
<file path=[Content_Types].xml><?xml version="1.0" encoding="utf-8"?>
<Types xmlns="http://schemas.openxmlformats.org/package/2006/content-types">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notesSlides/notesSlide1.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notesSlides/notesSlide2.xml" ContentType="application/vnd.openxmlformats-officedocument.presentationml.notesSlide+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notesSlides/notesSlide3.xml" ContentType="application/vnd.openxmlformats-officedocument.presentationml.notesSlide+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notesSlides/notesSlide16.xml" ContentType="application/vnd.openxmlformats-officedocument.presentationml.notesSlide+xml"/>
  <Override PartName="/ppt/tags/tag135.xml" ContentType="application/vnd.openxmlformats-officedocument.presentationml.tags+xml"/>
  <Override PartName="/ppt/tags/tag136.xml" ContentType="application/vnd.openxmlformats-officedocument.presentationml.tags+xml"/>
  <Override PartName="/ppt/notesSlides/notesSlide17.xml" ContentType="application/vnd.openxmlformats-officedocument.presentationml.notesSlide+xml"/>
  <Override PartName="/ppt/tags/tag137.xml" ContentType="application/vnd.openxmlformats-officedocument.presentationml.tags+xml"/>
  <Override PartName="/ppt/tags/tag138.xml" ContentType="application/vnd.openxmlformats-officedocument.presentationml.tags+xml"/>
  <Override PartName="/ppt/notesSlides/notesSlide18.xml" ContentType="application/vnd.openxmlformats-officedocument.presentationml.notesSlide+xml"/>
  <Override PartName="/ppt/tags/tag139.xml" ContentType="application/vnd.openxmlformats-officedocument.presentationml.tags+xml"/>
  <Override PartName="/ppt/tags/tag140.xml" ContentType="application/vnd.openxmlformats-officedocument.presentationml.tags+xml"/>
  <Override PartName="/ppt/notesSlides/notesSlide19.xml" ContentType="application/vnd.openxmlformats-officedocument.presentationml.notesSlide+xml"/>
  <Override PartName="/ppt/tags/tag141.xml" ContentType="application/vnd.openxmlformats-officedocument.presentationml.tags+xml"/>
  <Override PartName="/ppt/tags/tag142.xml" ContentType="application/vnd.openxmlformats-officedocument.presentationml.tags+xml"/>
  <Override PartName="/ppt/notesSlides/notesSlide20.xml" ContentType="application/vnd.openxmlformats-officedocument.presentationml.notesSlide+xml"/>
  <Override PartName="/ppt/tags/tag143.xml" ContentType="application/vnd.openxmlformats-officedocument.presentationml.tags+xml"/>
  <Override PartName="/ppt/tags/tag144.xml" ContentType="application/vnd.openxmlformats-officedocument.presentationml.tags+xml"/>
  <Override PartName="/ppt/notesSlides/notesSlide21.xml" ContentType="application/vnd.openxmlformats-officedocument.presentationml.notesSlide+xml"/>
  <Override PartName="/ppt/tags/tag145.xml" ContentType="application/vnd.openxmlformats-officedocument.presentationml.tags+xml"/>
  <Override PartName="/ppt/tags/tag146.xml" ContentType="application/vnd.openxmlformats-officedocument.presentationml.tags+xml"/>
  <Override PartName="/ppt/notesSlides/notesSlide22.xml" ContentType="application/vnd.openxmlformats-officedocument.presentationml.notesSlide+xml"/>
  <Override PartName="/ppt/tags/tag147.xml" ContentType="application/vnd.openxmlformats-officedocument.presentationml.tags+xml"/>
  <Override PartName="/ppt/tags/tag148.xml" ContentType="application/vnd.openxmlformats-officedocument.presentationml.tags+xml"/>
  <Override PartName="/ppt/notesSlides/notesSlide23.xml" ContentType="application/vnd.openxmlformats-officedocument.presentationml.notesSlide+xml"/>
  <Override PartName="/ppt/tags/tag149.xml" ContentType="application/vnd.openxmlformats-officedocument.presentationml.tags+xml"/>
  <Override PartName="/ppt/tags/tag150.xml" ContentType="application/vnd.openxmlformats-officedocument.presentationml.tags+xml"/>
  <Override PartName="/ppt/notesSlides/notesSlide24.xml" ContentType="application/vnd.openxmlformats-officedocument.presentationml.notesSlide+xml"/>
  <Override PartName="/ppt/tags/tag151.xml" ContentType="application/vnd.openxmlformats-officedocument.presentationml.tags+xml"/>
  <Override PartName="/ppt/tags/tag152.xml" ContentType="application/vnd.openxmlformats-officedocument.presentationml.tags+xml"/>
  <Override PartName="/ppt/notesSlides/notesSlide25.xml" ContentType="application/vnd.openxmlformats-officedocument.presentationml.notesSlide+xml"/>
  <Override PartName="/ppt/tags/tag153.xml" ContentType="application/vnd.openxmlformats-officedocument.presentationml.tags+xml"/>
  <Override PartName="/ppt/tags/tag154.xml" ContentType="application/vnd.openxmlformats-officedocument.presentationml.tags+xml"/>
  <Override PartName="/ppt/notesSlides/notesSlide26.xml" ContentType="application/vnd.openxmlformats-officedocument.presentationml.notesSlide+xml"/>
  <Override PartName="/ppt/tags/tag155.xml" ContentType="application/vnd.openxmlformats-officedocument.presentationml.tags+xml"/>
  <Override PartName="/ppt/tags/tag156.xml" ContentType="application/vnd.openxmlformats-officedocument.presentationml.tags+xml"/>
  <Override PartName="/ppt/notesSlides/notesSlide27.xml" ContentType="application/vnd.openxmlformats-officedocument.presentationml.notesSlide+xml"/>
  <Override PartName="/ppt/tags/tag157.xml" ContentType="application/vnd.openxmlformats-officedocument.presentationml.tags+xml"/>
  <Override PartName="/ppt/tags/tag158.xml" ContentType="application/vnd.openxmlformats-officedocument.presentationml.tags+xml"/>
  <Override PartName="/ppt/notesSlides/notesSlide28.xml" ContentType="application/vnd.openxmlformats-officedocument.presentationml.notesSlide+xml"/>
  <Override PartName="/ppt/tags/tag159.xml" ContentType="application/vnd.openxmlformats-officedocument.presentationml.tags+xml"/>
  <Override PartName="/ppt/tags/tag160.xml" ContentType="application/vnd.openxmlformats-officedocument.presentationml.tags+xml"/>
  <Override PartName="/ppt/notesSlides/notesSlide29.xml" ContentType="application/vnd.openxmlformats-officedocument.presentationml.notesSlide+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notesSlides/notesSlide33.xml" ContentType="application/vnd.openxmlformats-officedocument.presentationml.notesSlide+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00.xml" ContentType="application/vnd.openxmlformats-officedocument.presentationml.tags+xml"/>
  <Override PartName="/ppt/notesSlides/notesSlide41.xml" ContentType="application/vnd.openxmlformats-officedocument.presentationml.notesSlide+xml"/>
  <Override PartName="/ppt/tags/tag301.xml" ContentType="application/vnd.openxmlformats-officedocument.presentationml.tags+xml"/>
  <Override PartName="/ppt/tags/tag302.xml" ContentType="application/vnd.openxmlformats-officedocument.presentationml.tags+xml"/>
  <Override PartName="/ppt/notesSlides/notesSlide42.xml" ContentType="application/vnd.openxmlformats-officedocument.presentationml.notesSlide+xml"/>
  <Override PartName="/ppt/tags/tag303.xml" ContentType="application/vnd.openxmlformats-officedocument.presentationml.tags+xml"/>
  <Override PartName="/ppt/tags/tag304.xml" ContentType="application/vnd.openxmlformats-officedocument.presentationml.tags+xml"/>
  <Override PartName="/ppt/notesSlides/notesSlide43.xml" ContentType="application/vnd.openxmlformats-officedocument.presentationml.notesSlide+xml"/>
  <Override PartName="/ppt/tags/tag305.xml" ContentType="application/vnd.openxmlformats-officedocument.presentationml.tags+xml"/>
  <Override PartName="/ppt/tags/tag306.xml" ContentType="application/vnd.openxmlformats-officedocument.presentationml.tags+xml"/>
  <Override PartName="/ppt/notesSlides/notesSlide44.xml" ContentType="application/vnd.openxmlformats-officedocument.presentationml.notesSlide+xml"/>
  <Override PartName="/ppt/tags/tag307.xml" ContentType="application/vnd.openxmlformats-officedocument.presentationml.tags+xml"/>
  <Override PartName="/ppt/tags/tag308.xml" ContentType="application/vnd.openxmlformats-officedocument.presentationml.tags+xml"/>
  <Override PartName="/ppt/notesSlides/notesSlide45.xml" ContentType="application/vnd.openxmlformats-officedocument.presentationml.notesSlide+xml"/>
  <Override PartName="/ppt/tags/tag309.xml" ContentType="application/vnd.openxmlformats-officedocument.presentationml.tags+xml"/>
  <Override PartName="/ppt/tags/tag310.xml" ContentType="application/vnd.openxmlformats-officedocument.presentationml.tags+xml"/>
  <Override PartName="/ppt/notesSlides/notesSlide46.xml" ContentType="application/vnd.openxmlformats-officedocument.presentationml.notesSlide+xml"/>
  <Override PartName="/ppt/tags/tag311.xml" ContentType="application/vnd.openxmlformats-officedocument.presentationml.tags+xml"/>
  <Override PartName="/ppt/tags/tag312.xml" ContentType="application/vnd.openxmlformats-officedocument.presentationml.tags+xml"/>
  <Override PartName="/ppt/notesSlides/notesSlide47.xml" ContentType="application/vnd.openxmlformats-officedocument.presentationml.notesSlide+xml"/>
  <Override PartName="/ppt/tags/tag313.xml" ContentType="application/vnd.openxmlformats-officedocument.presentationml.tags+xml"/>
  <Override PartName="/ppt/tags/tag314.xml" ContentType="application/vnd.openxmlformats-officedocument.presentationml.tags+xml"/>
  <Override PartName="/ppt/notesSlides/notesSlide48.xml" ContentType="application/vnd.openxmlformats-officedocument.presentationml.notesSlide+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0.xml" ContentType="application/vnd.openxmlformats-officedocument.presentationml.tags+xml"/>
  <Override PartName="/ppt/notesSlides/notesSlide52.xml" ContentType="application/vnd.openxmlformats-officedocument.presentationml.notesSlide+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tags/tag399.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tags/tag445.xml" ContentType="application/vnd.openxmlformats-officedocument.presentationml.tags+xml"/>
  <Override PartName="/ppt/tags/tag446.xml" ContentType="application/vnd.openxmlformats-officedocument.presentationml.tags+xml"/>
  <Override PartName="/ppt/tags/tag447.xml" ContentType="application/vnd.openxmlformats-officedocument.presentationml.tags+xml"/>
  <Override PartName="/ppt/tags/tag448.xml" ContentType="application/vnd.openxmlformats-officedocument.presentationml.tags+xml"/>
  <Override PartName="/ppt/tags/tag449.xml" ContentType="application/vnd.openxmlformats-officedocument.presentationml.tags+xml"/>
  <Override PartName="/ppt/tags/tag450.xml" ContentType="application/vnd.openxmlformats-officedocument.presentationml.tags+xml"/>
  <Override PartName="/ppt/tags/tag451.xml" ContentType="application/vnd.openxmlformats-officedocument.presentationml.tags+xml"/>
  <Override PartName="/ppt/tags/tag452.xml" ContentType="application/vnd.openxmlformats-officedocument.presentationml.tags+xml"/>
  <Override PartName="/ppt/tags/tag453.xml" ContentType="application/vnd.openxmlformats-officedocument.presentationml.tags+xml"/>
  <Override PartName="/ppt/tags/tag454.xml" ContentType="application/vnd.openxmlformats-officedocument.presentationml.tags+xml"/>
  <Override PartName="/ppt/notesSlides/notesSlide63.xml" ContentType="application/vnd.openxmlformats-officedocument.presentationml.notesSlide+xml"/>
  <Override PartName="/ppt/tags/tag455.xml" ContentType="application/vnd.openxmlformats-officedocument.presentationml.tags+xml"/>
  <Override PartName="/ppt/tags/tag456.xml" ContentType="application/vnd.openxmlformats-officedocument.presentationml.tags+xml"/>
  <Override PartName="/ppt/notesSlides/notesSlide64.xml" ContentType="application/vnd.openxmlformats-officedocument.presentationml.notesSlide+xml"/>
  <Override PartName="/ppt/tags/tag457.xml" ContentType="application/vnd.openxmlformats-officedocument.presentationml.tags+xml"/>
  <Override PartName="/ppt/tags/tag458.xml" ContentType="application/vnd.openxmlformats-officedocument.presentationml.tags+xml"/>
  <Override PartName="/ppt/notesSlides/notesSlide65.xml" ContentType="application/vnd.openxmlformats-officedocument.presentationml.notesSlide+xml"/>
  <Override PartName="/ppt/tags/tag459.xml" ContentType="application/vnd.openxmlformats-officedocument.presentationml.tags+xml"/>
  <Override PartName="/ppt/tags/tag460.xml" ContentType="application/vnd.openxmlformats-officedocument.presentationml.tags+xml"/>
  <Override PartName="/ppt/notesSlides/notesSlide66.xml" ContentType="application/vnd.openxmlformats-officedocument.presentationml.notesSlide+xml"/>
  <Override PartName="/ppt/tags/tag461.xml" ContentType="application/vnd.openxmlformats-officedocument.presentationml.tags+xml"/>
  <Override PartName="/ppt/tags/tag462.xml" ContentType="application/vnd.openxmlformats-officedocument.presentationml.tags+xml"/>
  <Override PartName="/ppt/notesSlides/notesSlide67.xml" ContentType="application/vnd.openxmlformats-officedocument.presentationml.notesSlide+xml"/>
  <Override PartName="/ppt/tags/tag463.xml" ContentType="application/vnd.openxmlformats-officedocument.presentationml.tags+xml"/>
  <Override PartName="/ppt/tags/tag464.xml" ContentType="application/vnd.openxmlformats-officedocument.presentationml.tags+xml"/>
  <Override PartName="/ppt/notesSlides/notesSlide68.xml" ContentType="application/vnd.openxmlformats-officedocument.presentationml.notesSlide+xml"/>
  <Override PartName="/ppt/tags/tag465.xml" ContentType="application/vnd.openxmlformats-officedocument.presentationml.tags+xml"/>
  <Override PartName="/ppt/tags/tag466.xml" ContentType="application/vnd.openxmlformats-officedocument.presentationml.tags+xml"/>
  <Override PartName="/ppt/notesSlides/notesSlide69.xml" ContentType="application/vnd.openxmlformats-officedocument.presentationml.notesSlide+xml"/>
  <Override PartName="/ppt/tags/tag467.xml" ContentType="application/vnd.openxmlformats-officedocument.presentationml.tags+xml"/>
  <Override PartName="/ppt/tags/tag468.xml" ContentType="application/vnd.openxmlformats-officedocument.presentationml.tags+xml"/>
  <Override PartName="/ppt/notesSlides/notesSlide70.xml" ContentType="application/vnd.openxmlformats-officedocument.presentationml.notesSlide+xml"/>
  <Override PartName="/ppt/tags/tag469.xml" ContentType="application/vnd.openxmlformats-officedocument.presentationml.tags+xml"/>
  <Override PartName="/ppt/tags/tag470.xml" ContentType="application/vnd.openxmlformats-officedocument.presentationml.tags+xml"/>
  <Override PartName="/ppt/notesSlides/notesSlide71.xml" ContentType="application/vnd.openxmlformats-officedocument.presentationml.notesSlide+xml"/>
  <Override PartName="/ppt/tags/tag471.xml" ContentType="application/vnd.openxmlformats-officedocument.presentationml.tags+xml"/>
  <Override PartName="/ppt/tags/tag472.xml" ContentType="application/vnd.openxmlformats-officedocument.presentationml.tags+xml"/>
  <Override PartName="/ppt/notesSlides/notesSlide72.xml" ContentType="application/vnd.openxmlformats-officedocument.presentationml.notesSlide+xml"/>
  <Override PartName="/ppt/tags/tag473.xml" ContentType="application/vnd.openxmlformats-officedocument.presentationml.tags+xml"/>
  <Override PartName="/ppt/tags/tag474.xml" ContentType="application/vnd.openxmlformats-officedocument.presentationml.tags+xml"/>
  <Override PartName="/ppt/notesSlides/notesSlide73.xml" ContentType="application/vnd.openxmlformats-officedocument.presentationml.notesSlide+xml"/>
  <Override PartName="/ppt/tags/tag475.xml" ContentType="application/vnd.openxmlformats-officedocument.presentationml.tags+xml"/>
  <Override PartName="/ppt/tags/tag476.xml" ContentType="application/vnd.openxmlformats-officedocument.presentationml.tags+xml"/>
  <Override PartName="/ppt/notesSlides/notesSlide74.xml" ContentType="application/vnd.openxmlformats-officedocument.presentationml.notesSlide+xml"/>
  <Override PartName="/ppt/tags/tag477.xml" ContentType="application/vnd.openxmlformats-officedocument.presentationml.tags+xml"/>
  <Override PartName="/ppt/tags/tag478.xml" ContentType="application/vnd.openxmlformats-officedocument.presentationml.tags+xml"/>
  <Override PartName="/ppt/notesSlides/notesSlide75.xml" ContentType="application/vnd.openxmlformats-officedocument.presentationml.notesSlide+xml"/>
  <Override PartName="/ppt/tags/tag479.xml" ContentType="application/vnd.openxmlformats-officedocument.presentationml.tags+xml"/>
  <Override PartName="/ppt/tags/tag480.xml" ContentType="application/vnd.openxmlformats-officedocument.presentationml.tags+xml"/>
  <Override PartName="/ppt/notesSlides/notesSlide76.xml" ContentType="application/vnd.openxmlformats-officedocument.presentationml.notesSlide+xml"/>
  <Override PartName="/ppt/tags/tag481.xml" ContentType="application/vnd.openxmlformats-officedocument.presentationml.tags+xml"/>
  <Override PartName="/ppt/tags/tag482.xml" ContentType="application/vnd.openxmlformats-officedocument.presentationml.tags+xml"/>
  <Override PartName="/ppt/notesSlides/notesSlide77.xml" ContentType="application/vnd.openxmlformats-officedocument.presentationml.notesSlide+xml"/>
  <Override PartName="/ppt/tags/tag483.xml" ContentType="application/vnd.openxmlformats-officedocument.presentationml.tags+xml"/>
  <Override PartName="/ppt/tags/tag484.xml" ContentType="application/vnd.openxmlformats-officedocument.presentationml.tags+xml"/>
  <Override PartName="/ppt/notesSlides/notesSlide78.xml" ContentType="application/vnd.openxmlformats-officedocument.presentationml.notesSlide+xml"/>
  <Override PartName="/ppt/tags/tag485.xml" ContentType="application/vnd.openxmlformats-officedocument.presentationml.tags+xml"/>
  <Override PartName="/ppt/tags/tag486.xml" ContentType="application/vnd.openxmlformats-officedocument.presentationml.tags+xml"/>
  <Override PartName="/ppt/notesSlides/notesSlide79.xml" ContentType="application/vnd.openxmlformats-officedocument.presentationml.notesSlide+xml"/>
  <Override PartName="/ppt/tags/tag487.xml" ContentType="application/vnd.openxmlformats-officedocument.presentationml.tags+xml"/>
  <Override PartName="/ppt/tags/tag488.xml" ContentType="application/vnd.openxmlformats-officedocument.presentationml.tags+xml"/>
  <Override PartName="/ppt/notesSlides/notesSlide80.xml" ContentType="application/vnd.openxmlformats-officedocument.presentationml.notesSlide+xml"/>
  <Override PartName="/ppt/tags/tag489.xml" ContentType="application/vnd.openxmlformats-officedocument.presentationml.tags+xml"/>
  <Override PartName="/ppt/tags/tag490.xml" ContentType="application/vnd.openxmlformats-officedocument.presentationml.tags+xml"/>
  <Override PartName="/ppt/tags/tag491.xml" ContentType="application/vnd.openxmlformats-officedocument.presentationml.tags+xml"/>
  <Override PartName="/ppt/tags/tag492.xml" ContentType="application/vnd.openxmlformats-officedocument.presentationml.tags+xml"/>
  <Override PartName="/ppt/tags/tag493.xml" ContentType="application/vnd.openxmlformats-officedocument.presentationml.tags+xml"/>
  <Override PartName="/ppt/tags/tag494.xml" ContentType="application/vnd.openxmlformats-officedocument.presentationml.tags+xml"/>
  <Override PartName="/ppt/tags/tag495.xml" ContentType="application/vnd.openxmlformats-officedocument.presentationml.tags+xml"/>
  <Override PartName="/ppt/tags/tag496.xml" ContentType="application/vnd.openxmlformats-officedocument.presentationml.tags+xml"/>
  <Override PartName="/ppt/tags/tag497.xml" ContentType="application/vnd.openxmlformats-officedocument.presentationml.tags+xml"/>
  <Override PartName="/ppt/tags/tag498.xml" ContentType="application/vnd.openxmlformats-officedocument.presentationml.tags+xml"/>
  <Override PartName="/ppt/tags/tag499.xml" ContentType="application/vnd.openxmlformats-officedocument.presentationml.tags+xml"/>
  <Override PartName="/ppt/tags/tag500.xml" ContentType="application/vnd.openxmlformats-officedocument.presentationml.tags+xml"/>
  <Override PartName="/ppt/tags/tag501.xml" ContentType="application/vnd.openxmlformats-officedocument.presentationml.tags+xml"/>
  <Override PartName="/ppt/tags/tag502.xml" ContentType="application/vnd.openxmlformats-officedocument.presentationml.tags+xml"/>
  <Override PartName="/ppt/tags/tag503.xml" ContentType="application/vnd.openxmlformats-officedocument.presentationml.tags+xml"/>
  <Override PartName="/ppt/tags/tag504.xml" ContentType="application/vnd.openxmlformats-officedocument.presentationml.tags+xml"/>
  <Override PartName="/ppt/tags/tag505.xml" ContentType="application/vnd.openxmlformats-officedocument.presentationml.tags+xml"/>
  <Override PartName="/ppt/tags/tag506.xml" ContentType="application/vnd.openxmlformats-officedocument.presentationml.tags+xml"/>
  <Override PartName="/ppt/tags/tag507.xml" ContentType="application/vnd.openxmlformats-officedocument.presentationml.tags+xml"/>
  <Override PartName="/ppt/tags/tag508.xml" ContentType="application/vnd.openxmlformats-officedocument.presentationml.tags+xml"/>
  <Override PartName="/ppt/tags/tag509.xml" ContentType="application/vnd.openxmlformats-officedocument.presentationml.tags+xml"/>
  <Override PartName="/ppt/tags/tag510.xml" ContentType="application/vnd.openxmlformats-officedocument.presentationml.tags+xml"/>
  <Override PartName="/ppt/tags/tag511.xml" ContentType="application/vnd.openxmlformats-officedocument.presentationml.tags+xml"/>
  <Override PartName="/ppt/tags/tag512.xml" ContentType="application/vnd.openxmlformats-officedocument.presentationml.tags+xml"/>
  <Override PartName="/ppt/tags/tag513.xml" ContentType="application/vnd.openxmlformats-officedocument.presentationml.tags+xml"/>
  <Override PartName="/ppt/tags/tag514.xml" ContentType="application/vnd.openxmlformats-officedocument.presentationml.tags+xml"/>
  <Override PartName="/ppt/tags/tag515.xml" ContentType="application/vnd.openxmlformats-officedocument.presentationml.tags+xml"/>
  <Override PartName="/ppt/tags/tag516.xml" ContentType="application/vnd.openxmlformats-officedocument.presentationml.tags+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tags/tag517.xml" ContentType="application/vnd.openxmlformats-officedocument.presentationml.tags+xml"/>
  <Override PartName="/ppt/tags/tag518.xml" ContentType="application/vnd.openxmlformats-officedocument.presentationml.tags+xml"/>
  <Override PartName="/ppt/tags/tag519.xml" ContentType="application/vnd.openxmlformats-officedocument.presentationml.tags+xml"/>
  <Override PartName="/ppt/tags/tag520.xml" ContentType="application/vnd.openxmlformats-officedocument.presentationml.tags+xml"/>
  <Override PartName="/ppt/tags/tag521.xml" ContentType="application/vnd.openxmlformats-officedocument.presentationml.tags+xml"/>
  <Override PartName="/ppt/tags/tag522.xml" ContentType="application/vnd.openxmlformats-officedocument.presentationml.tags+xml"/>
  <Override PartName="/ppt/tags/tag523.xml" ContentType="application/vnd.openxmlformats-officedocument.presentationml.tags+xml"/>
  <Override PartName="/ppt/tags/tag524.xml" ContentType="application/vnd.openxmlformats-officedocument.presentationml.tags+xml"/>
  <Override PartName="/ppt/tags/tag525.xml" ContentType="application/vnd.openxmlformats-officedocument.presentationml.tags+xml"/>
  <Override PartName="/ppt/tags/tag526.xml" ContentType="application/vnd.openxmlformats-officedocument.presentationml.tags+xml"/>
  <Override PartName="/ppt/tags/tag527.xml" ContentType="application/vnd.openxmlformats-officedocument.presentationml.tags+xml"/>
  <Override PartName="/ppt/tags/tag528.xml" ContentType="application/vnd.openxmlformats-officedocument.presentationml.tags+xml"/>
  <Override PartName="/ppt/tags/tag529.xml" ContentType="application/vnd.openxmlformats-officedocument.presentationml.tags+xml"/>
  <Override PartName="/ppt/tags/tag530.xml" ContentType="application/vnd.openxmlformats-officedocument.presentationml.tags+xml"/>
  <Override PartName="/ppt/tags/tag531.xml" ContentType="application/vnd.openxmlformats-officedocument.presentationml.tags+xml"/>
  <Override PartName="/ppt/tags/tag532.xml" ContentType="application/vnd.openxmlformats-officedocument.presentationml.tags+xml"/>
  <Override PartName="/ppt/tags/tag533.xml" ContentType="application/vnd.openxmlformats-officedocument.presentationml.tags+xml"/>
  <Override PartName="/ppt/tags/tag534.xml" ContentType="application/vnd.openxmlformats-officedocument.presentationml.tags+xml"/>
  <Override PartName="/ppt/tags/tag535.xml" ContentType="application/vnd.openxmlformats-officedocument.presentationml.tags+xml"/>
  <Override PartName="/ppt/tags/tag536.xml" ContentType="application/vnd.openxmlformats-officedocument.presentationml.tags+xml"/>
  <Override PartName="/ppt/tags/tag537.xml" ContentType="application/vnd.openxmlformats-officedocument.presentationml.tags+xml"/>
  <Override PartName="/ppt/tags/tag538.xml" ContentType="application/vnd.openxmlformats-officedocument.presentationml.tags+xml"/>
  <Override PartName="/ppt/tags/tag539.xml" ContentType="application/vnd.openxmlformats-officedocument.presentationml.tags+xml"/>
  <Override PartName="/ppt/tags/tag540.xml" ContentType="application/vnd.openxmlformats-officedocument.presentationml.tags+xml"/>
  <Override PartName="/ppt/tags/tag541.xml" ContentType="application/vnd.openxmlformats-officedocument.presentationml.tags+xml"/>
  <Override PartName="/ppt/tags/tag542.xml" ContentType="application/vnd.openxmlformats-officedocument.presentationml.tags+xml"/>
  <Override PartName="/ppt/tags/tag543.xml" ContentType="application/vnd.openxmlformats-officedocument.presentationml.tags+xml"/>
  <Override PartName="/ppt/tags/tag544.xml" ContentType="application/vnd.openxmlformats-officedocument.presentationml.tags+xml"/>
  <Override PartName="/ppt/notesSlides/notesSlide84.xml" ContentType="application/vnd.openxmlformats-officedocument.presentationml.notesSlide+xml"/>
  <Override PartName="/ppt/tags/tag545.xml" ContentType="application/vnd.openxmlformats-officedocument.presentationml.tags+xml"/>
  <Override PartName="/ppt/tags/tag546.xml" ContentType="application/vnd.openxmlformats-officedocument.presentationml.tags+xml"/>
  <Override PartName="/ppt/tags/tag547.xml" ContentType="application/vnd.openxmlformats-officedocument.presentationml.tags+xml"/>
  <Override PartName="/ppt/tags/tag548.xml" ContentType="application/vnd.openxmlformats-officedocument.presentationml.tags+xml"/>
  <Override PartName="/ppt/tags/tag549.xml" ContentType="application/vnd.openxmlformats-officedocument.presentationml.tags+xml"/>
  <Override PartName="/ppt/tags/tag550.xml" ContentType="application/vnd.openxmlformats-officedocument.presentationml.tags+xml"/>
  <Override PartName="/ppt/tags/tag551.xml" ContentType="application/vnd.openxmlformats-officedocument.presentationml.tags+xml"/>
  <Override PartName="/ppt/tags/tag552.xml" ContentType="application/vnd.openxmlformats-officedocument.presentationml.tags+xml"/>
  <Override PartName="/ppt/tags/tag553.xml" ContentType="application/vnd.openxmlformats-officedocument.presentationml.tags+xml"/>
  <Override PartName="/ppt/tags/tag554.xml" ContentType="application/vnd.openxmlformats-officedocument.presentationml.tags+xml"/>
  <Override PartName="/ppt/tags/tag555.xml" ContentType="application/vnd.openxmlformats-officedocument.presentationml.tags+xml"/>
  <Override PartName="/ppt/tags/tag556.xml" ContentType="application/vnd.openxmlformats-officedocument.presentationml.tags+xml"/>
  <Override PartName="/ppt/tags/tag557.xml" ContentType="application/vnd.openxmlformats-officedocument.presentationml.tags+xml"/>
  <Override PartName="/ppt/tags/tag558.xml" ContentType="application/vnd.openxmlformats-officedocument.presentationml.tags+xml"/>
  <Override PartName="/ppt/tags/tag559.xml" ContentType="application/vnd.openxmlformats-officedocument.presentationml.tags+xml"/>
  <Override PartName="/ppt/tags/tag560.xml" ContentType="application/vnd.openxmlformats-officedocument.presentationml.tags+xml"/>
  <Override PartName="/ppt/tags/tag561.xml" ContentType="application/vnd.openxmlformats-officedocument.presentationml.tags+xml"/>
  <Override PartName="/ppt/tags/tag562.xml" ContentType="application/vnd.openxmlformats-officedocument.presentationml.tags+xml"/>
  <Override PartName="/ppt/tags/tag563.xml" ContentType="application/vnd.openxmlformats-officedocument.presentationml.tags+xml"/>
  <Override PartName="/ppt/tags/tag564.xml" ContentType="application/vnd.openxmlformats-officedocument.presentationml.tags+xml"/>
  <Override PartName="/ppt/tags/tag565.xml" ContentType="application/vnd.openxmlformats-officedocument.presentationml.tags+xml"/>
  <Override PartName="/ppt/tags/tag566.xml" ContentType="application/vnd.openxmlformats-officedocument.presentationml.tags+xml"/>
  <Override PartName="/ppt/tags/tag567.xml" ContentType="application/vnd.openxmlformats-officedocument.presentationml.tags+xml"/>
  <Override PartName="/ppt/tags/tag568.xml" ContentType="application/vnd.openxmlformats-officedocument.presentationml.tags+xml"/>
  <Override PartName="/ppt/tags/tag569.xml" ContentType="application/vnd.openxmlformats-officedocument.presentationml.tags+xml"/>
  <Override PartName="/ppt/tags/tag570.xml" ContentType="application/vnd.openxmlformats-officedocument.presentationml.tags+xml"/>
  <Override PartName="/ppt/tags/tag571.xml" ContentType="application/vnd.openxmlformats-officedocument.presentationml.tags+xml"/>
  <Override PartName="/ppt/tags/tag572.xml" ContentType="application/vnd.openxmlformats-officedocument.presentationml.tags+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tags/tag573.xml" ContentType="application/vnd.openxmlformats-officedocument.presentationml.tags+xml"/>
  <Override PartName="/ppt/tags/tag574.xml" ContentType="application/vnd.openxmlformats-officedocument.presentationml.tags+xml"/>
  <Override PartName="/ppt/tags/tag575.xml" ContentType="application/vnd.openxmlformats-officedocument.presentationml.tags+xml"/>
  <Override PartName="/ppt/tags/tag576.xml" ContentType="application/vnd.openxmlformats-officedocument.presentationml.tags+xml"/>
  <Override PartName="/ppt/tags/tag577.xml" ContentType="application/vnd.openxmlformats-officedocument.presentationml.tags+xml"/>
  <Override PartName="/ppt/tags/tag578.xml" ContentType="application/vnd.openxmlformats-officedocument.presentationml.tags+xml"/>
  <Override PartName="/ppt/tags/tag579.xml" ContentType="application/vnd.openxmlformats-officedocument.presentationml.tags+xml"/>
  <Override PartName="/ppt/tags/tag580.xml" ContentType="application/vnd.openxmlformats-officedocument.presentationml.tags+xml"/>
  <Override PartName="/ppt/tags/tag581.xml" ContentType="application/vnd.openxmlformats-officedocument.presentationml.tags+xml"/>
  <Override PartName="/ppt/tags/tag582.xml" ContentType="application/vnd.openxmlformats-officedocument.presentationml.tags+xml"/>
  <Override PartName="/ppt/tags/tag583.xml" ContentType="application/vnd.openxmlformats-officedocument.presentationml.tags+xml"/>
  <Override PartName="/ppt/tags/tag584.xml" ContentType="application/vnd.openxmlformats-officedocument.presentationml.tags+xml"/>
  <Override PartName="/ppt/tags/tag585.xml" ContentType="application/vnd.openxmlformats-officedocument.presentationml.tags+xml"/>
  <Override PartName="/ppt/tags/tag586.xml" ContentType="application/vnd.openxmlformats-officedocument.presentationml.tags+xml"/>
  <Override PartName="/ppt/tags/tag587.xml" ContentType="application/vnd.openxmlformats-officedocument.presentationml.tags+xml"/>
  <Override PartName="/ppt/tags/tag588.xml" ContentType="application/vnd.openxmlformats-officedocument.presentationml.tags+xml"/>
  <Override PartName="/ppt/tags/tag589.xml" ContentType="application/vnd.openxmlformats-officedocument.presentationml.tags+xml"/>
  <Override PartName="/ppt/tags/tag590.xml" ContentType="application/vnd.openxmlformats-officedocument.presentationml.tags+xml"/>
  <Override PartName="/ppt/tags/tag591.xml" ContentType="application/vnd.openxmlformats-officedocument.presentationml.tags+xml"/>
  <Override PartName="/ppt/tags/tag592.xml" ContentType="application/vnd.openxmlformats-officedocument.presentationml.tags+xml"/>
  <Override PartName="/ppt/tags/tag593.xml" ContentType="application/vnd.openxmlformats-officedocument.presentationml.tags+xml"/>
  <Override PartName="/ppt/tags/tag594.xml" ContentType="application/vnd.openxmlformats-officedocument.presentationml.tags+xml"/>
  <Override PartName="/ppt/tags/tag595.xml" ContentType="application/vnd.openxmlformats-officedocument.presentationml.tags+xml"/>
  <Override PartName="/ppt/tags/tag596.xml" ContentType="application/vnd.openxmlformats-officedocument.presentationml.tags+xml"/>
  <Override PartName="/ppt/tags/tag597.xml" ContentType="application/vnd.openxmlformats-officedocument.presentationml.tags+xml"/>
  <Override PartName="/ppt/tags/tag598.xml" ContentType="application/vnd.openxmlformats-officedocument.presentationml.tags+xml"/>
  <Override PartName="/ppt/tags/tag599.xml" ContentType="application/vnd.openxmlformats-officedocument.presentationml.tags+xml"/>
  <Override PartName="/ppt/tags/tag600.xml" ContentType="application/vnd.openxmlformats-officedocument.presentationml.tags+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tags/tag601.xml" ContentType="application/vnd.openxmlformats-officedocument.presentationml.tags+xml"/>
  <Override PartName="/ppt/tags/tag602.xml" ContentType="application/vnd.openxmlformats-officedocument.presentationml.tags+xml"/>
  <Override PartName="/ppt/tags/tag603.xml" ContentType="application/vnd.openxmlformats-officedocument.presentationml.tags+xml"/>
  <Override PartName="/ppt/tags/tag604.xml" ContentType="application/vnd.openxmlformats-officedocument.presentationml.tags+xml"/>
  <Override PartName="/ppt/tags/tag605.xml" ContentType="application/vnd.openxmlformats-officedocument.presentationml.tags+xml"/>
  <Override PartName="/ppt/tags/tag606.xml" ContentType="application/vnd.openxmlformats-officedocument.presentationml.tags+xml"/>
  <Override PartName="/ppt/tags/tag607.xml" ContentType="application/vnd.openxmlformats-officedocument.presentationml.tags+xml"/>
  <Override PartName="/ppt/tags/tag608.xml" ContentType="application/vnd.openxmlformats-officedocument.presentationml.tags+xml"/>
  <Override PartName="/ppt/tags/tag609.xml" ContentType="application/vnd.openxmlformats-officedocument.presentationml.tags+xml"/>
  <Override PartName="/ppt/tags/tag610.xml" ContentType="application/vnd.openxmlformats-officedocument.presentationml.tags+xml"/>
  <Override PartName="/ppt/tags/tag611.xml" ContentType="application/vnd.openxmlformats-officedocument.presentationml.tags+xml"/>
  <Override PartName="/ppt/tags/tag612.xml" ContentType="application/vnd.openxmlformats-officedocument.presentationml.tags+xml"/>
  <Override PartName="/ppt/tags/tag613.xml" ContentType="application/vnd.openxmlformats-officedocument.presentationml.tags+xml"/>
  <Override PartName="/ppt/tags/tag614.xml" ContentType="application/vnd.openxmlformats-officedocument.presentationml.tags+xml"/>
  <Override PartName="/ppt/tags/tag615.xml" ContentType="application/vnd.openxmlformats-officedocument.presentationml.tags+xml"/>
  <Override PartName="/ppt/tags/tag616.xml" ContentType="application/vnd.openxmlformats-officedocument.presentationml.tags+xml"/>
  <Override PartName="/ppt/tags/tag617.xml" ContentType="application/vnd.openxmlformats-officedocument.presentationml.tags+xml"/>
  <Override PartName="/ppt/tags/tag618.xml" ContentType="application/vnd.openxmlformats-officedocument.presentationml.tags+xml"/>
  <Override PartName="/ppt/tags/tag619.xml" ContentType="application/vnd.openxmlformats-officedocument.presentationml.tags+xml"/>
  <Override PartName="/ppt/tags/tag620.xml" ContentType="application/vnd.openxmlformats-officedocument.presentationml.tags+xml"/>
  <Override PartName="/ppt/tags/tag621.xml" ContentType="application/vnd.openxmlformats-officedocument.presentationml.tags+xml"/>
  <Override PartName="/ppt/tags/tag622.xml" ContentType="application/vnd.openxmlformats-officedocument.presentationml.tags+xml"/>
  <Override PartName="/ppt/tags/tag623.xml" ContentType="application/vnd.openxmlformats-officedocument.presentationml.tags+xml"/>
  <Override PartName="/ppt/tags/tag624.xml" ContentType="application/vnd.openxmlformats-officedocument.presentationml.tags+xml"/>
  <Override PartName="/ppt/tags/tag625.xml" ContentType="application/vnd.openxmlformats-officedocument.presentationml.tags+xml"/>
  <Override PartName="/ppt/tags/tag626.xml" ContentType="application/vnd.openxmlformats-officedocument.presentationml.tags+xml"/>
  <Override PartName="/ppt/tags/tag627.xml" ContentType="application/vnd.openxmlformats-officedocument.presentationml.tags+xml"/>
  <Override PartName="/ppt/tags/tag628.xml" ContentType="application/vnd.openxmlformats-officedocument.presentationml.tags+xml"/>
  <Override PartName="/ppt/notesSlides/notesSlide96.xml" ContentType="application/vnd.openxmlformats-officedocument.presentationml.notesSlide+xml"/>
  <Override PartName="/ppt/tags/tag629.xml" ContentType="application/vnd.openxmlformats-officedocument.presentationml.tags+xml"/>
  <Override PartName="/ppt/tags/tag630.xml" ContentType="application/vnd.openxmlformats-officedocument.presentationml.tags+xml"/>
  <Override PartName="/ppt/notesSlides/notesSlide97.xml" ContentType="application/vnd.openxmlformats-officedocument.presentationml.notesSlide+xml"/>
  <Override PartName="/ppt/tags/tag631.xml" ContentType="application/vnd.openxmlformats-officedocument.presentationml.tags+xml"/>
  <Override PartName="/ppt/tags/tag632.xml" ContentType="application/vnd.openxmlformats-officedocument.presentationml.tags+xml"/>
  <Override PartName="/ppt/notesSlides/notesSlide98.xml" ContentType="application/vnd.openxmlformats-officedocument.presentationml.notesSlide+xml"/>
  <Override PartName="/ppt/tags/tag633.xml" ContentType="application/vnd.openxmlformats-officedocument.presentationml.tags+xml"/>
  <Override PartName="/ppt/tags/tag634.xml" ContentType="application/vnd.openxmlformats-officedocument.presentationml.tags+xml"/>
  <Override PartName="/ppt/notesSlides/notesSlide99.xml" ContentType="application/vnd.openxmlformats-officedocument.presentationml.notesSlide+xml"/>
  <Override PartName="/ppt/tags/tag635.xml" ContentType="application/vnd.openxmlformats-officedocument.presentationml.tags+xml"/>
  <Override PartName="/ppt/tags/tag636.xml" ContentType="application/vnd.openxmlformats-officedocument.presentationml.tags+xml"/>
  <Override PartName="/ppt/notesSlides/notesSlide100.xml" ContentType="application/vnd.openxmlformats-officedocument.presentationml.notesSlide+xml"/>
  <Override PartName="/ppt/tags/tag637.xml" ContentType="application/vnd.openxmlformats-officedocument.presentationml.tags+xml"/>
  <Override PartName="/ppt/tags/tag638.xml" ContentType="application/vnd.openxmlformats-officedocument.presentationml.tags+xml"/>
  <Override PartName="/ppt/notesSlides/notesSlide101.xml" ContentType="application/vnd.openxmlformats-officedocument.presentationml.notesSlide+xml"/>
  <Override PartName="/ppt/tags/tag639.xml" ContentType="application/vnd.openxmlformats-officedocument.presentationml.tags+xml"/>
  <Override PartName="/ppt/tags/tag640.xml" ContentType="application/vnd.openxmlformats-officedocument.presentationml.tags+xml"/>
  <Override PartName="/ppt/notesSlides/notesSlide102.xml" ContentType="application/vnd.openxmlformats-officedocument.presentationml.notesSlide+xml"/>
  <Override PartName="/ppt/tags/tag641.xml" ContentType="application/vnd.openxmlformats-officedocument.presentationml.tags+xml"/>
  <Override PartName="/ppt/tags/tag642.xml" ContentType="application/vnd.openxmlformats-officedocument.presentationml.tags+xml"/>
  <Override PartName="/ppt/notesSlides/notesSlide103.xml" ContentType="application/vnd.openxmlformats-officedocument.presentationml.notesSlide+xml"/>
  <Override PartName="/ppt/tags/tag643.xml" ContentType="application/vnd.openxmlformats-officedocument.presentationml.tags+xml"/>
  <Override PartName="/ppt/tags/tag644.xml" ContentType="application/vnd.openxmlformats-officedocument.presentationml.tags+xml"/>
  <Override PartName="/ppt/notesSlides/notesSlide104.xml" ContentType="application/vnd.openxmlformats-officedocument.presentationml.notesSlide+xml"/>
  <Override PartName="/ppt/tags/tag645.xml" ContentType="application/vnd.openxmlformats-officedocument.presentationml.tags+xml"/>
  <Override PartName="/ppt/tags/tag646.xml" ContentType="application/vnd.openxmlformats-officedocument.presentationml.tags+xml"/>
  <Override PartName="/ppt/notesSlides/notesSlide105.xml" ContentType="application/vnd.openxmlformats-officedocument.presentationml.notesSlide+xml"/>
  <Override PartName="/ppt/tags/tag647.xml" ContentType="application/vnd.openxmlformats-officedocument.presentationml.tags+xml"/>
  <Override PartName="/ppt/tags/tag648.xml" ContentType="application/vnd.openxmlformats-officedocument.presentationml.tags+xml"/>
  <Override PartName="/ppt/notesSlides/notesSlide106.xml" ContentType="application/vnd.openxmlformats-officedocument.presentationml.notesSlide+xml"/>
  <Override PartName="/ppt/tags/tag649.xml" ContentType="application/vnd.openxmlformats-officedocument.presentationml.tags+xml"/>
  <Override PartName="/ppt/tags/tag650.xml" ContentType="application/vnd.openxmlformats-officedocument.presentationml.tags+xml"/>
  <Override PartName="/ppt/notesSlides/notesSlide107.xml" ContentType="application/vnd.openxmlformats-officedocument.presentationml.notesSlide+xml"/>
  <Override PartName="/ppt/tags/tag651.xml" ContentType="application/vnd.openxmlformats-officedocument.presentationml.tags+xml"/>
  <Override PartName="/ppt/tags/tag652.xml" ContentType="application/vnd.openxmlformats-officedocument.presentationml.tags+xml"/>
  <Override PartName="/ppt/notesSlides/notesSlide108.xml" ContentType="application/vnd.openxmlformats-officedocument.presentationml.notesSlide+xml"/>
  <Override PartName="/ppt/tags/tag653.xml" ContentType="application/vnd.openxmlformats-officedocument.presentationml.tags+xml"/>
  <Override PartName="/ppt/tags/tag654.xml" ContentType="application/vnd.openxmlformats-officedocument.presentationml.tags+xml"/>
  <Override PartName="/ppt/notesSlides/notesSlide109.xml" ContentType="application/vnd.openxmlformats-officedocument.presentationml.notesSlide+xml"/>
  <Override PartName="/ppt/tags/tag655.xml" ContentType="application/vnd.openxmlformats-officedocument.presentationml.tags+xml"/>
  <Override PartName="/ppt/tags/tag656.xml" ContentType="application/vnd.openxmlformats-officedocument.presentationml.tags+xml"/>
  <Override PartName="/ppt/notesSlides/notesSlide110.xml" ContentType="application/vnd.openxmlformats-officedocument.presentationml.notesSlide+xml"/>
  <Override PartName="/ppt/tags/tag657.xml" ContentType="application/vnd.openxmlformats-officedocument.presentationml.tags+xml"/>
  <Override PartName="/ppt/tags/tag658.xml" ContentType="application/vnd.openxmlformats-officedocument.presentationml.tags+xml"/>
  <Override PartName="/ppt/notesSlides/notesSlide111.xml" ContentType="application/vnd.openxmlformats-officedocument.presentationml.notesSlide+xml"/>
  <Override PartName="/ppt/tags/tag659.xml" ContentType="application/vnd.openxmlformats-officedocument.presentationml.tags+xml"/>
  <Override PartName="/ppt/tags/tag660.xml" ContentType="application/vnd.openxmlformats-officedocument.presentationml.tags+xml"/>
  <Override PartName="/ppt/notesSlides/notesSlide112.xml" ContentType="application/vnd.openxmlformats-officedocument.presentationml.notesSlide+xml"/>
  <Override PartName="/ppt/tags/tag661.xml" ContentType="application/vnd.openxmlformats-officedocument.presentationml.tags+xml"/>
  <Override PartName="/ppt/tags/tag662.xml" ContentType="application/vnd.openxmlformats-officedocument.presentationml.tags+xml"/>
  <Override PartName="/ppt/notesSlides/notesSlide113.xml" ContentType="application/vnd.openxmlformats-officedocument.presentationml.notesSlide+xml"/>
  <Override PartName="/ppt/tags/tag663.xml" ContentType="application/vnd.openxmlformats-officedocument.presentationml.tags+xml"/>
  <Override PartName="/ppt/tags/tag664.xml" ContentType="application/vnd.openxmlformats-officedocument.presentationml.tags+xml"/>
  <Override PartName="/ppt/notesSlides/notesSlide114.xml" ContentType="application/vnd.openxmlformats-officedocument.presentationml.notesSlide+xml"/>
  <Override PartName="/ppt/tags/tag665.xml" ContentType="application/vnd.openxmlformats-officedocument.presentationml.tags+xml"/>
  <Override PartName="/ppt/tags/tag666.xml" ContentType="application/vnd.openxmlformats-officedocument.presentationml.tags+xml"/>
  <Override PartName="/ppt/notesSlides/notesSlide115.xml" ContentType="application/vnd.openxmlformats-officedocument.presentationml.notesSlide+xml"/>
  <Override PartName="/ppt/tags/tag667.xml" ContentType="application/vnd.openxmlformats-officedocument.presentationml.tags+xml"/>
  <Override PartName="/ppt/tags/tag668.xml" ContentType="application/vnd.openxmlformats-officedocument.presentationml.tags+xml"/>
  <Override PartName="/ppt/tags/tag669.xml" ContentType="application/vnd.openxmlformats-officedocument.presentationml.tags+xml"/>
  <Override PartName="/ppt/tags/tag670.xml" ContentType="application/vnd.openxmlformats-officedocument.presentationml.tags+xml"/>
  <Override PartName="/ppt/tags/tag671.xml" ContentType="application/vnd.openxmlformats-officedocument.presentationml.tags+xml"/>
  <Override PartName="/ppt/tags/tag672.xml" ContentType="application/vnd.openxmlformats-officedocument.presentationml.tags+xml"/>
  <Override PartName="/ppt/tags/tag673.xml" ContentType="application/vnd.openxmlformats-officedocument.presentationml.tags+xml"/>
  <Override PartName="/ppt/tags/tag674.xml" ContentType="application/vnd.openxmlformats-officedocument.presentationml.tags+xml"/>
  <Override PartName="/ppt/tags/tag675.xml" ContentType="application/vnd.openxmlformats-officedocument.presentationml.tags+xml"/>
  <Override PartName="/ppt/tags/tag676.xml" ContentType="application/vnd.openxmlformats-officedocument.presentationml.tags+xml"/>
  <Override PartName="/ppt/tags/tag677.xml" ContentType="application/vnd.openxmlformats-officedocument.presentationml.tags+xml"/>
  <Override PartName="/ppt/tags/tag678.xml" ContentType="application/vnd.openxmlformats-officedocument.presentationml.tags+xml"/>
  <Override PartName="/ppt/tags/tag679.xml" ContentType="application/vnd.openxmlformats-officedocument.presentationml.tags+xml"/>
  <Override PartName="/ppt/tags/tag680.xml" ContentType="application/vnd.openxmlformats-officedocument.presentationml.tags+xml"/>
  <Override PartName="/ppt/tags/tag681.xml" ContentType="application/vnd.openxmlformats-officedocument.presentationml.tags+xml"/>
  <Override PartName="/ppt/tags/tag682.xml" ContentType="application/vnd.openxmlformats-officedocument.presentationml.tags+xml"/>
  <Override PartName="/ppt/tags/tag683.xml" ContentType="application/vnd.openxmlformats-officedocument.presentationml.tags+xml"/>
  <Override PartName="/ppt/tags/tag684.xml" ContentType="application/vnd.openxmlformats-officedocument.presentationml.tags+xml"/>
  <Override PartName="/ppt/tags/tag685.xml" ContentType="application/vnd.openxmlformats-officedocument.presentationml.tags+xml"/>
  <Override PartName="/ppt/tags/tag686.xml" ContentType="application/vnd.openxmlformats-officedocument.presentationml.tags+xml"/>
  <Override PartName="/ppt/tags/tag687.xml" ContentType="application/vnd.openxmlformats-officedocument.presentationml.tags+xml"/>
  <Override PartName="/ppt/tags/tag688.xml" ContentType="application/vnd.openxmlformats-officedocument.presentationml.tags+xml"/>
  <Override PartName="/ppt/tags/tag689.xml" ContentType="application/vnd.openxmlformats-officedocument.presentationml.tags+xml"/>
  <Override PartName="/ppt/tags/tag690.xml" ContentType="application/vnd.openxmlformats-officedocument.presentationml.tags+xml"/>
  <Override PartName="/ppt/tags/tag691.xml" ContentType="application/vnd.openxmlformats-officedocument.presentationml.tags+xml"/>
  <Override PartName="/ppt/tags/tag692.xml" ContentType="application/vnd.openxmlformats-officedocument.presentationml.tags+xml"/>
  <Override PartName="/ppt/tags/tag693.xml" ContentType="application/vnd.openxmlformats-officedocument.presentationml.tags+xml"/>
  <Override PartName="/ppt/tags/tag694.xml" ContentType="application/vnd.openxmlformats-officedocument.presentationml.tags+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tags/tag695.xml" ContentType="application/vnd.openxmlformats-officedocument.presentationml.tags+xml"/>
  <Override PartName="/ppt/tags/tag696.xml" ContentType="application/vnd.openxmlformats-officedocument.presentationml.tags+xml"/>
  <Override PartName="/ppt/tags/tag697.xml" ContentType="application/vnd.openxmlformats-officedocument.presentationml.tags+xml"/>
  <Override PartName="/ppt/tags/tag698.xml" ContentType="application/vnd.openxmlformats-officedocument.presentationml.tags+xml"/>
  <Override PartName="/ppt/tags/tag699.xml" ContentType="application/vnd.openxmlformats-officedocument.presentationml.tags+xml"/>
  <Override PartName="/ppt/tags/tag700.xml" ContentType="application/vnd.openxmlformats-officedocument.presentationml.tags+xml"/>
  <Override PartName="/ppt/tags/tag701.xml" ContentType="application/vnd.openxmlformats-officedocument.presentationml.tags+xml"/>
  <Override PartName="/ppt/tags/tag702.xml" ContentType="application/vnd.openxmlformats-officedocument.presentationml.tags+xml"/>
  <Override PartName="/ppt/tags/tag703.xml" ContentType="application/vnd.openxmlformats-officedocument.presentationml.tags+xml"/>
  <Override PartName="/ppt/tags/tag704.xml" ContentType="application/vnd.openxmlformats-officedocument.presentationml.tags+xml"/>
  <Override PartName="/ppt/tags/tag705.xml" ContentType="application/vnd.openxmlformats-officedocument.presentationml.tags+xml"/>
  <Override PartName="/ppt/tags/tag706.xml" ContentType="application/vnd.openxmlformats-officedocument.presentationml.tags+xml"/>
  <Override PartName="/ppt/tags/tag707.xml" ContentType="application/vnd.openxmlformats-officedocument.presentationml.tags+xml"/>
  <Override PartName="/ppt/tags/tag708.xml" ContentType="application/vnd.openxmlformats-officedocument.presentationml.tags+xml"/>
  <Override PartName="/ppt/tags/tag709.xml" ContentType="application/vnd.openxmlformats-officedocument.presentationml.tags+xml"/>
  <Override PartName="/ppt/tags/tag710.xml" ContentType="application/vnd.openxmlformats-officedocument.presentationml.tags+xml"/>
  <Override PartName="/ppt/tags/tag711.xml" ContentType="application/vnd.openxmlformats-officedocument.presentationml.tags+xml"/>
  <Override PartName="/ppt/tags/tag712.xml" ContentType="application/vnd.openxmlformats-officedocument.presentationml.tags+xml"/>
  <Override PartName="/ppt/tags/tag713.xml" ContentType="application/vnd.openxmlformats-officedocument.presentationml.tags+xml"/>
  <Override PartName="/ppt/tags/tag714.xml" ContentType="application/vnd.openxmlformats-officedocument.presentationml.tags+xml"/>
  <Override PartName="/ppt/tags/tag715.xml" ContentType="application/vnd.openxmlformats-officedocument.presentationml.tags+xml"/>
  <Override PartName="/ppt/tags/tag716.xml" ContentType="application/vnd.openxmlformats-officedocument.presentationml.tags+xml"/>
  <Override PartName="/ppt/tags/tag717.xml" ContentType="application/vnd.openxmlformats-officedocument.presentationml.tags+xml"/>
  <Override PartName="/ppt/tags/tag718.xml" ContentType="application/vnd.openxmlformats-officedocument.presentationml.tags+xml"/>
  <Override PartName="/ppt/tags/tag719.xml" ContentType="application/vnd.openxmlformats-officedocument.presentationml.tags+xml"/>
  <Override PartName="/ppt/tags/tag720.xml" ContentType="application/vnd.openxmlformats-officedocument.presentationml.tags+xml"/>
  <Override PartName="/ppt/tags/tag721.xml" ContentType="application/vnd.openxmlformats-officedocument.presentationml.tags+xml"/>
  <Override PartName="/ppt/tags/tag722.xml" ContentType="application/vnd.openxmlformats-officedocument.presentationml.tags+xml"/>
  <Override PartName="/ppt/notesSlides/notesSlide119.xml" ContentType="application/vnd.openxmlformats-officedocument.presentationml.notesSlide+xml"/>
  <Override PartName="/ppt/tags/tag723.xml" ContentType="application/vnd.openxmlformats-officedocument.presentationml.tags+xml"/>
  <Override PartName="/ppt/tags/tag724.xml" ContentType="application/vnd.openxmlformats-officedocument.presentationml.tags+xml"/>
  <Override PartName="/ppt/tags/tag725.xml" ContentType="application/vnd.openxmlformats-officedocument.presentationml.tags+xml"/>
  <Override PartName="/ppt/tags/tag726.xml" ContentType="application/vnd.openxmlformats-officedocument.presentationml.tags+xml"/>
  <Override PartName="/ppt/tags/tag727.xml" ContentType="application/vnd.openxmlformats-officedocument.presentationml.tags+xml"/>
  <Override PartName="/ppt/tags/tag728.xml" ContentType="application/vnd.openxmlformats-officedocument.presentationml.tags+xml"/>
  <Override PartName="/ppt/tags/tag729.xml" ContentType="application/vnd.openxmlformats-officedocument.presentationml.tags+xml"/>
  <Override PartName="/ppt/tags/tag730.xml" ContentType="application/vnd.openxmlformats-officedocument.presentationml.tags+xml"/>
  <Override PartName="/ppt/tags/tag731.xml" ContentType="application/vnd.openxmlformats-officedocument.presentationml.tags+xml"/>
  <Override PartName="/ppt/tags/tag732.xml" ContentType="application/vnd.openxmlformats-officedocument.presentationml.tags+xml"/>
  <Override PartName="/ppt/tags/tag733.xml" ContentType="application/vnd.openxmlformats-officedocument.presentationml.tags+xml"/>
  <Override PartName="/ppt/tags/tag734.xml" ContentType="application/vnd.openxmlformats-officedocument.presentationml.tags+xml"/>
  <Override PartName="/ppt/tags/tag735.xml" ContentType="application/vnd.openxmlformats-officedocument.presentationml.tags+xml"/>
  <Override PartName="/ppt/tags/tag736.xml" ContentType="application/vnd.openxmlformats-officedocument.presentationml.tags+xml"/>
  <Override PartName="/ppt/tags/tag737.xml" ContentType="application/vnd.openxmlformats-officedocument.presentationml.tags+xml"/>
  <Override PartName="/ppt/tags/tag738.xml" ContentType="application/vnd.openxmlformats-officedocument.presentationml.tags+xml"/>
  <Override PartName="/ppt/tags/tag739.xml" ContentType="application/vnd.openxmlformats-officedocument.presentationml.tags+xml"/>
  <Override PartName="/ppt/tags/tag740.xml" ContentType="application/vnd.openxmlformats-officedocument.presentationml.tags+xml"/>
  <Override PartName="/ppt/tags/tag741.xml" ContentType="application/vnd.openxmlformats-officedocument.presentationml.tags+xml"/>
  <Override PartName="/ppt/tags/tag742.xml" ContentType="application/vnd.openxmlformats-officedocument.presentationml.tags+xml"/>
  <Override PartName="/ppt/tags/tag743.xml" ContentType="application/vnd.openxmlformats-officedocument.presentationml.tags+xml"/>
  <Override PartName="/ppt/tags/tag744.xml" ContentType="application/vnd.openxmlformats-officedocument.presentationml.tags+xml"/>
  <Override PartName="/ppt/tags/tag745.xml" ContentType="application/vnd.openxmlformats-officedocument.presentationml.tags+xml"/>
  <Override PartName="/ppt/tags/tag746.xml" ContentType="application/vnd.openxmlformats-officedocument.presentationml.tags+xml"/>
  <Override PartName="/ppt/tags/tag747.xml" ContentType="application/vnd.openxmlformats-officedocument.presentationml.tags+xml"/>
  <Override PartName="/ppt/tags/tag748.xml" ContentType="application/vnd.openxmlformats-officedocument.presentationml.tags+xml"/>
  <Override PartName="/ppt/tags/tag749.xml" ContentType="application/vnd.openxmlformats-officedocument.presentationml.tags+xml"/>
  <Override PartName="/ppt/tags/tag750.xml" ContentType="application/vnd.openxmlformats-officedocument.presentationml.tags+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tags/tag751.xml" ContentType="application/vnd.openxmlformats-officedocument.presentationml.tags+xml"/>
  <Override PartName="/ppt/tags/tag752.xml" ContentType="application/vnd.openxmlformats-officedocument.presentationml.tags+xml"/>
  <Override PartName="/ppt/tags/tag753.xml" ContentType="application/vnd.openxmlformats-officedocument.presentationml.tags+xml"/>
  <Override PartName="/ppt/tags/tag754.xml" ContentType="application/vnd.openxmlformats-officedocument.presentationml.tags+xml"/>
  <Override PartName="/ppt/tags/tag755.xml" ContentType="application/vnd.openxmlformats-officedocument.presentationml.tags+xml"/>
  <Override PartName="/ppt/tags/tag756.xml" ContentType="application/vnd.openxmlformats-officedocument.presentationml.tags+xml"/>
  <Override PartName="/ppt/tags/tag757.xml" ContentType="application/vnd.openxmlformats-officedocument.presentationml.tags+xml"/>
  <Override PartName="/ppt/tags/tag758.xml" ContentType="application/vnd.openxmlformats-officedocument.presentationml.tags+xml"/>
  <Override PartName="/ppt/tags/tag759.xml" ContentType="application/vnd.openxmlformats-officedocument.presentationml.tags+xml"/>
  <Override PartName="/ppt/tags/tag760.xml" ContentType="application/vnd.openxmlformats-officedocument.presentationml.tags+xml"/>
  <Override PartName="/ppt/tags/tag761.xml" ContentType="application/vnd.openxmlformats-officedocument.presentationml.tags+xml"/>
  <Override PartName="/ppt/tags/tag762.xml" ContentType="application/vnd.openxmlformats-officedocument.presentationml.tags+xml"/>
  <Override PartName="/ppt/tags/tag763.xml" ContentType="application/vnd.openxmlformats-officedocument.presentationml.tags+xml"/>
  <Override PartName="/ppt/tags/tag764.xml" ContentType="application/vnd.openxmlformats-officedocument.presentationml.tags+xml"/>
  <Override PartName="/ppt/tags/tag765.xml" ContentType="application/vnd.openxmlformats-officedocument.presentationml.tags+xml"/>
  <Override PartName="/ppt/tags/tag766.xml" ContentType="application/vnd.openxmlformats-officedocument.presentationml.tags+xml"/>
  <Override PartName="/ppt/tags/tag767.xml" ContentType="application/vnd.openxmlformats-officedocument.presentationml.tags+xml"/>
  <Override PartName="/ppt/tags/tag768.xml" ContentType="application/vnd.openxmlformats-officedocument.presentationml.tags+xml"/>
  <Override PartName="/ppt/tags/tag769.xml" ContentType="application/vnd.openxmlformats-officedocument.presentationml.tags+xml"/>
  <Override PartName="/ppt/tags/tag770.xml" ContentType="application/vnd.openxmlformats-officedocument.presentationml.tags+xml"/>
  <Override PartName="/ppt/tags/tag771.xml" ContentType="application/vnd.openxmlformats-officedocument.presentationml.tags+xml"/>
  <Override PartName="/ppt/tags/tag772.xml" ContentType="application/vnd.openxmlformats-officedocument.presentationml.tags+xml"/>
  <Override PartName="/ppt/tags/tag773.xml" ContentType="application/vnd.openxmlformats-officedocument.presentationml.tags+xml"/>
  <Override PartName="/ppt/tags/tag774.xml" ContentType="application/vnd.openxmlformats-officedocument.presentationml.tags+xml"/>
  <Override PartName="/ppt/tags/tag775.xml" ContentType="application/vnd.openxmlformats-officedocument.presentationml.tags+xml"/>
  <Override PartName="/ppt/tags/tag776.xml" ContentType="application/vnd.openxmlformats-officedocument.presentationml.tags+xml"/>
  <Override PartName="/ppt/tags/tag777.xml" ContentType="application/vnd.openxmlformats-officedocument.presentationml.tags+xml"/>
  <Override PartName="/ppt/tags/tag778.xml" ContentType="application/vnd.openxmlformats-officedocument.presentationml.tags+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tags/tag779.xml" ContentType="application/vnd.openxmlformats-officedocument.presentationml.tags+xml"/>
  <Override PartName="/ppt/tags/tag780.xml" ContentType="application/vnd.openxmlformats-officedocument.presentationml.tags+xml"/>
  <Override PartName="/ppt/tags/tag781.xml" ContentType="application/vnd.openxmlformats-officedocument.presentationml.tags+xml"/>
  <Override PartName="/ppt/tags/tag782.xml" ContentType="application/vnd.openxmlformats-officedocument.presentationml.tags+xml"/>
  <Override PartName="/ppt/tags/tag783.xml" ContentType="application/vnd.openxmlformats-officedocument.presentationml.tags+xml"/>
  <Override PartName="/ppt/tags/tag784.xml" ContentType="application/vnd.openxmlformats-officedocument.presentationml.tags+xml"/>
  <Override PartName="/ppt/tags/tag785.xml" ContentType="application/vnd.openxmlformats-officedocument.presentationml.tags+xml"/>
  <Override PartName="/ppt/tags/tag786.xml" ContentType="application/vnd.openxmlformats-officedocument.presentationml.tags+xml"/>
  <Override PartName="/ppt/tags/tag787.xml" ContentType="application/vnd.openxmlformats-officedocument.presentationml.tags+xml"/>
  <Override PartName="/ppt/tags/tag788.xml" ContentType="application/vnd.openxmlformats-officedocument.presentationml.tags+xml"/>
  <Override PartName="/ppt/tags/tag789.xml" ContentType="application/vnd.openxmlformats-officedocument.presentationml.tags+xml"/>
  <Override PartName="/ppt/tags/tag790.xml" ContentType="application/vnd.openxmlformats-officedocument.presentationml.tags+xml"/>
  <Override PartName="/ppt/tags/tag791.xml" ContentType="application/vnd.openxmlformats-officedocument.presentationml.tags+xml"/>
  <Override PartName="/ppt/tags/tag792.xml" ContentType="application/vnd.openxmlformats-officedocument.presentationml.tags+xml"/>
  <Override PartName="/ppt/tags/tag793.xml" ContentType="application/vnd.openxmlformats-officedocument.presentationml.tags+xml"/>
  <Override PartName="/ppt/tags/tag794.xml" ContentType="application/vnd.openxmlformats-officedocument.presentationml.tags+xml"/>
  <Override PartName="/ppt/tags/tag795.xml" ContentType="application/vnd.openxmlformats-officedocument.presentationml.tags+xml"/>
  <Override PartName="/ppt/tags/tag796.xml" ContentType="application/vnd.openxmlformats-officedocument.presentationml.tags+xml"/>
  <Override PartName="/ppt/tags/tag797.xml" ContentType="application/vnd.openxmlformats-officedocument.presentationml.tags+xml"/>
  <Override PartName="/ppt/tags/tag798.xml" ContentType="application/vnd.openxmlformats-officedocument.presentationml.tags+xml"/>
  <Override PartName="/ppt/tags/tag799.xml" ContentType="application/vnd.openxmlformats-officedocument.presentationml.tags+xml"/>
  <Override PartName="/ppt/tags/tag800.xml" ContentType="application/vnd.openxmlformats-officedocument.presentationml.tags+xml"/>
  <Override PartName="/ppt/tags/tag801.xml" ContentType="application/vnd.openxmlformats-officedocument.presentationml.tags+xml"/>
  <Override PartName="/ppt/tags/tag802.xml" ContentType="application/vnd.openxmlformats-officedocument.presentationml.tags+xml"/>
  <Override PartName="/ppt/tags/tag803.xml" ContentType="application/vnd.openxmlformats-officedocument.presentationml.tags+xml"/>
  <Override PartName="/ppt/tags/tag804.xml" ContentType="application/vnd.openxmlformats-officedocument.presentationml.tags+xml"/>
  <Override PartName="/ppt/tags/tag805.xml" ContentType="application/vnd.openxmlformats-officedocument.presentationml.tags+xml"/>
  <Override PartName="/ppt/tags/tag806.xml" ContentType="application/vnd.openxmlformats-officedocument.presentationml.tags+xml"/>
  <Override PartName="/ppt/notesSlides/notesSlide128.xml" ContentType="application/vnd.openxmlformats-officedocument.presentationml.notesSlide+xml"/>
  <Override PartName="/ppt/tags/tag807.xml" ContentType="application/vnd.openxmlformats-officedocument.presentationml.tags+xml"/>
  <Override PartName="/ppt/tags/tag808.xml" ContentType="application/vnd.openxmlformats-officedocument.presentationml.tags+xml"/>
  <Override PartName="/ppt/notesSlides/notesSlide129.xml" ContentType="application/vnd.openxmlformats-officedocument.presentationml.notesSlide+xml"/>
  <Override PartName="/ppt/tags/tag809.xml" ContentType="application/vnd.openxmlformats-officedocument.presentationml.tags+xml"/>
  <Override PartName="/ppt/tags/tag810.xml" ContentType="application/vnd.openxmlformats-officedocument.presentationml.tags+xml"/>
  <Override PartName="/ppt/notesSlides/notesSlide130.xml" ContentType="application/vnd.openxmlformats-officedocument.presentationml.notesSlide+xml"/>
  <Override PartName="/ppt/tags/tag811.xml" ContentType="application/vnd.openxmlformats-officedocument.presentationml.tags+xml"/>
  <Override PartName="/ppt/tags/tag812.xml" ContentType="application/vnd.openxmlformats-officedocument.presentationml.tags+xml"/>
  <Override PartName="/ppt/notesSlides/notesSlide131.xml" ContentType="application/vnd.openxmlformats-officedocument.presentationml.notesSlide+xml"/>
  <Override PartName="/ppt/tags/tag813.xml" ContentType="application/vnd.openxmlformats-officedocument.presentationml.tags+xml"/>
  <Override PartName="/ppt/tags/tag814.xml" ContentType="application/vnd.openxmlformats-officedocument.presentationml.tags+xml"/>
  <Override PartName="/ppt/notesSlides/notesSlide132.xml" ContentType="application/vnd.openxmlformats-officedocument.presentationml.notesSlide+xml"/>
  <Override PartName="/ppt/tags/tag815.xml" ContentType="application/vnd.openxmlformats-officedocument.presentationml.tags+xml"/>
  <Override PartName="/ppt/tags/tag816.xml" ContentType="application/vnd.openxmlformats-officedocument.presentationml.tags+xml"/>
  <Override PartName="/ppt/notesSlides/notesSlide133.xml" ContentType="application/vnd.openxmlformats-officedocument.presentationml.notesSlide+xml"/>
  <Override PartName="/ppt/tags/tag817.xml" ContentType="application/vnd.openxmlformats-officedocument.presentationml.tags+xml"/>
  <Override PartName="/ppt/tags/tag818.xml" ContentType="application/vnd.openxmlformats-officedocument.presentationml.tags+xml"/>
  <Override PartName="/ppt/notesSlides/notesSlide134.xml" ContentType="application/vnd.openxmlformats-officedocument.presentationml.notesSlide+xml"/>
  <Override PartName="/ppt/tags/tag819.xml" ContentType="application/vnd.openxmlformats-officedocument.presentationml.tags+xml"/>
  <Override PartName="/ppt/tags/tag820.xml" ContentType="application/vnd.openxmlformats-officedocument.presentationml.tags+xml"/>
  <Override PartName="/ppt/notesSlides/notesSlide135.xml" ContentType="application/vnd.openxmlformats-officedocument.presentationml.notesSlide+xml"/>
  <Override PartName="/ppt/tags/tag821.xml" ContentType="application/vnd.openxmlformats-officedocument.presentationml.tags+xml"/>
  <Override PartName="/ppt/tags/tag822.xml" ContentType="application/vnd.openxmlformats-officedocument.presentationml.tags+xml"/>
  <Override PartName="/ppt/notesSlides/notesSlide136.xml" ContentType="application/vnd.openxmlformats-officedocument.presentationml.notesSlide+xml"/>
  <Override PartName="/ppt/tags/tag823.xml" ContentType="application/vnd.openxmlformats-officedocument.presentationml.tags+xml"/>
  <Override PartName="/ppt/tags/tag824.xml" ContentType="application/vnd.openxmlformats-officedocument.presentationml.tags+xml"/>
  <Override PartName="/ppt/notesSlides/notesSlide137.xml" ContentType="application/vnd.openxmlformats-officedocument.presentationml.notesSlide+xml"/>
  <Override PartName="/ppt/tags/tag825.xml" ContentType="application/vnd.openxmlformats-officedocument.presentationml.tags+xml"/>
  <Override PartName="/ppt/tags/tag826.xml" ContentType="application/vnd.openxmlformats-officedocument.presentationml.tags+xml"/>
  <Override PartName="/ppt/notesSlides/notesSlide138.xml" ContentType="application/vnd.openxmlformats-officedocument.presentationml.notesSlide+xml"/>
  <Override PartName="/ppt/tags/tag827.xml" ContentType="application/vnd.openxmlformats-officedocument.presentationml.tags+xml"/>
  <Override PartName="/ppt/tags/tag828.xml" ContentType="application/vnd.openxmlformats-officedocument.presentationml.tags+xml"/>
  <Override PartName="/ppt/notesSlides/notesSlide139.xml" ContentType="application/vnd.openxmlformats-officedocument.presentationml.notesSlide+xml"/>
  <Override PartName="/ppt/tags/tag829.xml" ContentType="application/vnd.openxmlformats-officedocument.presentationml.tags+xml"/>
  <Override PartName="/ppt/tags/tag830.xml" ContentType="application/vnd.openxmlformats-officedocument.presentationml.tags+xml"/>
  <Override PartName="/ppt/notesSlides/notesSlide140.xml" ContentType="application/vnd.openxmlformats-officedocument.presentationml.notesSlide+xml"/>
  <Override PartName="/ppt/tags/tag831.xml" ContentType="application/vnd.openxmlformats-officedocument.presentationml.tags+xml"/>
  <Override PartName="/ppt/tags/tag832.xml" ContentType="application/vnd.openxmlformats-officedocument.presentationml.tags+xml"/>
  <Override PartName="/ppt/notesSlides/notesSlide141.xml" ContentType="application/vnd.openxmlformats-officedocument.presentationml.notesSlide+xml"/>
  <Override PartName="/ppt/tags/tag833.xml" ContentType="application/vnd.openxmlformats-officedocument.presentationml.tags+xml"/>
  <Override PartName="/ppt/tags/tag834.xml" ContentType="application/vnd.openxmlformats-officedocument.presentationml.tags+xml"/>
  <Override PartName="/ppt/notesSlides/notesSlide142.xml" ContentType="application/vnd.openxmlformats-officedocument.presentationml.notesSlide+xml"/>
  <Override PartName="/ppt/tags/tag835.xml" ContentType="application/vnd.openxmlformats-officedocument.presentationml.tags+xml"/>
  <Override PartName="/ppt/tags/tag836.xml" ContentType="application/vnd.openxmlformats-officedocument.presentationml.tags+xml"/>
  <Override PartName="/ppt/notesSlides/notesSlide143.xml" ContentType="application/vnd.openxmlformats-officedocument.presentationml.notesSlide+xml"/>
  <Override PartName="/ppt/tags/tag837.xml" ContentType="application/vnd.openxmlformats-officedocument.presentationml.tags+xml"/>
  <Override PartName="/ppt/tags/tag838.xml" ContentType="application/vnd.openxmlformats-officedocument.presentationml.tags+xml"/>
  <Override PartName="/ppt/notesSlides/notesSlide144.xml" ContentType="application/vnd.openxmlformats-officedocument.presentationml.notesSlide+xml"/>
  <Override PartName="/ppt/tags/tag839.xml" ContentType="application/vnd.openxmlformats-officedocument.presentationml.tags+xml"/>
  <Override PartName="/ppt/tags/tag840.xml" ContentType="application/vnd.openxmlformats-officedocument.presentationml.tags+xml"/>
  <Override PartName="/ppt/notesSlides/notesSlide145.xml" ContentType="application/vnd.openxmlformats-officedocument.presentationml.notesSlide+xml"/>
  <Override PartName="/ppt/tags/tag841.xml" ContentType="application/vnd.openxmlformats-officedocument.presentationml.tags+xml"/>
  <Override PartName="/ppt/tags/tag842.xml" ContentType="application/vnd.openxmlformats-officedocument.presentationml.tags+xml"/>
  <Override PartName="/ppt/tags/tag843.xml" ContentType="application/vnd.openxmlformats-officedocument.presentationml.tags+xml"/>
  <Override PartName="/ppt/tags/tag844.xml" ContentType="application/vnd.openxmlformats-officedocument.presentationml.tags+xml"/>
  <Override PartName="/ppt/tags/tag845.xml" ContentType="application/vnd.openxmlformats-officedocument.presentationml.tags+xml"/>
  <Override PartName="/ppt/tags/tag846.xml" ContentType="application/vnd.openxmlformats-officedocument.presentationml.tags+xml"/>
  <Override PartName="/ppt/tags/tag847.xml" ContentType="application/vnd.openxmlformats-officedocument.presentationml.tags+xml"/>
  <Override PartName="/ppt/tags/tag848.xml" ContentType="application/vnd.openxmlformats-officedocument.presentationml.tags+xml"/>
  <Override PartName="/ppt/tags/tag849.xml" ContentType="application/vnd.openxmlformats-officedocument.presentationml.tags+xml"/>
  <Override PartName="/ppt/tags/tag850.xml" ContentType="application/vnd.openxmlformats-officedocument.presentationml.tags+xml"/>
  <Override PartName="/ppt/tags/tag851.xml" ContentType="application/vnd.openxmlformats-officedocument.presentationml.tags+xml"/>
  <Override PartName="/ppt/tags/tag852.xml" ContentType="application/vnd.openxmlformats-officedocument.presentationml.tags+xml"/>
  <Override PartName="/ppt/tags/tag853.xml" ContentType="application/vnd.openxmlformats-officedocument.presentationml.tags+xml"/>
  <Override PartName="/ppt/tags/tag854.xml" ContentType="application/vnd.openxmlformats-officedocument.presentationml.tags+xml"/>
  <Override PartName="/ppt/tags/tag855.xml" ContentType="application/vnd.openxmlformats-officedocument.presentationml.tags+xml"/>
  <Override PartName="/ppt/tags/tag856.xml" ContentType="application/vnd.openxmlformats-officedocument.presentationml.tags+xml"/>
  <Override PartName="/ppt/tags/tag857.xml" ContentType="application/vnd.openxmlformats-officedocument.presentationml.tags+xml"/>
  <Override PartName="/ppt/tags/tag858.xml" ContentType="application/vnd.openxmlformats-officedocument.presentationml.tags+xml"/>
  <Override PartName="/ppt/tags/tag859.xml" ContentType="application/vnd.openxmlformats-officedocument.presentationml.tags+xml"/>
  <Override PartName="/ppt/tags/tag860.xml" ContentType="application/vnd.openxmlformats-officedocument.presentationml.tags+xml"/>
  <Override PartName="/ppt/tags/tag861.xml" ContentType="application/vnd.openxmlformats-officedocument.presentationml.tags+xml"/>
  <Override PartName="/ppt/tags/tag862.xml" ContentType="application/vnd.openxmlformats-officedocument.presentationml.tags+xml"/>
  <Override PartName="/ppt/tags/tag863.xml" ContentType="application/vnd.openxmlformats-officedocument.presentationml.tags+xml"/>
  <Override PartName="/ppt/tags/tag864.xml" ContentType="application/vnd.openxmlformats-officedocument.presentationml.tags+xml"/>
  <Override PartName="/ppt/tags/tag865.xml" ContentType="application/vnd.openxmlformats-officedocument.presentationml.tags+xml"/>
  <Override PartName="/ppt/tags/tag866.xml" ContentType="application/vnd.openxmlformats-officedocument.presentationml.tags+xml"/>
  <Override PartName="/ppt/tags/tag867.xml" ContentType="application/vnd.openxmlformats-officedocument.presentationml.tags+xml"/>
  <Override PartName="/ppt/tags/tag868.xml" ContentType="application/vnd.openxmlformats-officedocument.presentationml.tags+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72" r:id="rId1"/>
    <p:sldMasterId id="2147483684" r:id="rId2"/>
  </p:sldMasterIdLst>
  <p:notesMasterIdLst>
    <p:notesMasterId r:id="rId152"/>
  </p:notesMasterIdLst>
  <p:handoutMasterIdLst>
    <p:handoutMasterId r:id="rId153"/>
  </p:handoutMasterIdLst>
  <p:sldIdLst>
    <p:sldId id="256" r:id="rId3"/>
    <p:sldId id="1070" r:id="rId4"/>
    <p:sldId id="257" r:id="rId5"/>
    <p:sldId id="705" r:id="rId6"/>
    <p:sldId id="706" r:id="rId7"/>
    <p:sldId id="835" r:id="rId8"/>
    <p:sldId id="707" r:id="rId9"/>
    <p:sldId id="768" r:id="rId10"/>
    <p:sldId id="1092" r:id="rId11"/>
    <p:sldId id="1091" r:id="rId12"/>
    <p:sldId id="1093" r:id="rId13"/>
    <p:sldId id="1094" r:id="rId14"/>
    <p:sldId id="1096" r:id="rId15"/>
    <p:sldId id="1097" r:id="rId16"/>
    <p:sldId id="1098" r:id="rId17"/>
    <p:sldId id="1095" r:id="rId18"/>
    <p:sldId id="914" r:id="rId19"/>
    <p:sldId id="915" r:id="rId20"/>
    <p:sldId id="916" r:id="rId21"/>
    <p:sldId id="917" r:id="rId22"/>
    <p:sldId id="1100" r:id="rId23"/>
    <p:sldId id="1101" r:id="rId24"/>
    <p:sldId id="1102" r:id="rId25"/>
    <p:sldId id="1104" r:id="rId26"/>
    <p:sldId id="1099" r:id="rId27"/>
    <p:sldId id="918" r:id="rId28"/>
    <p:sldId id="1105" r:id="rId29"/>
    <p:sldId id="1106" r:id="rId30"/>
    <p:sldId id="1107" r:id="rId31"/>
    <p:sldId id="1108" r:id="rId32"/>
    <p:sldId id="926" r:id="rId33"/>
    <p:sldId id="560" r:id="rId34"/>
    <p:sldId id="930" r:id="rId35"/>
    <p:sldId id="1071" r:id="rId36"/>
    <p:sldId id="1072" r:id="rId37"/>
    <p:sldId id="1118" r:id="rId38"/>
    <p:sldId id="1083" r:id="rId39"/>
    <p:sldId id="938" r:id="rId40"/>
    <p:sldId id="1119" r:id="rId41"/>
    <p:sldId id="1145" r:id="rId42"/>
    <p:sldId id="1133" r:id="rId43"/>
    <p:sldId id="1087" r:id="rId44"/>
    <p:sldId id="948" r:id="rId45"/>
    <p:sldId id="967" r:id="rId46"/>
    <p:sldId id="1146" r:id="rId47"/>
    <p:sldId id="1147" r:id="rId48"/>
    <p:sldId id="1148" r:id="rId49"/>
    <p:sldId id="1150" r:id="rId50"/>
    <p:sldId id="1151" r:id="rId51"/>
    <p:sldId id="1116" r:id="rId52"/>
    <p:sldId id="959" r:id="rId53"/>
    <p:sldId id="972" r:id="rId54"/>
    <p:sldId id="1073" r:id="rId55"/>
    <p:sldId id="1074" r:id="rId56"/>
    <p:sldId id="1152" r:id="rId57"/>
    <p:sldId id="1084" r:id="rId58"/>
    <p:sldId id="978" r:id="rId59"/>
    <p:sldId id="1153" r:id="rId60"/>
    <p:sldId id="1154" r:id="rId61"/>
    <p:sldId id="1174" r:id="rId62"/>
    <p:sldId id="1175" r:id="rId63"/>
    <p:sldId id="1156" r:id="rId64"/>
    <p:sldId id="1155" r:id="rId65"/>
    <p:sldId id="1088" r:id="rId66"/>
    <p:sldId id="1214" r:id="rId67"/>
    <p:sldId id="980" r:id="rId68"/>
    <p:sldId id="1176" r:id="rId69"/>
    <p:sldId id="1177" r:id="rId70"/>
    <p:sldId id="1178" r:id="rId71"/>
    <p:sldId id="1179" r:id="rId72"/>
    <p:sldId id="1180" r:id="rId73"/>
    <p:sldId id="1181" r:id="rId74"/>
    <p:sldId id="1182" r:id="rId75"/>
    <p:sldId id="1183" r:id="rId76"/>
    <p:sldId id="1184" r:id="rId77"/>
    <p:sldId id="1185" r:id="rId78"/>
    <p:sldId id="1186" r:id="rId79"/>
    <p:sldId id="1187" r:id="rId80"/>
    <p:sldId id="1188" r:id="rId81"/>
    <p:sldId id="1189" r:id="rId82"/>
    <p:sldId id="1190" r:id="rId83"/>
    <p:sldId id="1115" r:id="rId84"/>
    <p:sldId id="1192" r:id="rId85"/>
    <p:sldId id="1007" r:id="rId86"/>
    <p:sldId id="1117" r:id="rId87"/>
    <p:sldId id="1076" r:id="rId88"/>
    <p:sldId id="1193" r:id="rId89"/>
    <p:sldId id="1085" r:id="rId90"/>
    <p:sldId id="1012" r:id="rId91"/>
    <p:sldId id="1195" r:id="rId92"/>
    <p:sldId id="1196" r:id="rId93"/>
    <p:sldId id="1197" r:id="rId94"/>
    <p:sldId id="1198" r:id="rId95"/>
    <p:sldId id="1199" r:id="rId96"/>
    <p:sldId id="1200" r:id="rId97"/>
    <p:sldId id="1202" r:id="rId98"/>
    <p:sldId id="1089" r:id="rId99"/>
    <p:sldId id="1215" r:id="rId100"/>
    <p:sldId id="1022" r:id="rId101"/>
    <p:sldId id="1216" r:id="rId102"/>
    <p:sldId id="1217" r:id="rId103"/>
    <p:sldId id="1218" r:id="rId104"/>
    <p:sldId id="1220" r:id="rId105"/>
    <p:sldId id="1219" r:id="rId106"/>
    <p:sldId id="1221" r:id="rId107"/>
    <p:sldId id="1222" r:id="rId108"/>
    <p:sldId id="1223" r:id="rId109"/>
    <p:sldId id="1224" r:id="rId110"/>
    <p:sldId id="1225" r:id="rId111"/>
    <p:sldId id="1226" r:id="rId112"/>
    <p:sldId id="1227" r:id="rId113"/>
    <p:sldId id="1228" r:id="rId114"/>
    <p:sldId id="1229" r:id="rId115"/>
    <p:sldId id="1230" r:id="rId116"/>
    <p:sldId id="1232" r:id="rId117"/>
    <p:sldId id="1231" r:id="rId118"/>
    <p:sldId id="1114" r:id="rId119"/>
    <p:sldId id="1233" r:id="rId120"/>
    <p:sldId id="1034" r:id="rId121"/>
    <p:sldId id="1077" r:id="rId122"/>
    <p:sldId id="1078" r:id="rId123"/>
    <p:sldId id="1194" r:id="rId124"/>
    <p:sldId id="1086" r:id="rId125"/>
    <p:sldId id="1039" r:id="rId126"/>
    <p:sldId id="1235" r:id="rId127"/>
    <p:sldId id="1237" r:id="rId128"/>
    <p:sldId id="1238" r:id="rId129"/>
    <p:sldId id="1236" r:id="rId130"/>
    <p:sldId id="1090" r:id="rId131"/>
    <p:sldId id="1050" r:id="rId132"/>
    <p:sldId id="1051" r:id="rId133"/>
    <p:sldId id="1239" r:id="rId134"/>
    <p:sldId id="1240" r:id="rId135"/>
    <p:sldId id="1241" r:id="rId136"/>
    <p:sldId id="1242" r:id="rId137"/>
    <p:sldId id="1243" r:id="rId138"/>
    <p:sldId id="1244" r:id="rId139"/>
    <p:sldId id="1245" r:id="rId140"/>
    <p:sldId id="1246" r:id="rId141"/>
    <p:sldId id="1247" r:id="rId142"/>
    <p:sldId id="1248" r:id="rId143"/>
    <p:sldId id="1249" r:id="rId144"/>
    <p:sldId id="1250" r:id="rId145"/>
    <p:sldId id="1252" r:id="rId146"/>
    <p:sldId id="1251" r:id="rId147"/>
    <p:sldId id="1253" r:id="rId148"/>
    <p:sldId id="1113" r:id="rId149"/>
    <p:sldId id="1234" r:id="rId150"/>
    <p:sldId id="296" r:id="rId151"/>
  </p:sldIdLst>
  <p:sldSz cx="12192000" cy="6858000"/>
  <p:notesSz cx="6858000" cy="9144000"/>
  <p:custDataLst>
    <p:tags r:id="rId154"/>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442" userDrawn="1">
          <p15:clr>
            <a:srgbClr val="A4A3A4"/>
          </p15:clr>
        </p15:guide>
        <p15:guide id="2" pos="3853"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y yang" initials="hy" lastIdx="2" clrIdx="0"/>
  <p:cmAuthor id="2" name="Hongyan Yang" initials="YHY" lastIdx="5" clrIdx="1"/>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44875"/>
    <a:srgbClr val="0174AB"/>
    <a:srgbClr val="D0CECE"/>
    <a:srgbClr val="000000"/>
    <a:srgbClr val="7F7F7F"/>
    <a:srgbClr val="C00000"/>
    <a:srgbClr val="5B9BD5"/>
    <a:srgbClr val="0E0EFF"/>
    <a:srgbClr val="0000FF"/>
    <a:srgbClr val="F2F2F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107" autoAdjust="0"/>
    <p:restoredTop sz="86326" autoAdjust="0"/>
  </p:normalViewPr>
  <p:slideViewPr>
    <p:cSldViewPr showGuides="1">
      <p:cViewPr varScale="1">
        <p:scale>
          <a:sx n="97" d="100"/>
          <a:sy n="97" d="100"/>
        </p:scale>
        <p:origin x="714" y="72"/>
      </p:cViewPr>
      <p:guideLst>
        <p:guide orient="horz" pos="2442"/>
        <p:guide pos="3853"/>
      </p:guideLst>
    </p:cSldViewPr>
  </p:slideViewPr>
  <p:notesTextViewPr>
    <p:cViewPr>
      <p:scale>
        <a:sx n="125" d="100"/>
        <a:sy n="125" d="100"/>
      </p:scale>
      <p:origin x="0" y="0"/>
    </p:cViewPr>
  </p:notesTextViewPr>
  <p:sorterViewPr>
    <p:cViewPr>
      <p:scale>
        <a:sx n="100" d="100"/>
        <a:sy n="100" d="100"/>
      </p:scale>
      <p:origin x="0" y="0"/>
    </p:cViewPr>
  </p:sorterViewPr>
  <p:gridSpacing cx="72000" cy="72000"/>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slide" Target="slides/slide136.xml"/><Relationship Id="rId159" Type="http://schemas.openxmlformats.org/officeDocument/2006/relationships/tableStyles" Target="tableStyles.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slide" Target="slides/slide126.xml"/><Relationship Id="rId149" Type="http://schemas.openxmlformats.org/officeDocument/2006/relationships/slide" Target="slides/slide147.xml"/><Relationship Id="rId5" Type="http://schemas.openxmlformats.org/officeDocument/2006/relationships/slide" Target="slides/slide3.xml"/><Relationship Id="rId95" Type="http://schemas.openxmlformats.org/officeDocument/2006/relationships/slide" Target="slides/slide93.xml"/><Relationship Id="rId22" Type="http://schemas.openxmlformats.org/officeDocument/2006/relationships/slide" Target="slides/slide20.xml"/><Relationship Id="rId43" Type="http://schemas.openxmlformats.org/officeDocument/2006/relationships/slide" Target="slides/slide41.xml"/><Relationship Id="rId64" Type="http://schemas.openxmlformats.org/officeDocument/2006/relationships/slide" Target="slides/slide62.xml"/><Relationship Id="rId118" Type="http://schemas.openxmlformats.org/officeDocument/2006/relationships/slide" Target="slides/slide116.xml"/><Relationship Id="rId139" Type="http://schemas.openxmlformats.org/officeDocument/2006/relationships/slide" Target="slides/slide137.xml"/><Relationship Id="rId80" Type="http://schemas.openxmlformats.org/officeDocument/2006/relationships/slide" Target="slides/slide78.xml"/><Relationship Id="rId85" Type="http://schemas.openxmlformats.org/officeDocument/2006/relationships/slide" Target="slides/slide83.xml"/><Relationship Id="rId150" Type="http://schemas.openxmlformats.org/officeDocument/2006/relationships/slide" Target="slides/slide148.xml"/><Relationship Id="rId155" Type="http://schemas.openxmlformats.org/officeDocument/2006/relationships/commentAuthors" Target="commentAuthors.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slide" Target="slides/slide122.xml"/><Relationship Id="rId129" Type="http://schemas.openxmlformats.org/officeDocument/2006/relationships/slide" Target="slides/slide127.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40" Type="http://schemas.openxmlformats.org/officeDocument/2006/relationships/slide" Target="slides/slide138.xml"/><Relationship Id="rId145" Type="http://schemas.openxmlformats.org/officeDocument/2006/relationships/slide" Target="slides/slide143.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0" Type="http://schemas.openxmlformats.org/officeDocument/2006/relationships/slide" Target="slides/slide128.xml"/><Relationship Id="rId135" Type="http://schemas.openxmlformats.org/officeDocument/2006/relationships/slide" Target="slides/slide133.xml"/><Relationship Id="rId151" Type="http://schemas.openxmlformats.org/officeDocument/2006/relationships/slide" Target="slides/slide149.xml"/><Relationship Id="rId156" Type="http://schemas.openxmlformats.org/officeDocument/2006/relationships/presProps" Target="presProps.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141" Type="http://schemas.openxmlformats.org/officeDocument/2006/relationships/slide" Target="slides/slide139.xml"/><Relationship Id="rId146" Type="http://schemas.openxmlformats.org/officeDocument/2006/relationships/slide" Target="slides/slide144.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slide" Target="slides/slide134.xml"/><Relationship Id="rId157" Type="http://schemas.openxmlformats.org/officeDocument/2006/relationships/viewProps" Target="viewProps.xml"/><Relationship Id="rId61" Type="http://schemas.openxmlformats.org/officeDocument/2006/relationships/slide" Target="slides/slide59.xml"/><Relationship Id="rId82" Type="http://schemas.openxmlformats.org/officeDocument/2006/relationships/slide" Target="slides/slide80.xml"/><Relationship Id="rId152" Type="http://schemas.openxmlformats.org/officeDocument/2006/relationships/notesMaster" Target="notesMasters/notesMaster1.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theme" Target="theme/theme1.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handoutMaster" Target="handoutMasters/handoutMaster1.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48" Type="http://schemas.openxmlformats.org/officeDocument/2006/relationships/slide" Target="slides/slide146.xml"/><Relationship Id="rId4" Type="http://schemas.openxmlformats.org/officeDocument/2006/relationships/slide" Target="slides/slide2.xml"/><Relationship Id="rId9" Type="http://schemas.openxmlformats.org/officeDocument/2006/relationships/slide" Target="slides/slide7.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tags" Target="tags/tag1.xml"/><Relationship Id="rId16" Type="http://schemas.openxmlformats.org/officeDocument/2006/relationships/slide" Target="slides/slide14.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90" Type="http://schemas.openxmlformats.org/officeDocument/2006/relationships/slide" Target="slides/slide88.xml"/><Relationship Id="rId27" Type="http://schemas.openxmlformats.org/officeDocument/2006/relationships/slide" Target="slides/slide25.xml"/><Relationship Id="rId48" Type="http://schemas.openxmlformats.org/officeDocument/2006/relationships/slide" Target="slides/slide46.xml"/><Relationship Id="rId69" Type="http://schemas.openxmlformats.org/officeDocument/2006/relationships/slide" Target="slides/slide67.xml"/><Relationship Id="rId113" Type="http://schemas.openxmlformats.org/officeDocument/2006/relationships/slide" Target="slides/slide111.xml"/><Relationship Id="rId134" Type="http://schemas.openxmlformats.org/officeDocument/2006/relationships/slide" Target="slides/slide13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latin typeface="微软雅黑" panose="020B0503020204020204" charset="-122"/>
              <a:ea typeface="微软雅黑" panose="020B0503020204020204" charset="-122"/>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latin typeface="微软雅黑" panose="020B0503020204020204" charset="-122"/>
                <a:ea typeface="微软雅黑" panose="020B0503020204020204" charset="-122"/>
              </a:rPr>
              <a:t>2024/11/26</a:t>
            </a:fld>
            <a:endParaRPr lang="zh-CN" altLang="en-US">
              <a:latin typeface="微软雅黑" panose="020B0503020204020204" charset="-122"/>
              <a:ea typeface="微软雅黑" panose="020B0503020204020204" charset="-122"/>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latin typeface="微软雅黑" panose="020B0503020204020204" charset="-122"/>
              <a:ea typeface="微软雅黑" panose="020B0503020204020204" charset="-122"/>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latin typeface="微软雅黑" panose="020B0503020204020204" charset="-122"/>
                <a:ea typeface="微软雅黑" panose="020B0503020204020204" charset="-122"/>
              </a:rPr>
              <a:t>‹#›</a:t>
            </a:fld>
            <a:endParaRPr lang="zh-CN" altLang="en-US">
              <a:latin typeface="微软雅黑" panose="020B0503020204020204" charset="-122"/>
              <a:ea typeface="微软雅黑" panose="020B0503020204020204" charset="-122"/>
            </a:endParaRPr>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微软雅黑" panose="020B0503020204020204" charset="-122"/>
                <a:ea typeface="微软雅黑" panose="020B0503020204020204" charset="-122"/>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微软雅黑" panose="020B0503020204020204" charset="-122"/>
                <a:ea typeface="微软雅黑" panose="020B0503020204020204" charset="-122"/>
              </a:defRPr>
            </a:lvl1pPr>
          </a:lstStyle>
          <a:p>
            <a:fld id="{1AC49D05-6128-4D0D-A32A-06A5E73B386C}" type="datetimeFigureOut">
              <a:rPr lang="zh-CN" altLang="en-US" smtClean="0"/>
              <a:t>2024/11/26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微软雅黑" panose="020B0503020204020204" charset="-122"/>
                <a:ea typeface="微软雅黑" panose="020B0503020204020204" charset="-122"/>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微软雅黑" panose="020B0503020204020204" charset="-122"/>
                <a:ea typeface="微软雅黑" panose="020B0503020204020204" charset="-122"/>
              </a:defRPr>
            </a:lvl1pPr>
          </a:lstStyle>
          <a:p>
            <a:fld id="{5849F42C-2DAE-424C-A4B8-3140182C3E9F}"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600" kern="1200">
        <a:solidFill>
          <a:schemeClr val="tx1"/>
        </a:solidFill>
        <a:latin typeface="微软雅黑" panose="020B0503020204020204" charset="-122"/>
        <a:ea typeface="微软雅黑" panose="020B0503020204020204" charset="-122"/>
        <a:cs typeface="+mn-cs"/>
      </a:defRPr>
    </a:lvl1pPr>
    <a:lvl2pPr marL="457200" algn="l" defTabSz="914400" rtl="0" eaLnBrk="1" latinLnBrk="0" hangingPunct="1">
      <a:defRPr sz="1200" kern="1200">
        <a:solidFill>
          <a:schemeClr val="tx1"/>
        </a:solidFill>
        <a:latin typeface="微软雅黑" panose="020B0503020204020204" charset="-122"/>
        <a:ea typeface="微软雅黑" panose="020B0503020204020204" charset="-122"/>
        <a:cs typeface="+mn-cs"/>
      </a:defRPr>
    </a:lvl2pPr>
    <a:lvl3pPr marL="914400" algn="l" defTabSz="914400" rtl="0" eaLnBrk="1" latinLnBrk="0" hangingPunct="1">
      <a:defRPr sz="1200" kern="1200">
        <a:solidFill>
          <a:schemeClr val="tx1"/>
        </a:solidFill>
        <a:latin typeface="微软雅黑" panose="020B0503020204020204" charset="-122"/>
        <a:ea typeface="微软雅黑" panose="020B0503020204020204" charset="-122"/>
        <a:cs typeface="+mn-cs"/>
      </a:defRPr>
    </a:lvl3pPr>
    <a:lvl4pPr marL="1371600" algn="l" defTabSz="914400" rtl="0" eaLnBrk="1" latinLnBrk="0" hangingPunct="1">
      <a:defRPr sz="1200" kern="1200">
        <a:solidFill>
          <a:schemeClr val="tx1"/>
        </a:solidFill>
        <a:latin typeface="微软雅黑" panose="020B0503020204020204" charset="-122"/>
        <a:ea typeface="微软雅黑" panose="020B0503020204020204" charset="-122"/>
        <a:cs typeface="+mn-cs"/>
      </a:defRPr>
    </a:lvl4pPr>
    <a:lvl5pPr marL="1828800" algn="l" defTabSz="914400" rtl="0" eaLnBrk="1" latinLnBrk="0" hangingPunct="1">
      <a:defRPr sz="1200" kern="1200">
        <a:solidFill>
          <a:schemeClr val="tx1"/>
        </a:solidFill>
        <a:latin typeface="微软雅黑" panose="020B0503020204020204" charset="-122"/>
        <a:ea typeface="微软雅黑" panose="020B050302020402020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考虑可变处理时间的</a:t>
            </a:r>
            <a:r>
              <a:rPr lang="en-US" altLang="zh-CN" dirty="0"/>
              <a:t>FJSP</a:t>
            </a:r>
          </a:p>
          <a:p>
            <a:r>
              <a:rPr lang="zh-CN" altLang="en-US" dirty="0"/>
              <a:t>基于分层</a:t>
            </a:r>
            <a:r>
              <a:rPr lang="en-US" altLang="zh-CN" dirty="0"/>
              <a:t>RL</a:t>
            </a:r>
            <a:r>
              <a:rPr lang="zh-CN" altLang="en-US" dirty="0"/>
              <a:t>的</a:t>
            </a:r>
            <a:r>
              <a:rPr lang="en-US" altLang="zh-CN" dirty="0"/>
              <a:t>FJSP</a:t>
            </a:r>
            <a:r>
              <a:rPr lang="zh-CN" altLang="en-US" dirty="0"/>
              <a:t>动态调度</a:t>
            </a:r>
            <a:endParaRPr lang="en-US" altLang="zh-CN" dirty="0"/>
          </a:p>
          <a:p>
            <a:r>
              <a:rPr lang="en-US" altLang="zh-CN" dirty="0"/>
              <a:t>FJSP</a:t>
            </a:r>
            <a:r>
              <a:rPr lang="zh-CN" altLang="en-US" dirty="0"/>
              <a:t>的动态多目标调度</a:t>
            </a:r>
            <a:endParaRPr lang="en-US" altLang="zh-CN" dirty="0"/>
          </a:p>
          <a:p>
            <a:r>
              <a:rPr lang="zh-CN" altLang="en-US" dirty="0"/>
              <a:t>基于分层</a:t>
            </a:r>
            <a:r>
              <a:rPr lang="en-US" altLang="zh-CN" dirty="0"/>
              <a:t>RL</a:t>
            </a:r>
            <a:r>
              <a:rPr lang="zh-CN" altLang="en-US" dirty="0"/>
              <a:t>的自适应多目标多任务调度方法</a:t>
            </a:r>
            <a:endParaRPr lang="en-US" altLang="zh-CN" dirty="0"/>
          </a:p>
          <a:p>
            <a:r>
              <a:rPr lang="zh-CN" altLang="en-US" dirty="0"/>
              <a:t>动态部分无等待多目标</a:t>
            </a:r>
            <a:r>
              <a:rPr lang="en-US" altLang="zh-CN" dirty="0"/>
              <a:t>FJSP</a:t>
            </a:r>
            <a:r>
              <a:rPr lang="zh-CN" altLang="en-US" dirty="0"/>
              <a:t>的实时调度</a:t>
            </a:r>
          </a:p>
        </p:txBody>
      </p:sp>
      <p:sp>
        <p:nvSpPr>
          <p:cNvPr id="4" name="灯片编号占位符 3"/>
          <p:cNvSpPr>
            <a:spLocks noGrp="1"/>
          </p:cNvSpPr>
          <p:nvPr>
            <p:ph type="sldNum" sz="quarter" idx="5"/>
          </p:nvPr>
        </p:nvSpPr>
        <p:spPr/>
        <p:txBody>
          <a:bodyPr/>
          <a:lstStyle/>
          <a:p>
            <a:fld id="{5849F42C-2DAE-424C-A4B8-3140182C3E9F}" type="slidenum">
              <a:rPr lang="zh-CN" altLang="en-US" smtClean="0"/>
              <a:t>1</a:t>
            </a:fld>
            <a:endParaRPr lang="zh-CN" altLang="en-US"/>
          </a:p>
        </p:txBody>
      </p:sp>
    </p:spTree>
    <p:extLst>
      <p:ext uri="{BB962C8B-B14F-4D97-AF65-F5344CB8AC3E}">
        <p14:creationId xmlns:p14="http://schemas.microsoft.com/office/powerpoint/2010/main" val="39511875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b="0" i="0" dirty="0">
                <a:effectLst/>
                <a:latin typeface="-apple-system"/>
              </a:rPr>
              <a:t>Stage2</a:t>
            </a:r>
            <a:r>
              <a:rPr lang="zh-CN" altLang="en-US" b="0" i="0" dirty="0">
                <a:effectLst/>
                <a:latin typeface="-apple-system"/>
              </a:rPr>
              <a:t>：</a:t>
            </a:r>
            <a:r>
              <a:rPr lang="zh-CN" altLang="en-US" sz="1600" kern="1200" dirty="0">
                <a:solidFill>
                  <a:schemeClr val="tx1"/>
                </a:solidFill>
                <a:effectLst/>
                <a:latin typeface="微软雅黑" panose="020B0503020204020204" charset="-122"/>
                <a:ea typeface="微软雅黑" panose="020B0503020204020204" charset="-122"/>
                <a:cs typeface="+mn-cs"/>
              </a:rPr>
              <a:t>提出了一种基于</a:t>
            </a:r>
            <a:r>
              <a:rPr lang="en-US" altLang="zh-CN" sz="1600" kern="1200" dirty="0">
                <a:solidFill>
                  <a:schemeClr val="tx1"/>
                </a:solidFill>
                <a:effectLst/>
                <a:latin typeface="微软雅黑" panose="020B0503020204020204" charset="-122"/>
                <a:ea typeface="微软雅黑" panose="020B0503020204020204" charset="-122"/>
                <a:cs typeface="+mn-cs"/>
              </a:rPr>
              <a:t>PPO</a:t>
            </a:r>
            <a:r>
              <a:rPr lang="zh-CN" altLang="en-US" sz="1600" kern="1200" dirty="0">
                <a:solidFill>
                  <a:schemeClr val="tx1"/>
                </a:solidFill>
                <a:effectLst/>
                <a:latin typeface="微软雅黑" panose="020B0503020204020204" charset="-122"/>
                <a:ea typeface="微软雅黑" panose="020B0503020204020204" charset="-122"/>
                <a:cs typeface="+mn-cs"/>
              </a:rPr>
              <a:t>的动态调度方法，包括离线训练和在线部署。在离线阶段，调度问题被建模为具有析取图的顺序决策过程，动态环境包含干扰。</a:t>
            </a:r>
            <a:r>
              <a:rPr lang="en-US" altLang="zh-CN" sz="1600" kern="1200" dirty="0">
                <a:solidFill>
                  <a:schemeClr val="tx1"/>
                </a:solidFill>
                <a:effectLst/>
                <a:latin typeface="微软雅黑" panose="020B0503020204020204" charset="-122"/>
                <a:ea typeface="微软雅黑" panose="020B0503020204020204" charset="-122"/>
                <a:cs typeface="+mn-cs"/>
              </a:rPr>
              <a:t>PPO</a:t>
            </a:r>
            <a:r>
              <a:rPr lang="zh-CN" altLang="en-US" sz="1600" kern="1200" dirty="0">
                <a:solidFill>
                  <a:schemeClr val="tx1"/>
                </a:solidFill>
                <a:effectLst/>
                <a:latin typeface="微软雅黑" panose="020B0503020204020204" charset="-122"/>
                <a:ea typeface="微软雅黑" panose="020B0503020204020204" charset="-122"/>
                <a:cs typeface="+mn-cs"/>
              </a:rPr>
              <a:t>教师由特征提取网络（</a:t>
            </a:r>
            <a:r>
              <a:rPr lang="en-US" altLang="zh-CN" sz="1600" kern="1200" dirty="0">
                <a:solidFill>
                  <a:schemeClr val="tx1"/>
                </a:solidFill>
                <a:effectLst/>
                <a:latin typeface="微软雅黑" panose="020B0503020204020204" charset="-122"/>
                <a:ea typeface="微软雅黑" panose="020B0503020204020204" charset="-122"/>
                <a:cs typeface="+mn-cs"/>
              </a:rPr>
              <a:t>GNN</a:t>
            </a:r>
            <a:r>
              <a:rPr lang="zh-CN" altLang="en-US" sz="1600" kern="1200" dirty="0">
                <a:solidFill>
                  <a:schemeClr val="tx1"/>
                </a:solidFill>
                <a:effectLst/>
                <a:latin typeface="微软雅黑" panose="020B0503020204020204" charset="-122"/>
                <a:ea typeface="微软雅黑" panose="020B0503020204020204" charset="-122"/>
                <a:cs typeface="+mn-cs"/>
              </a:rPr>
              <a:t>和</a:t>
            </a:r>
            <a:r>
              <a:rPr lang="en-US" altLang="zh-CN" sz="1600" kern="1200" dirty="0">
                <a:solidFill>
                  <a:schemeClr val="tx1"/>
                </a:solidFill>
                <a:effectLst/>
                <a:latin typeface="微软雅黑" panose="020B0503020204020204" charset="-122"/>
                <a:ea typeface="微软雅黑" panose="020B0503020204020204" charset="-122"/>
                <a:cs typeface="+mn-cs"/>
              </a:rPr>
              <a:t>CNN</a:t>
            </a:r>
            <a:r>
              <a:rPr lang="zh-CN" altLang="en-US" sz="1600" kern="1200" dirty="0">
                <a:solidFill>
                  <a:schemeClr val="tx1"/>
                </a:solidFill>
                <a:effectLst/>
                <a:latin typeface="微软雅黑" panose="020B0503020204020204" charset="-122"/>
                <a:ea typeface="微软雅黑" panose="020B0503020204020204" charset="-122"/>
                <a:cs typeface="+mn-cs"/>
              </a:rPr>
              <a:t>）和演员网络（</a:t>
            </a:r>
            <a:r>
              <a:rPr lang="en-US" altLang="zh-CN" sz="1600" kern="1200" dirty="0">
                <a:solidFill>
                  <a:schemeClr val="tx1"/>
                </a:solidFill>
                <a:effectLst/>
                <a:latin typeface="微软雅黑" panose="020B0503020204020204" charset="-122"/>
                <a:ea typeface="微软雅黑" panose="020B0503020204020204" charset="-122"/>
                <a:cs typeface="+mn-cs"/>
              </a:rPr>
              <a:t>MLP</a:t>
            </a:r>
            <a:r>
              <a:rPr lang="zh-CN" altLang="en-US" sz="1600" kern="1200" dirty="0">
                <a:solidFill>
                  <a:schemeClr val="tx1"/>
                </a:solidFill>
                <a:effectLst/>
                <a:latin typeface="微软雅黑" panose="020B0503020204020204" charset="-122"/>
                <a:ea typeface="微软雅黑" panose="020B0503020204020204" charset="-122"/>
                <a:cs typeface="+mn-cs"/>
              </a:rPr>
              <a:t>）组成，为</a:t>
            </a:r>
            <a:r>
              <a:rPr lang="en-US" altLang="zh-CN" sz="1600" kern="1200" dirty="0">
                <a:solidFill>
                  <a:schemeClr val="tx1"/>
                </a:solidFill>
                <a:effectLst/>
                <a:latin typeface="微软雅黑" panose="020B0503020204020204" charset="-122"/>
                <a:ea typeface="微软雅黑" panose="020B0503020204020204" charset="-122"/>
                <a:cs typeface="+mn-cs"/>
              </a:rPr>
              <a:t>PPO</a:t>
            </a:r>
            <a:r>
              <a:rPr lang="zh-CN" altLang="en-US" sz="1600" kern="1200" dirty="0">
                <a:solidFill>
                  <a:schemeClr val="tx1"/>
                </a:solidFill>
                <a:effectLst/>
                <a:latin typeface="微软雅黑" panose="020B0503020204020204" charset="-122"/>
                <a:ea typeface="微软雅黑" panose="020B0503020204020204" charset="-122"/>
                <a:cs typeface="+mn-cs"/>
              </a:rPr>
              <a:t>学习者生成经验数据，通过梯度下降更新模型。在在线阶段，训练好的智能体根据概率分布选择动作</a:t>
            </a:r>
            <a:r>
              <a:rPr lang="zh-CN" altLang="en-US" b="0" i="0" dirty="0">
                <a:effectLst/>
                <a:latin typeface="-apple-system"/>
              </a:rPr>
              <a:t>并映射到适当的混合调度规则（</a:t>
            </a:r>
            <a:r>
              <a:rPr lang="en-US" altLang="zh-CN" b="0" i="0" dirty="0">
                <a:effectLst/>
                <a:latin typeface="-apple-system"/>
              </a:rPr>
              <a:t>HSR</a:t>
            </a:r>
            <a:r>
              <a:rPr lang="zh-CN" altLang="en-US" b="0" i="0" dirty="0">
                <a:effectLst/>
                <a:latin typeface="-apple-system"/>
              </a:rPr>
              <a:t>）</a:t>
            </a:r>
            <a:r>
              <a:rPr lang="zh-CN" altLang="en-US" sz="1600" kern="1200" dirty="0">
                <a:solidFill>
                  <a:schemeClr val="tx1"/>
                </a:solidFill>
                <a:effectLst/>
                <a:latin typeface="微软雅黑" panose="020B0503020204020204" charset="-122"/>
                <a:ea typeface="微软雅黑" panose="020B0503020204020204" charset="-122"/>
                <a:cs typeface="+mn-cs"/>
              </a:rPr>
              <a:t>，并迭代更新调度状态，直到所有任务都被分派。</a:t>
            </a:r>
          </a:p>
        </p:txBody>
      </p:sp>
      <p:sp>
        <p:nvSpPr>
          <p:cNvPr id="4" name="灯片编号占位符 3"/>
          <p:cNvSpPr>
            <a:spLocks noGrp="1"/>
          </p:cNvSpPr>
          <p:nvPr>
            <p:ph type="sldNum" sz="quarter" idx="10"/>
          </p:nvPr>
        </p:nvSpPr>
        <p:spPr/>
        <p:txBody>
          <a:bodyPr/>
          <a:lstStyle/>
          <a:p>
            <a:fld id="{677A2CBA-E486-4DC8-8696-C7854B0A28FD}" type="slidenum">
              <a:rPr lang="zh-CN" altLang="en-US" smtClean="0"/>
              <a:t>11</a:t>
            </a:fld>
            <a:endParaRPr lang="zh-CN" altLang="en-US"/>
          </a:p>
        </p:txBody>
      </p:sp>
    </p:spTree>
    <p:extLst>
      <p:ext uri="{BB962C8B-B14F-4D97-AF65-F5344CB8AC3E}">
        <p14:creationId xmlns:p14="http://schemas.microsoft.com/office/powerpoint/2010/main" val="2631351266"/>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just"/>
            <a:endParaRPr lang="en-US" altLang="zh-CN"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101</a:t>
            </a:fld>
            <a:endParaRPr lang="zh-CN" altLang="en-US"/>
          </a:p>
        </p:txBody>
      </p:sp>
    </p:spTree>
    <p:extLst>
      <p:ext uri="{BB962C8B-B14F-4D97-AF65-F5344CB8AC3E}">
        <p14:creationId xmlns:p14="http://schemas.microsoft.com/office/powerpoint/2010/main" val="969793671"/>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just"/>
            <a:endParaRPr lang="en-US" altLang="zh-CN"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102</a:t>
            </a:fld>
            <a:endParaRPr lang="zh-CN" altLang="en-US"/>
          </a:p>
        </p:txBody>
      </p:sp>
    </p:spTree>
    <p:extLst>
      <p:ext uri="{BB962C8B-B14F-4D97-AF65-F5344CB8AC3E}">
        <p14:creationId xmlns:p14="http://schemas.microsoft.com/office/powerpoint/2010/main" val="2562255335"/>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just"/>
            <a:r>
              <a:rPr lang="zh-CN" altLang="en-US" b="0" i="0" dirty="0">
                <a:effectLst/>
                <a:latin typeface="-apple-system"/>
              </a:rPr>
              <a:t>为了进一步证实</a:t>
            </a:r>
            <a:r>
              <a:rPr lang="en-US" altLang="zh-CN" b="0" i="0" dirty="0">
                <a:effectLst/>
                <a:latin typeface="-apple-system"/>
              </a:rPr>
              <a:t>AMDQN</a:t>
            </a:r>
            <a:r>
              <a:rPr lang="zh-CN" altLang="en-US" b="0" i="0" dirty="0">
                <a:effectLst/>
                <a:latin typeface="-apple-system"/>
              </a:rPr>
              <a:t>的优点，它与五个经典的调度规则，包括先进先出：先进先出，</a:t>
            </a:r>
            <a:r>
              <a:rPr lang="en-US" altLang="zh-CN" b="0" i="0" dirty="0">
                <a:effectLst/>
                <a:latin typeface="-apple-system"/>
              </a:rPr>
              <a:t>EDD</a:t>
            </a:r>
            <a:r>
              <a:rPr lang="zh-CN" altLang="en-US" b="0" i="0" dirty="0">
                <a:effectLst/>
                <a:latin typeface="-apple-system"/>
              </a:rPr>
              <a:t>：最早的到期日第一，</a:t>
            </a:r>
            <a:r>
              <a:rPr lang="en-US" altLang="zh-CN" b="0" i="0" dirty="0">
                <a:effectLst/>
                <a:latin typeface="-apple-system"/>
              </a:rPr>
              <a:t>MRT</a:t>
            </a:r>
            <a:r>
              <a:rPr lang="zh-CN" altLang="en-US" b="0" i="0" dirty="0">
                <a:effectLst/>
                <a:latin typeface="-apple-system"/>
              </a:rPr>
              <a:t>：最剩余的处理时间第一，</a:t>
            </a:r>
            <a:r>
              <a:rPr lang="en-US" altLang="zh-CN" b="0" i="0" dirty="0">
                <a:effectLst/>
                <a:latin typeface="-apple-system"/>
              </a:rPr>
              <a:t>SPT</a:t>
            </a:r>
            <a:r>
              <a:rPr lang="zh-CN" altLang="en-US" b="0" i="0" dirty="0">
                <a:effectLst/>
                <a:latin typeface="-apple-system"/>
              </a:rPr>
              <a:t>：最短的处理时间第一，</a:t>
            </a:r>
            <a:r>
              <a:rPr lang="en-US" altLang="zh-CN" b="0" i="0" dirty="0">
                <a:effectLst/>
                <a:latin typeface="-apple-system"/>
              </a:rPr>
              <a:t>LPT</a:t>
            </a:r>
            <a:r>
              <a:rPr lang="zh-CN" altLang="en-US" b="0" i="0" dirty="0">
                <a:effectLst/>
                <a:latin typeface="-apple-system"/>
              </a:rPr>
              <a:t>：最长的处理时间第一，被广泛使用的比较。由于这些调度规则只选择下一步骤要处理的子任务，因此它们不指定用于执行所选子任务的制造单元。为了公平比较，它们被统一分配给具有最早可用时间的制造单元。每种方法在每种情况下重复运行</a:t>
            </a:r>
            <a:r>
              <a:rPr lang="en-US" altLang="zh-CN" b="0" i="0" dirty="0">
                <a:effectLst/>
                <a:latin typeface="-apple-system"/>
              </a:rPr>
              <a:t>10</a:t>
            </a:r>
            <a:r>
              <a:rPr lang="zh-CN" altLang="en-US" b="0" i="0" dirty="0">
                <a:effectLst/>
                <a:latin typeface="-apple-system"/>
              </a:rPr>
              <a:t>次后获得的结果示于表</a:t>
            </a:r>
            <a:r>
              <a:rPr lang="en-US" altLang="zh-CN" b="0" i="0" dirty="0">
                <a:effectLst/>
                <a:latin typeface="-apple-system"/>
              </a:rPr>
              <a:t>7</a:t>
            </a:r>
            <a:r>
              <a:rPr lang="zh-CN" altLang="en-US" b="0" i="0" dirty="0">
                <a:effectLst/>
                <a:latin typeface="-apple-system"/>
              </a:rPr>
              <a:t>和表</a:t>
            </a:r>
            <a:r>
              <a:rPr lang="en-US" altLang="zh-CN" b="0" i="0" dirty="0">
                <a:effectLst/>
                <a:latin typeface="-apple-system"/>
              </a:rPr>
              <a:t>8</a:t>
            </a:r>
            <a:r>
              <a:rPr lang="zh-CN" altLang="en-US" b="0" i="0" dirty="0">
                <a:effectLst/>
                <a:latin typeface="-apple-system"/>
              </a:rPr>
              <a:t>中，最佳结果以粗体显示。图</a:t>
            </a:r>
            <a:r>
              <a:rPr lang="en-US" altLang="zh-CN" b="0" i="0" dirty="0">
                <a:effectLst/>
                <a:latin typeface="-apple-system"/>
              </a:rPr>
              <a:t>8</a:t>
            </a:r>
            <a:r>
              <a:rPr lang="zh-CN" altLang="en-US" b="0" i="0" dirty="0">
                <a:effectLst/>
                <a:latin typeface="-apple-system"/>
              </a:rPr>
              <a:t>显示了</a:t>
            </a:r>
            <a:r>
              <a:rPr lang="en-US" altLang="zh-CN" b="0" i="0" dirty="0">
                <a:effectLst/>
                <a:latin typeface="-apple-system"/>
              </a:rPr>
              <a:t>AMDQN</a:t>
            </a:r>
            <a:r>
              <a:rPr lang="zh-CN" altLang="en-US" b="0" i="0" dirty="0">
                <a:effectLst/>
                <a:latin typeface="-apple-system"/>
              </a:rPr>
              <a:t>和经典调度规则在</a:t>
            </a:r>
            <a:r>
              <a:rPr lang="en-US" altLang="zh-CN" b="0" i="0" dirty="0">
                <a:effectLst/>
                <a:latin typeface="-apple-system"/>
              </a:rPr>
              <a:t>27</a:t>
            </a:r>
            <a:r>
              <a:rPr lang="zh-CN" altLang="en-US" b="0" i="0" dirty="0">
                <a:effectLst/>
                <a:latin typeface="-apple-system"/>
              </a:rPr>
              <a:t>个实例上重复运行</a:t>
            </a:r>
            <a:r>
              <a:rPr lang="en-US" altLang="zh-CN" b="0" i="0" dirty="0">
                <a:effectLst/>
                <a:latin typeface="-apple-system"/>
              </a:rPr>
              <a:t>10</a:t>
            </a:r>
            <a:r>
              <a:rPr lang="zh-CN" altLang="en-US" b="0" i="0" dirty="0">
                <a:effectLst/>
                <a:latin typeface="-apple-system"/>
              </a:rPr>
              <a:t>次的</a:t>
            </a:r>
            <a:r>
              <a:rPr lang="en-US" altLang="zh-CN" b="0" i="0" dirty="0">
                <a:effectLst/>
                <a:latin typeface="-apple-system"/>
              </a:rPr>
              <a:t>IGD</a:t>
            </a:r>
            <a:r>
              <a:rPr lang="zh-CN" altLang="en-US" b="0" i="0" dirty="0">
                <a:effectLst/>
                <a:latin typeface="-apple-system"/>
              </a:rPr>
              <a:t>和</a:t>
            </a:r>
            <a:r>
              <a:rPr lang="en-US" altLang="zh-CN" b="0" i="0" dirty="0">
                <a:effectLst/>
                <a:latin typeface="-apple-system"/>
              </a:rPr>
              <a:t>HV</a:t>
            </a:r>
            <a:r>
              <a:rPr lang="zh-CN" altLang="en-US" b="0" i="0" dirty="0">
                <a:effectLst/>
                <a:latin typeface="-apple-system"/>
              </a:rPr>
              <a:t>的平均值。图</a:t>
            </a:r>
            <a:r>
              <a:rPr lang="en-US" altLang="zh-CN" b="0" i="0" dirty="0">
                <a:effectLst/>
                <a:latin typeface="-apple-system"/>
              </a:rPr>
              <a:t>9</a:t>
            </a:r>
            <a:r>
              <a:rPr lang="zh-CN" altLang="en-US" b="0" i="0" dirty="0">
                <a:effectLst/>
                <a:latin typeface="-apple-system"/>
              </a:rPr>
              <a:t>示出了通过</a:t>
            </a:r>
            <a:r>
              <a:rPr lang="en-US" altLang="zh-CN" b="0" i="0" dirty="0">
                <a:effectLst/>
                <a:latin typeface="-apple-system"/>
              </a:rPr>
              <a:t>AMDQN</a:t>
            </a:r>
            <a:r>
              <a:rPr lang="zh-CN" altLang="en-US" b="0" i="0" dirty="0">
                <a:effectLst/>
                <a:latin typeface="-apple-system"/>
              </a:rPr>
              <a:t>和经典调度规则获得的一些代表性示例的帕累托最优前沿。</a:t>
            </a:r>
            <a:endParaRPr lang="en-US" altLang="zh-CN"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103</a:t>
            </a:fld>
            <a:endParaRPr lang="zh-CN" altLang="en-US"/>
          </a:p>
        </p:txBody>
      </p:sp>
    </p:spTree>
    <p:extLst>
      <p:ext uri="{BB962C8B-B14F-4D97-AF65-F5344CB8AC3E}">
        <p14:creationId xmlns:p14="http://schemas.microsoft.com/office/powerpoint/2010/main" val="40702902"/>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just"/>
            <a:endParaRPr lang="en-US" altLang="zh-CN"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104</a:t>
            </a:fld>
            <a:endParaRPr lang="zh-CN" altLang="en-US"/>
          </a:p>
        </p:txBody>
      </p:sp>
    </p:spTree>
    <p:extLst>
      <p:ext uri="{BB962C8B-B14F-4D97-AF65-F5344CB8AC3E}">
        <p14:creationId xmlns:p14="http://schemas.microsoft.com/office/powerpoint/2010/main" val="3707291460"/>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just"/>
            <a:endParaRPr lang="en-US" altLang="zh-CN"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105</a:t>
            </a:fld>
            <a:endParaRPr lang="zh-CN" altLang="en-US"/>
          </a:p>
        </p:txBody>
      </p:sp>
    </p:spTree>
    <p:extLst>
      <p:ext uri="{BB962C8B-B14F-4D97-AF65-F5344CB8AC3E}">
        <p14:creationId xmlns:p14="http://schemas.microsoft.com/office/powerpoint/2010/main" val="1515243954"/>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just"/>
            <a:endParaRPr lang="en-US" altLang="zh-CN"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106</a:t>
            </a:fld>
            <a:endParaRPr lang="zh-CN" altLang="en-US"/>
          </a:p>
        </p:txBody>
      </p:sp>
    </p:spTree>
    <p:extLst>
      <p:ext uri="{BB962C8B-B14F-4D97-AF65-F5344CB8AC3E}">
        <p14:creationId xmlns:p14="http://schemas.microsoft.com/office/powerpoint/2010/main" val="2154172825"/>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just"/>
            <a:endParaRPr lang="en-US" altLang="zh-CN"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107</a:t>
            </a:fld>
            <a:endParaRPr lang="zh-CN" altLang="en-US"/>
          </a:p>
        </p:txBody>
      </p:sp>
    </p:spTree>
    <p:extLst>
      <p:ext uri="{BB962C8B-B14F-4D97-AF65-F5344CB8AC3E}">
        <p14:creationId xmlns:p14="http://schemas.microsoft.com/office/powerpoint/2010/main" val="3909696523"/>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just"/>
            <a:endParaRPr lang="en-US" altLang="zh-CN"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108</a:t>
            </a:fld>
            <a:endParaRPr lang="zh-CN" altLang="en-US"/>
          </a:p>
        </p:txBody>
      </p:sp>
    </p:spTree>
    <p:extLst>
      <p:ext uri="{BB962C8B-B14F-4D97-AF65-F5344CB8AC3E}">
        <p14:creationId xmlns:p14="http://schemas.microsoft.com/office/powerpoint/2010/main" val="2042994504"/>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just"/>
            <a:endParaRPr lang="en-US" altLang="zh-CN"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109</a:t>
            </a:fld>
            <a:endParaRPr lang="zh-CN" altLang="en-US"/>
          </a:p>
        </p:txBody>
      </p:sp>
    </p:spTree>
    <p:extLst>
      <p:ext uri="{BB962C8B-B14F-4D97-AF65-F5344CB8AC3E}">
        <p14:creationId xmlns:p14="http://schemas.microsoft.com/office/powerpoint/2010/main" val="2170062521"/>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just"/>
            <a:endParaRPr lang="en-US" altLang="zh-CN"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110</a:t>
            </a:fld>
            <a:endParaRPr lang="zh-CN" altLang="en-US"/>
          </a:p>
        </p:txBody>
      </p:sp>
    </p:spTree>
    <p:extLst>
      <p:ext uri="{BB962C8B-B14F-4D97-AF65-F5344CB8AC3E}">
        <p14:creationId xmlns:p14="http://schemas.microsoft.com/office/powerpoint/2010/main" val="17075196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12</a:t>
            </a:fld>
            <a:endParaRPr lang="zh-CN" altLang="en-US"/>
          </a:p>
        </p:txBody>
      </p:sp>
    </p:spTree>
    <p:extLst>
      <p:ext uri="{BB962C8B-B14F-4D97-AF65-F5344CB8AC3E}">
        <p14:creationId xmlns:p14="http://schemas.microsoft.com/office/powerpoint/2010/main" val="3980638739"/>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just"/>
            <a:endParaRPr lang="en-US" altLang="zh-CN"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111</a:t>
            </a:fld>
            <a:endParaRPr lang="zh-CN" altLang="en-US"/>
          </a:p>
        </p:txBody>
      </p:sp>
    </p:spTree>
    <p:extLst>
      <p:ext uri="{BB962C8B-B14F-4D97-AF65-F5344CB8AC3E}">
        <p14:creationId xmlns:p14="http://schemas.microsoft.com/office/powerpoint/2010/main" val="2658410735"/>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just"/>
            <a:endParaRPr lang="en-US" altLang="zh-CN"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112</a:t>
            </a:fld>
            <a:endParaRPr lang="zh-CN" altLang="en-US"/>
          </a:p>
        </p:txBody>
      </p:sp>
    </p:spTree>
    <p:extLst>
      <p:ext uri="{BB962C8B-B14F-4D97-AF65-F5344CB8AC3E}">
        <p14:creationId xmlns:p14="http://schemas.microsoft.com/office/powerpoint/2010/main" val="3003935"/>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just"/>
            <a:endParaRPr lang="en-US" altLang="zh-CN"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113</a:t>
            </a:fld>
            <a:endParaRPr lang="zh-CN" altLang="en-US"/>
          </a:p>
        </p:txBody>
      </p:sp>
    </p:spTree>
    <p:extLst>
      <p:ext uri="{BB962C8B-B14F-4D97-AF65-F5344CB8AC3E}">
        <p14:creationId xmlns:p14="http://schemas.microsoft.com/office/powerpoint/2010/main" val="4116340523"/>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just"/>
            <a:endParaRPr lang="en-US" altLang="zh-CN"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114</a:t>
            </a:fld>
            <a:endParaRPr lang="zh-CN" altLang="en-US"/>
          </a:p>
        </p:txBody>
      </p:sp>
    </p:spTree>
    <p:extLst>
      <p:ext uri="{BB962C8B-B14F-4D97-AF65-F5344CB8AC3E}">
        <p14:creationId xmlns:p14="http://schemas.microsoft.com/office/powerpoint/2010/main" val="3162137024"/>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just"/>
            <a:endParaRPr lang="en-US" altLang="zh-CN"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115</a:t>
            </a:fld>
            <a:endParaRPr lang="zh-CN" altLang="en-US"/>
          </a:p>
        </p:txBody>
      </p:sp>
    </p:spTree>
    <p:extLst>
      <p:ext uri="{BB962C8B-B14F-4D97-AF65-F5344CB8AC3E}">
        <p14:creationId xmlns:p14="http://schemas.microsoft.com/office/powerpoint/2010/main" val="3161892721"/>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just"/>
            <a:endParaRPr lang="en-US" altLang="zh-CN"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116</a:t>
            </a:fld>
            <a:endParaRPr lang="zh-CN" altLang="en-US"/>
          </a:p>
        </p:txBody>
      </p:sp>
    </p:spTree>
    <p:extLst>
      <p:ext uri="{BB962C8B-B14F-4D97-AF65-F5344CB8AC3E}">
        <p14:creationId xmlns:p14="http://schemas.microsoft.com/office/powerpoint/2010/main" val="2451292400"/>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t>117</a:t>
            </a:fld>
            <a:endParaRPr lang="zh-CN" altLang="en-US"/>
          </a:p>
        </p:txBody>
      </p:sp>
    </p:spTree>
    <p:extLst>
      <p:ext uri="{BB962C8B-B14F-4D97-AF65-F5344CB8AC3E}">
        <p14:creationId xmlns:p14="http://schemas.microsoft.com/office/powerpoint/2010/main" val="4254377839"/>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just"/>
            <a:r>
              <a:rPr lang="zh-CN" altLang="en-US" b="0" i="0" dirty="0">
                <a:solidFill>
                  <a:srgbClr val="000000"/>
                </a:solidFill>
                <a:effectLst/>
                <a:latin typeface="微软雅黑" panose="020B0503020204020204" pitchFamily="34" charset="-122"/>
                <a:ea typeface="微软雅黑" panose="020B0503020204020204" pitchFamily="34" charset="-122"/>
              </a:rPr>
              <a:t>混合优化策略：“并行</a:t>
            </a:r>
            <a:r>
              <a:rPr lang="en-US" altLang="zh-CN" b="0" i="0" dirty="0">
                <a:solidFill>
                  <a:srgbClr val="000000"/>
                </a:solidFill>
                <a:effectLst/>
                <a:latin typeface="微软雅黑" panose="020B0503020204020204" pitchFamily="34" charset="-122"/>
                <a:ea typeface="微软雅黑" panose="020B0503020204020204" pitchFamily="34" charset="-122"/>
              </a:rPr>
              <a:t>+</a:t>
            </a:r>
            <a:r>
              <a:rPr lang="zh-CN" altLang="en-US" b="0" i="0" dirty="0">
                <a:solidFill>
                  <a:srgbClr val="000000"/>
                </a:solidFill>
                <a:effectLst/>
                <a:latin typeface="微软雅黑" panose="020B0503020204020204" pitchFamily="34" charset="-122"/>
                <a:ea typeface="微软雅黑" panose="020B0503020204020204" pitchFamily="34" charset="-122"/>
              </a:rPr>
              <a:t>串行”调度策略通过将串行和并行方法应用于单个和多个候选制造单元，最大限度地减少了总制造时间并解决了冲突。</a:t>
            </a:r>
            <a:r>
              <a:rPr lang="en-US" altLang="zh-CN" b="0" i="0" dirty="0">
                <a:solidFill>
                  <a:srgbClr val="000000"/>
                </a:solidFill>
                <a:effectLst/>
                <a:latin typeface="微软雅黑" panose="020B0503020204020204" pitchFamily="34" charset="-122"/>
                <a:ea typeface="微软雅黑" panose="020B0503020204020204" pitchFamily="34" charset="-122"/>
              </a:rPr>
              <a:t>AMDQN</a:t>
            </a:r>
            <a:r>
              <a:rPr lang="zh-CN" altLang="en-US" b="0" i="0" dirty="0">
                <a:solidFill>
                  <a:srgbClr val="000000"/>
                </a:solidFill>
                <a:effectLst/>
                <a:latin typeface="微软雅黑" panose="020B0503020204020204" pitchFamily="34" charset="-122"/>
                <a:ea typeface="微软雅黑" panose="020B0503020204020204" pitchFamily="34" charset="-122"/>
              </a:rPr>
              <a:t>架构：一种两层深度强化学习（</a:t>
            </a:r>
            <a:r>
              <a:rPr lang="en-US" altLang="zh-CN" b="0" i="0" dirty="0">
                <a:solidFill>
                  <a:srgbClr val="000000"/>
                </a:solidFill>
                <a:effectLst/>
                <a:latin typeface="微软雅黑" panose="020B0503020204020204" pitchFamily="34" charset="-122"/>
                <a:ea typeface="微软雅黑" panose="020B0503020204020204" pitchFamily="34" charset="-122"/>
              </a:rPr>
              <a:t>DRL</a:t>
            </a:r>
            <a:r>
              <a:rPr lang="zh-CN" altLang="en-US" b="0" i="0" dirty="0">
                <a:solidFill>
                  <a:srgbClr val="000000"/>
                </a:solidFill>
                <a:effectLst/>
                <a:latin typeface="微软雅黑" panose="020B0503020204020204" pitchFamily="34" charset="-122"/>
                <a:ea typeface="微软雅黑" panose="020B0503020204020204" pitchFamily="34" charset="-122"/>
              </a:rPr>
              <a:t>）架构，结合了</a:t>
            </a:r>
            <a:r>
              <a:rPr lang="en-US" altLang="zh-CN" b="0" i="0" dirty="0">
                <a:solidFill>
                  <a:srgbClr val="000000"/>
                </a:solidFill>
                <a:effectLst/>
                <a:latin typeface="微软雅黑" panose="020B0503020204020204" pitchFamily="34" charset="-122"/>
                <a:ea typeface="微软雅黑" panose="020B0503020204020204" pitchFamily="34" charset="-122"/>
              </a:rPr>
              <a:t>C-DQN</a:t>
            </a:r>
            <a:r>
              <a:rPr lang="zh-CN" altLang="en-US" b="0" i="0" dirty="0">
                <a:solidFill>
                  <a:srgbClr val="000000"/>
                </a:solidFill>
                <a:effectLst/>
                <a:latin typeface="微软雅黑" panose="020B0503020204020204" pitchFamily="34" charset="-122"/>
                <a:ea typeface="微软雅黑" panose="020B0503020204020204" pitchFamily="34" charset="-122"/>
              </a:rPr>
              <a:t>和</a:t>
            </a:r>
            <a:r>
              <a:rPr lang="en-US" altLang="zh-CN" b="0" i="0" dirty="0">
                <a:solidFill>
                  <a:srgbClr val="000000"/>
                </a:solidFill>
                <a:effectLst/>
                <a:latin typeface="微软雅黑" panose="020B0503020204020204" pitchFamily="34" charset="-122"/>
                <a:ea typeface="微软雅黑" panose="020B0503020204020204" pitchFamily="34" charset="-122"/>
              </a:rPr>
              <a:t>A-DQN</a:t>
            </a:r>
            <a:r>
              <a:rPr lang="zh-CN" altLang="en-US" b="0" i="0" dirty="0">
                <a:solidFill>
                  <a:srgbClr val="000000"/>
                </a:solidFill>
                <a:effectLst/>
                <a:latin typeface="微软雅黑" panose="020B0503020204020204" pitchFamily="34" charset="-122"/>
                <a:ea typeface="微软雅黑" panose="020B0503020204020204" pitchFamily="34" charset="-122"/>
              </a:rPr>
              <a:t>代理，简化了调度规则优化，实现了总制造时间和总成本之间的平衡。奖励和调度规则：两种奖励算法指导</a:t>
            </a:r>
            <a:r>
              <a:rPr lang="en-US" altLang="zh-CN" b="0" i="0" dirty="0">
                <a:solidFill>
                  <a:srgbClr val="000000"/>
                </a:solidFill>
                <a:effectLst/>
                <a:latin typeface="微软雅黑" panose="020B0503020204020204" pitchFamily="34" charset="-122"/>
                <a:ea typeface="微软雅黑" panose="020B0503020204020204" pitchFamily="34" charset="-122"/>
              </a:rPr>
              <a:t>A-DQN</a:t>
            </a:r>
            <a:r>
              <a:rPr lang="zh-CN" altLang="en-US" b="0" i="0" dirty="0">
                <a:solidFill>
                  <a:srgbClr val="000000"/>
                </a:solidFill>
                <a:effectLst/>
                <a:latin typeface="微软雅黑" panose="020B0503020204020204" pitchFamily="34" charset="-122"/>
                <a:ea typeface="微软雅黑" panose="020B0503020204020204" pitchFamily="34" charset="-122"/>
              </a:rPr>
              <a:t>根据制造状态的变化调整调度规则，为不同的环境设计了九种复合规则。</a:t>
            </a:r>
            <a:endParaRPr lang="en-US" altLang="zh-CN" b="0" i="0" dirty="0">
              <a:solidFill>
                <a:srgbClr val="000000"/>
              </a:solidFill>
              <a:effectLst/>
              <a:latin typeface="微软雅黑" panose="020B0503020204020204" pitchFamily="34" charset="-122"/>
              <a:ea typeface="微软雅黑" panose="020B0503020204020204" pitchFamily="34" charset="-122"/>
            </a:endParaRPr>
          </a:p>
          <a:p>
            <a:pPr algn="just"/>
            <a:r>
              <a:rPr lang="zh-CN" altLang="en-US" sz="1600" kern="1200" dirty="0">
                <a:solidFill>
                  <a:schemeClr val="tx1"/>
                </a:solidFill>
                <a:effectLst/>
                <a:latin typeface="微软雅黑" panose="020B0503020204020204" charset="-122"/>
                <a:ea typeface="微软雅黑" panose="020B0503020204020204" charset="-122"/>
                <a:cs typeface="+mn-cs"/>
              </a:rPr>
              <a:t>未来的研究将侧重于特征选择，以优化状态特征，提高</a:t>
            </a:r>
            <a:r>
              <a:rPr lang="en-US" altLang="zh-CN" sz="1600" kern="1200" dirty="0">
                <a:solidFill>
                  <a:schemeClr val="tx1"/>
                </a:solidFill>
                <a:effectLst/>
                <a:latin typeface="微软雅黑" panose="020B0503020204020204" charset="-122"/>
                <a:ea typeface="微软雅黑" panose="020B0503020204020204" charset="-122"/>
                <a:cs typeface="+mn-cs"/>
              </a:rPr>
              <a:t>DRL</a:t>
            </a:r>
            <a:r>
              <a:rPr lang="zh-CN" altLang="en-US" sz="1600" kern="1200" dirty="0">
                <a:solidFill>
                  <a:schemeClr val="tx1"/>
                </a:solidFill>
                <a:effectLst/>
                <a:latin typeface="微软雅黑" panose="020B0503020204020204" charset="-122"/>
                <a:ea typeface="微软雅黑" panose="020B0503020204020204" charset="-122"/>
                <a:cs typeface="+mn-cs"/>
              </a:rPr>
              <a:t>性能，并研究制造不确定性的实时处理以及资源利用率和服务质量等其他目标。</a:t>
            </a:r>
            <a:endParaRPr lang="en-US" altLang="zh-CN"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118</a:t>
            </a:fld>
            <a:endParaRPr lang="zh-CN" altLang="en-US"/>
          </a:p>
        </p:txBody>
      </p:sp>
    </p:spTree>
    <p:extLst>
      <p:ext uri="{BB962C8B-B14F-4D97-AF65-F5344CB8AC3E}">
        <p14:creationId xmlns:p14="http://schemas.microsoft.com/office/powerpoint/2010/main" val="245668735"/>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基于深度强化学习的动态局部无等待多目标柔性车间实时调度</a:t>
            </a:r>
          </a:p>
        </p:txBody>
      </p:sp>
      <p:sp>
        <p:nvSpPr>
          <p:cNvPr id="4" name="灯片编号占位符 3"/>
          <p:cNvSpPr>
            <a:spLocks noGrp="1"/>
          </p:cNvSpPr>
          <p:nvPr>
            <p:ph type="sldNum" sz="quarter" idx="10"/>
          </p:nvPr>
        </p:nvSpPr>
        <p:spPr/>
        <p:txBody>
          <a:bodyPr/>
          <a:lstStyle/>
          <a:p>
            <a:fld id="{677A2CBA-E486-4DC8-8696-C7854B0A28FD}" type="slidenum">
              <a:rPr lang="zh-CN" altLang="en-US" smtClean="0"/>
              <a:t>119</a:t>
            </a:fld>
            <a:endParaRPr lang="zh-CN" altLang="en-US"/>
          </a:p>
        </p:txBody>
      </p:sp>
    </p:spTree>
    <p:extLst>
      <p:ext uri="{BB962C8B-B14F-4D97-AF65-F5344CB8AC3E}">
        <p14:creationId xmlns:p14="http://schemas.microsoft.com/office/powerpoint/2010/main" val="2190787997"/>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主要分为以下四个部分</a:t>
            </a:r>
          </a:p>
        </p:txBody>
      </p:sp>
      <p:sp>
        <p:nvSpPr>
          <p:cNvPr id="4" name="灯片编号占位符 3"/>
          <p:cNvSpPr>
            <a:spLocks noGrp="1"/>
          </p:cNvSpPr>
          <p:nvPr>
            <p:ph type="sldNum" sz="quarter" idx="10"/>
          </p:nvPr>
        </p:nvSpPr>
        <p:spPr/>
        <p:txBody>
          <a:bodyPr/>
          <a:lstStyle/>
          <a:p>
            <a:fld id="{677A2CBA-E486-4DC8-8696-C7854B0A28FD}" type="slidenum">
              <a:rPr lang="zh-CN" altLang="en-US" smtClean="0"/>
              <a:t>120</a:t>
            </a:fld>
            <a:endParaRPr lang="zh-CN" altLang="en-US"/>
          </a:p>
        </p:txBody>
      </p:sp>
    </p:spTree>
    <p:extLst>
      <p:ext uri="{BB962C8B-B14F-4D97-AF65-F5344CB8AC3E}">
        <p14:creationId xmlns:p14="http://schemas.microsoft.com/office/powerpoint/2010/main" val="1775665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b="0" i="0" dirty="0">
                <a:effectLst/>
                <a:latin typeface="-apple-system"/>
              </a:rPr>
              <a:t>状态（</a:t>
            </a:r>
            <a:r>
              <a:rPr lang="en-US" altLang="zh-CN" b="0" i="0" dirty="0">
                <a:effectLst/>
                <a:latin typeface="-apple-system"/>
              </a:rPr>
              <a:t>1</a:t>
            </a:r>
            <a:r>
              <a:rPr lang="zh-CN" altLang="en-US" b="0" i="0" dirty="0">
                <a:effectLst/>
                <a:latin typeface="-apple-system"/>
              </a:rPr>
              <a:t>）表示处理时间（</a:t>
            </a:r>
            <a:r>
              <a:rPr lang="en-US" altLang="zh-CN" b="0" i="0" dirty="0">
                <a:effectLst/>
                <a:latin typeface="-apple-system"/>
              </a:rPr>
              <a:t>PT</a:t>
            </a:r>
            <a:r>
              <a:rPr lang="zh-CN" altLang="en-US" b="0" i="0" dirty="0">
                <a:effectLst/>
                <a:latin typeface="-apple-system"/>
              </a:rPr>
              <a:t>）矩阵，状态（</a:t>
            </a:r>
            <a:r>
              <a:rPr lang="en-US" altLang="zh-CN" b="0" i="0" dirty="0">
                <a:effectLst/>
                <a:latin typeface="-apple-system"/>
              </a:rPr>
              <a:t>2</a:t>
            </a:r>
            <a:r>
              <a:rPr lang="zh-CN" altLang="en-US" b="0" i="0" dirty="0">
                <a:effectLst/>
                <a:latin typeface="-apple-system"/>
              </a:rPr>
              <a:t>）是处理标记（</a:t>
            </a:r>
            <a:r>
              <a:rPr lang="en-US" altLang="zh-CN" b="0" i="0" dirty="0">
                <a:effectLst/>
                <a:latin typeface="-apple-system"/>
              </a:rPr>
              <a:t>PM</a:t>
            </a:r>
            <a:r>
              <a:rPr lang="zh-CN" altLang="en-US" b="0" i="0" dirty="0">
                <a:effectLst/>
                <a:latin typeface="-apple-system"/>
              </a:rPr>
              <a:t>）矩阵，状态（</a:t>
            </a:r>
            <a:r>
              <a:rPr lang="en-US" altLang="zh-CN" b="0" i="0" dirty="0">
                <a:effectLst/>
                <a:latin typeface="-apple-system"/>
              </a:rPr>
              <a:t>3</a:t>
            </a:r>
            <a:r>
              <a:rPr lang="zh-CN" altLang="en-US" b="0" i="0" dirty="0">
                <a:effectLst/>
                <a:latin typeface="-apple-system"/>
              </a:rPr>
              <a:t>）是累积处理时间（</a:t>
            </a:r>
            <a:r>
              <a:rPr lang="en-US" altLang="zh-CN" b="0" i="0" dirty="0">
                <a:effectLst/>
                <a:latin typeface="-apple-system"/>
              </a:rPr>
              <a:t>CPT</a:t>
            </a:r>
            <a:r>
              <a:rPr lang="zh-CN" altLang="en-US" b="0" i="0" dirty="0">
                <a:effectLst/>
                <a:latin typeface="-apple-system"/>
              </a:rPr>
              <a:t>）矩阵</a:t>
            </a:r>
            <a:endParaRPr lang="en-US" altLang="zh-CN" b="0" i="0" dirty="0">
              <a:effectLst/>
              <a:latin typeface="-apple-system"/>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b="0" i="0" dirty="0">
                <a:effectLst/>
                <a:latin typeface="-apple-system"/>
              </a:rPr>
              <a:t>第二种类型的状态是语义信息状态，这三个向量可以合并到一个析取图中，便于计算图嵌入网络。状态</a:t>
            </a:r>
            <a:r>
              <a:rPr lang="en-US" altLang="zh-CN" b="0" i="0" dirty="0">
                <a:effectLst/>
                <a:latin typeface="-apple-system"/>
              </a:rPr>
              <a:t>CRJ</a:t>
            </a:r>
            <a:r>
              <a:rPr lang="zh-CN" altLang="en-US" b="0" i="0" dirty="0">
                <a:effectLst/>
                <a:latin typeface="-apple-system"/>
              </a:rPr>
              <a:t>（</a:t>
            </a:r>
            <a:r>
              <a:rPr lang="en-US" altLang="zh-CN" b="0" i="0" dirty="0">
                <a:effectLst/>
                <a:latin typeface="-apple-system"/>
              </a:rPr>
              <a:t>4</a:t>
            </a:r>
            <a:r>
              <a:rPr lang="zh-CN" altLang="en-US" b="0" i="0" dirty="0">
                <a:effectLst/>
                <a:latin typeface="-apple-system"/>
              </a:rPr>
              <a:t>）表示每个作业完成的作业百分比（</a:t>
            </a:r>
            <a:r>
              <a:rPr lang="en-US" altLang="zh-CN" b="0" i="0" dirty="0">
                <a:effectLst/>
                <a:latin typeface="-apple-system"/>
              </a:rPr>
              <a:t>CRJ</a:t>
            </a:r>
            <a:r>
              <a:rPr lang="zh-CN" altLang="en-US" b="0" i="0" dirty="0">
                <a:effectLst/>
                <a:latin typeface="-apple-system"/>
              </a:rPr>
              <a:t>），状态</a:t>
            </a:r>
            <a:r>
              <a:rPr lang="en-US" altLang="zh-CN" b="0" i="0" dirty="0">
                <a:effectLst/>
                <a:latin typeface="-apple-system"/>
              </a:rPr>
              <a:t>Δ T</a:t>
            </a:r>
            <a:r>
              <a:rPr lang="zh-CN" altLang="en-US" b="0" i="0" dirty="0">
                <a:effectLst/>
                <a:latin typeface="-apple-system"/>
              </a:rPr>
              <a:t>（</a:t>
            </a:r>
            <a:r>
              <a:rPr lang="en-US" altLang="zh-CN" b="0" i="0" dirty="0">
                <a:effectLst/>
                <a:latin typeface="-apple-system"/>
              </a:rPr>
              <a:t>5</a:t>
            </a:r>
            <a:r>
              <a:rPr lang="zh-CN" altLang="en-US" b="0" i="0" dirty="0">
                <a:effectLst/>
                <a:latin typeface="-apple-system"/>
              </a:rPr>
              <a:t>）是每个作业的平均操作处理时间（</a:t>
            </a:r>
            <a:r>
              <a:rPr lang="en-US" altLang="zh-CN" b="0" i="0" dirty="0">
                <a:effectLst/>
                <a:latin typeface="-apple-system"/>
              </a:rPr>
              <a:t>APT</a:t>
            </a:r>
            <a:r>
              <a:rPr lang="zh-CN" altLang="en-US" b="0" i="0" dirty="0">
                <a:effectLst/>
                <a:latin typeface="-apple-system"/>
              </a:rPr>
              <a:t>），状态</a:t>
            </a:r>
            <a:r>
              <a:rPr lang="en-US" altLang="zh-CN" b="0" i="0" dirty="0">
                <a:effectLst/>
                <a:latin typeface="-apple-system"/>
              </a:rPr>
              <a:t>RMT</a:t>
            </a:r>
            <a:r>
              <a:rPr lang="zh-CN" altLang="en-US" b="0" i="0" dirty="0">
                <a:effectLst/>
                <a:latin typeface="-apple-system"/>
              </a:rPr>
              <a:t>（</a:t>
            </a:r>
            <a:r>
              <a:rPr lang="en-US" altLang="zh-CN" b="0" i="0" dirty="0">
                <a:effectLst/>
                <a:latin typeface="-apple-system"/>
              </a:rPr>
              <a:t>6</a:t>
            </a:r>
            <a:r>
              <a:rPr lang="zh-CN" altLang="en-US" b="0" i="0" dirty="0">
                <a:effectLst/>
                <a:latin typeface="-apple-system"/>
              </a:rPr>
              <a:t>）表示作业的总剩余完成时间（</a:t>
            </a:r>
            <a:r>
              <a:rPr lang="en-US" altLang="zh-CN" b="0" i="0" dirty="0">
                <a:effectLst/>
                <a:latin typeface="-apple-system"/>
              </a:rPr>
              <a:t>RMT</a:t>
            </a:r>
            <a:r>
              <a:rPr lang="zh-CN" altLang="en-US" b="0" i="0" dirty="0">
                <a:effectLst/>
                <a:latin typeface="-apple-system"/>
              </a:rPr>
              <a:t>），由作业的最大完成时间缩放到</a:t>
            </a:r>
            <a:r>
              <a:rPr lang="en-US" altLang="zh-CN" b="0" i="0" dirty="0">
                <a:effectLst/>
                <a:latin typeface="-apple-system"/>
              </a:rPr>
              <a:t>[0</a:t>
            </a:r>
            <a:r>
              <a:rPr lang="zh-CN" altLang="en-US" b="0" i="0" dirty="0">
                <a:effectLst/>
                <a:latin typeface="-apple-system"/>
              </a:rPr>
              <a:t>，</a:t>
            </a:r>
            <a:r>
              <a:rPr lang="en-US" altLang="zh-CN" b="0" i="0" dirty="0">
                <a:effectLst/>
                <a:latin typeface="-apple-system"/>
              </a:rPr>
              <a:t>1]</a:t>
            </a:r>
            <a:r>
              <a:rPr lang="zh-CN" altLang="en-US" b="0" i="0" dirty="0">
                <a:effectLst/>
                <a:latin typeface="-apple-system"/>
              </a:rPr>
              <a:t>，即，</a:t>
            </a: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13</a:t>
            </a:fld>
            <a:endParaRPr lang="zh-CN" altLang="en-US"/>
          </a:p>
        </p:txBody>
      </p:sp>
    </p:spTree>
    <p:extLst>
      <p:ext uri="{BB962C8B-B14F-4D97-AF65-F5344CB8AC3E}">
        <p14:creationId xmlns:p14="http://schemas.microsoft.com/office/powerpoint/2010/main" val="3220334021"/>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首先是问题描述</a:t>
            </a:r>
          </a:p>
        </p:txBody>
      </p:sp>
      <p:sp>
        <p:nvSpPr>
          <p:cNvPr id="4" name="灯片编号占位符 3"/>
          <p:cNvSpPr>
            <a:spLocks noGrp="1"/>
          </p:cNvSpPr>
          <p:nvPr>
            <p:ph type="sldNum" sz="quarter" idx="10"/>
          </p:nvPr>
        </p:nvSpPr>
        <p:spPr/>
        <p:txBody>
          <a:bodyPr/>
          <a:lstStyle/>
          <a:p>
            <a:fld id="{677A2CBA-E486-4DC8-8696-C7854B0A28FD}" type="slidenum">
              <a:rPr lang="zh-CN" altLang="en-US" smtClean="0"/>
              <a:t>121</a:t>
            </a:fld>
            <a:endParaRPr lang="zh-CN" altLang="en-US"/>
          </a:p>
        </p:txBody>
      </p:sp>
    </p:spTree>
    <p:extLst>
      <p:ext uri="{BB962C8B-B14F-4D97-AF65-F5344CB8AC3E}">
        <p14:creationId xmlns:p14="http://schemas.microsoft.com/office/powerpoint/2010/main" val="999390218"/>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1600" kern="1200" dirty="0">
                <a:solidFill>
                  <a:schemeClr val="tx1"/>
                </a:solidFill>
                <a:effectLst/>
                <a:latin typeface="微软雅黑" panose="020B0503020204020204" charset="-122"/>
                <a:ea typeface="微软雅黑" panose="020B0503020204020204" charset="-122"/>
                <a:cs typeface="+mn-cs"/>
              </a:rPr>
              <a:t>动态部分无等待多目标</a:t>
            </a:r>
            <a:r>
              <a:rPr lang="en-US" altLang="zh-CN" sz="1600" kern="1200" dirty="0">
                <a:solidFill>
                  <a:schemeClr val="tx1"/>
                </a:solidFill>
                <a:effectLst/>
                <a:latin typeface="微软雅黑" panose="020B0503020204020204" charset="-122"/>
                <a:ea typeface="微软雅黑" panose="020B0503020204020204" charset="-122"/>
                <a:cs typeface="+mn-cs"/>
              </a:rPr>
              <a:t>FJSP</a:t>
            </a:r>
            <a:r>
              <a:rPr lang="zh-CN" altLang="en-US" sz="1600" kern="1200" dirty="0">
                <a:solidFill>
                  <a:schemeClr val="tx1"/>
                </a:solidFill>
                <a:effectLst/>
                <a:latin typeface="微软雅黑" panose="020B0503020204020204" charset="-122"/>
                <a:ea typeface="微软雅黑" panose="020B0503020204020204" charset="-122"/>
                <a:cs typeface="+mn-cs"/>
              </a:rPr>
              <a:t>的实时调度本文提出了一种使用分层多代理近邻策略优化（</a:t>
            </a:r>
            <a:r>
              <a:rPr lang="en-US" altLang="zh-CN" sz="1600" kern="1200" dirty="0">
                <a:solidFill>
                  <a:schemeClr val="tx1"/>
                </a:solidFill>
                <a:effectLst/>
                <a:latin typeface="微软雅黑" panose="020B0503020204020204" charset="-122"/>
                <a:ea typeface="微软雅黑" panose="020B0503020204020204" charset="-122"/>
                <a:cs typeface="+mn-cs"/>
              </a:rPr>
              <a:t>HMAPPO</a:t>
            </a:r>
            <a:r>
              <a:rPr lang="zh-CN" altLang="en-US" sz="1600" kern="1200" dirty="0">
                <a:solidFill>
                  <a:schemeClr val="tx1"/>
                </a:solidFill>
                <a:effectLst/>
                <a:latin typeface="微软雅黑" panose="020B0503020204020204" charset="-122"/>
                <a:ea typeface="微软雅黑" panose="020B0503020204020204" charset="-122"/>
                <a:cs typeface="+mn-cs"/>
              </a:rPr>
              <a:t>）的实时调度方法，以解决部分无等待约束下的动态多目标柔性车间调度问题（</a:t>
            </a:r>
            <a:r>
              <a:rPr lang="en-US" altLang="zh-CN" sz="1600" kern="1200" dirty="0">
                <a:solidFill>
                  <a:schemeClr val="tx1"/>
                </a:solidFill>
                <a:effectLst/>
                <a:latin typeface="微软雅黑" panose="020B0503020204020204" charset="-122"/>
                <a:ea typeface="微软雅黑" panose="020B0503020204020204" charset="-122"/>
                <a:cs typeface="+mn-cs"/>
              </a:rPr>
              <a:t>DMOFJSP</a:t>
            </a:r>
            <a:r>
              <a:rPr lang="zh-CN" altLang="en-US" sz="1600" kern="1200" dirty="0">
                <a:solidFill>
                  <a:schemeClr val="tx1"/>
                </a:solidFill>
                <a:effectLst/>
                <a:latin typeface="微软雅黑" panose="020B0503020204020204" charset="-122"/>
                <a:ea typeface="微软雅黑" panose="020B0503020204020204" charset="-122"/>
                <a:cs typeface="+mn-cs"/>
              </a:rPr>
              <a:t>）。该方法优化了三个目标：总加权延迟（</a:t>
            </a:r>
            <a:r>
              <a:rPr lang="en-US" altLang="zh-CN" sz="1600" kern="1200" dirty="0">
                <a:solidFill>
                  <a:schemeClr val="tx1"/>
                </a:solidFill>
                <a:effectLst/>
                <a:latin typeface="微软雅黑" panose="020B0503020204020204" charset="-122"/>
                <a:ea typeface="微软雅黑" panose="020B0503020204020204" charset="-122"/>
                <a:cs typeface="+mn-cs"/>
              </a:rPr>
              <a:t>TWT</a:t>
            </a:r>
            <a:r>
              <a:rPr lang="zh-CN" altLang="en-US" sz="1600" kern="1200" dirty="0">
                <a:solidFill>
                  <a:schemeClr val="tx1"/>
                </a:solidFill>
                <a:effectLst/>
                <a:latin typeface="微软雅黑" panose="020B0503020204020204" charset="-122"/>
                <a:ea typeface="微软雅黑" panose="020B0503020204020204" charset="-122"/>
                <a:cs typeface="+mn-cs"/>
              </a:rPr>
              <a:t>）、平均机器利用率（</a:t>
            </a:r>
            <a:r>
              <a:rPr lang="en-US" altLang="zh-CN" sz="1600" kern="1200" dirty="0" err="1">
                <a:solidFill>
                  <a:schemeClr val="tx1"/>
                </a:solidFill>
                <a:effectLst/>
                <a:latin typeface="微软雅黑" panose="020B0503020204020204" charset="-122"/>
                <a:ea typeface="微软雅黑" panose="020B0503020204020204" charset="-122"/>
                <a:cs typeface="+mn-cs"/>
              </a:rPr>
              <a:t>Uave</a:t>
            </a:r>
            <a:r>
              <a:rPr lang="zh-CN" altLang="en-US" sz="1600" kern="1200" dirty="0">
                <a:solidFill>
                  <a:schemeClr val="tx1"/>
                </a:solidFill>
                <a:effectLst/>
                <a:latin typeface="微软雅黑" panose="020B0503020204020204" charset="-122"/>
                <a:ea typeface="微软雅黑" panose="020B0503020204020204" charset="-122"/>
                <a:cs typeface="+mn-cs"/>
              </a:rPr>
              <a:t>）和工作负载方差（</a:t>
            </a:r>
            <a:r>
              <a:rPr lang="en-US" altLang="zh-CN" sz="1600" kern="1200" dirty="0" err="1">
                <a:solidFill>
                  <a:schemeClr val="tx1"/>
                </a:solidFill>
                <a:effectLst/>
                <a:latin typeface="微软雅黑" panose="020B0503020204020204" charset="-122"/>
                <a:ea typeface="微软雅黑" panose="020B0503020204020204" charset="-122"/>
                <a:cs typeface="+mn-cs"/>
              </a:rPr>
              <a:t>Wstd</a:t>
            </a:r>
            <a:r>
              <a:rPr lang="zh-CN" altLang="en-US" sz="1600" kern="1200" dirty="0">
                <a:solidFill>
                  <a:schemeClr val="tx1"/>
                </a:solidFill>
                <a:effectLst/>
                <a:latin typeface="微软雅黑" panose="020B0503020204020204" charset="-122"/>
                <a:ea typeface="微软雅黑" panose="020B0503020204020204" charset="-122"/>
                <a:cs typeface="+mn-cs"/>
              </a:rPr>
              <a:t>），通过分层决策来平衡它们。</a:t>
            </a:r>
            <a:endParaRPr lang="en-US" altLang="zh-CN" sz="1600" kern="1200" dirty="0">
              <a:solidFill>
                <a:schemeClr val="tx1"/>
              </a:solidFill>
              <a:effectLst/>
              <a:latin typeface="微软雅黑" panose="020B0503020204020204" charset="-122"/>
              <a:ea typeface="微软雅黑" panose="020B0503020204020204" charset="-122"/>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sz="1600" kern="1200" dirty="0">
                <a:solidFill>
                  <a:schemeClr val="tx1"/>
                </a:solidFill>
                <a:effectLst/>
                <a:latin typeface="微软雅黑" panose="020B0503020204020204" charset="-122"/>
                <a:ea typeface="微软雅黑" panose="020B0503020204020204" charset="-122"/>
                <a:cs typeface="+mn-cs"/>
              </a:rPr>
              <a:t>挑战部分无等待约束：某些作业需要连续处理操作而没有延迟，这增加了调度决策的复杂性。协调：确保跨多个代理（目标、作业和机器）的分层决策，以实现最佳调度。</a:t>
            </a:r>
            <a:endParaRPr lang="en-US" altLang="zh-CN" sz="1600" kern="1200" dirty="0">
              <a:solidFill>
                <a:schemeClr val="tx1"/>
              </a:solidFill>
              <a:effectLst/>
              <a:latin typeface="微软雅黑" panose="020B0503020204020204" charset="-122"/>
              <a:ea typeface="微软雅黑" panose="020B0503020204020204" charset="-122"/>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sz="1600" kern="1200" dirty="0">
                <a:solidFill>
                  <a:schemeClr val="tx1"/>
                </a:solidFill>
                <a:effectLst/>
                <a:latin typeface="微软雅黑" panose="020B0503020204020204" charset="-122"/>
                <a:ea typeface="微软雅黑" panose="020B0503020204020204" charset="-122"/>
                <a:cs typeface="+mn-cs"/>
              </a:rPr>
              <a:t>方法具有三层代理的分层多代理近邻策略优化（</a:t>
            </a:r>
            <a:r>
              <a:rPr lang="en-US" altLang="zh-CN" sz="1600" kern="1200" dirty="0">
                <a:solidFill>
                  <a:schemeClr val="tx1"/>
                </a:solidFill>
                <a:effectLst/>
                <a:latin typeface="微软雅黑" panose="020B0503020204020204" charset="-122"/>
                <a:ea typeface="微软雅黑" panose="020B0503020204020204" charset="-122"/>
                <a:cs typeface="+mn-cs"/>
              </a:rPr>
              <a:t>HMAPPO</a:t>
            </a:r>
            <a:r>
              <a:rPr lang="zh-CN" altLang="en-US" sz="1600" kern="1200" dirty="0">
                <a:solidFill>
                  <a:schemeClr val="tx1"/>
                </a:solidFill>
                <a:effectLst/>
                <a:latin typeface="微软雅黑" panose="020B0503020204020204" charset="-122"/>
                <a:ea typeface="微软雅黑" panose="020B0503020204020204" charset="-122"/>
                <a:cs typeface="+mn-cs"/>
              </a:rPr>
              <a:t>）框架。</a:t>
            </a:r>
          </a:p>
        </p:txBody>
      </p:sp>
      <p:sp>
        <p:nvSpPr>
          <p:cNvPr id="4" name="灯片编号占位符 3"/>
          <p:cNvSpPr>
            <a:spLocks noGrp="1"/>
          </p:cNvSpPr>
          <p:nvPr>
            <p:ph type="sldNum" sz="quarter" idx="10"/>
          </p:nvPr>
        </p:nvSpPr>
        <p:spPr/>
        <p:txBody>
          <a:bodyPr/>
          <a:lstStyle/>
          <a:p>
            <a:fld id="{677A2CBA-E486-4DC8-8696-C7854B0A28FD}" type="slidenum">
              <a:rPr lang="zh-CN" altLang="en-US" smtClean="0"/>
              <a:t>122</a:t>
            </a:fld>
            <a:endParaRPr lang="zh-CN" altLang="en-US"/>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研究现状</a:t>
            </a:r>
          </a:p>
        </p:txBody>
      </p:sp>
      <p:sp>
        <p:nvSpPr>
          <p:cNvPr id="4" name="灯片编号占位符 3"/>
          <p:cNvSpPr>
            <a:spLocks noGrp="1"/>
          </p:cNvSpPr>
          <p:nvPr>
            <p:ph type="sldNum" sz="quarter" idx="10"/>
          </p:nvPr>
        </p:nvSpPr>
        <p:spPr/>
        <p:txBody>
          <a:bodyPr/>
          <a:lstStyle/>
          <a:p>
            <a:fld id="{677A2CBA-E486-4DC8-8696-C7854B0A28FD}" type="slidenum">
              <a:rPr lang="zh-CN" altLang="en-US" smtClean="0"/>
              <a:t>123</a:t>
            </a:fld>
            <a:endParaRPr lang="zh-CN" altLang="en-US"/>
          </a:p>
        </p:txBody>
      </p:sp>
    </p:spTree>
    <p:extLst>
      <p:ext uri="{BB962C8B-B14F-4D97-AF65-F5344CB8AC3E}">
        <p14:creationId xmlns:p14="http://schemas.microsoft.com/office/powerpoint/2010/main" val="946978364"/>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b="0" i="0" dirty="0">
                <a:effectLst/>
                <a:latin typeface="-apple-system"/>
              </a:rPr>
              <a:t>图</a:t>
            </a:r>
            <a:r>
              <a:rPr lang="en-US" altLang="zh-CN" b="0" i="0" dirty="0">
                <a:effectLst/>
                <a:latin typeface="-apple-system"/>
              </a:rPr>
              <a:t>1</a:t>
            </a:r>
            <a:r>
              <a:rPr lang="zh-CN" altLang="en-US" b="0" i="0" dirty="0">
                <a:effectLst/>
                <a:latin typeface="-apple-system"/>
              </a:rPr>
              <a:t>给出了所提出的</a:t>
            </a:r>
            <a:r>
              <a:rPr lang="en-US" altLang="zh-CN" b="0" i="0" dirty="0">
                <a:effectLst/>
                <a:latin typeface="-apple-system"/>
              </a:rPr>
              <a:t>HMAPPO</a:t>
            </a:r>
            <a:r>
              <a:rPr lang="zh-CN" altLang="en-US" b="0" i="0" dirty="0">
                <a:effectLst/>
                <a:latin typeface="-apple-system"/>
              </a:rPr>
              <a:t>在不同时空水平上的总体操作机制。</a:t>
            </a:r>
            <a:r>
              <a:rPr lang="en-US" altLang="zh-CN" b="0" i="0" dirty="0">
                <a:effectLst/>
                <a:latin typeface="-apple-system"/>
              </a:rPr>
              <a:t>objective agent</a:t>
            </a:r>
            <a:r>
              <a:rPr lang="zh-CN" altLang="en-US" b="0" i="0" dirty="0">
                <a:effectLst/>
                <a:latin typeface="-apple-system"/>
              </a:rPr>
              <a:t>充当周期性地调整较高目标的较高控制器。作业智能体和机器智能体是底层执行者，在每个重调度点分别选择可行的作业选择规则和机器分配规则，以达到更高的目标。</a:t>
            </a:r>
            <a:br>
              <a:rPr lang="zh-CN" altLang="en-US" dirty="0"/>
            </a:b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124</a:t>
            </a:fld>
            <a:endParaRPr lang="zh-CN" altLang="en-US"/>
          </a:p>
        </p:txBody>
      </p:sp>
    </p:spTree>
    <p:extLst>
      <p:ext uri="{BB962C8B-B14F-4D97-AF65-F5344CB8AC3E}">
        <p14:creationId xmlns:p14="http://schemas.microsoft.com/office/powerpoint/2010/main" val="2182038964"/>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b="0" i="0" dirty="0">
                <a:effectLst/>
                <a:latin typeface="-apple-system"/>
              </a:rPr>
              <a:t>图</a:t>
            </a:r>
            <a:r>
              <a:rPr lang="en-US" altLang="zh-CN" b="0" i="0" dirty="0">
                <a:effectLst/>
                <a:latin typeface="-apple-system"/>
              </a:rPr>
              <a:t>2</a:t>
            </a:r>
            <a:r>
              <a:rPr lang="zh-CN" altLang="en-US" b="0" i="0" dirty="0">
                <a:effectLst/>
                <a:latin typeface="-apple-system"/>
              </a:rPr>
              <a:t>示出了在三个提出的代理中使用的不同网络的合作机制。总而言之，策略网络</a:t>
            </a:r>
            <a:r>
              <a:rPr lang="en-US" altLang="zh-CN" b="0" i="0" dirty="0">
                <a:effectLst/>
                <a:latin typeface="-apple-system"/>
              </a:rPr>
              <a:t>πo</a:t>
            </a:r>
            <a:r>
              <a:rPr lang="zh-CN" altLang="en-US" b="0" i="0" dirty="0">
                <a:effectLst/>
                <a:latin typeface="-apple-system"/>
              </a:rPr>
              <a:t>、</a:t>
            </a:r>
            <a:r>
              <a:rPr lang="en-US" altLang="zh-CN" b="0" i="0" dirty="0">
                <a:effectLst/>
                <a:latin typeface="-apple-system"/>
              </a:rPr>
              <a:t>πJ</a:t>
            </a:r>
            <a:r>
              <a:rPr lang="zh-CN" altLang="en-US" b="0" i="0" dirty="0">
                <a:effectLst/>
                <a:latin typeface="-apple-system"/>
              </a:rPr>
              <a:t>和</a:t>
            </a:r>
            <a:r>
              <a:rPr lang="en-US" altLang="zh-CN" b="0" i="0" dirty="0">
                <a:effectLst/>
                <a:latin typeface="-apple-system"/>
              </a:rPr>
              <a:t>πm</a:t>
            </a:r>
            <a:r>
              <a:rPr lang="zh-CN" altLang="en-US" b="0" i="0" dirty="0">
                <a:effectLst/>
                <a:latin typeface="-apple-system"/>
              </a:rPr>
              <a:t>是负责选择目标和分配规则的</a:t>
            </a:r>
            <a:r>
              <a:rPr lang="en-US" altLang="zh-CN" b="0" i="0" dirty="0">
                <a:effectLst/>
                <a:latin typeface="-apple-system"/>
              </a:rPr>
              <a:t>actor</a:t>
            </a:r>
            <a:r>
              <a:rPr lang="zh-CN" altLang="en-US" b="0" i="0" dirty="0">
                <a:effectLst/>
                <a:latin typeface="-apple-system"/>
              </a:rPr>
              <a:t>，而价值网络</a:t>
            </a:r>
            <a:r>
              <a:rPr lang="en-US" altLang="zh-CN" b="0" i="0" dirty="0" err="1">
                <a:effectLst/>
                <a:latin typeface="-apple-system"/>
              </a:rPr>
              <a:t>vo</a:t>
            </a:r>
            <a:r>
              <a:rPr lang="zh-CN" altLang="en-US" b="0" i="0" dirty="0">
                <a:effectLst/>
                <a:latin typeface="-apple-system"/>
              </a:rPr>
              <a:t>、</a:t>
            </a:r>
            <a:r>
              <a:rPr lang="en-US" altLang="zh-CN" b="0" i="0" dirty="0" err="1">
                <a:effectLst/>
                <a:latin typeface="-apple-system"/>
              </a:rPr>
              <a:t>vJ</a:t>
            </a:r>
            <a:r>
              <a:rPr lang="zh-CN" altLang="en-US" b="0" i="0" dirty="0">
                <a:effectLst/>
                <a:latin typeface="-apple-system"/>
              </a:rPr>
              <a:t>和</a:t>
            </a:r>
            <a:r>
              <a:rPr lang="en-US" altLang="zh-CN" b="0" i="0" dirty="0" err="1">
                <a:effectLst/>
                <a:latin typeface="-apple-system"/>
              </a:rPr>
              <a:t>vm</a:t>
            </a:r>
            <a:r>
              <a:rPr lang="zh-CN" altLang="en-US" b="0" i="0" dirty="0">
                <a:effectLst/>
                <a:latin typeface="-apple-system"/>
              </a:rPr>
              <a:t>是负责估计状态价值函数并计算优势函数的</a:t>
            </a:r>
            <a:r>
              <a:rPr lang="en-US" altLang="zh-CN" b="0" i="0" dirty="0">
                <a:effectLst/>
                <a:latin typeface="-apple-system"/>
              </a:rPr>
              <a:t>critics</a:t>
            </a:r>
            <a:r>
              <a:rPr lang="zh-CN" altLang="en-US" b="0" i="0" dirty="0">
                <a:effectLst/>
                <a:latin typeface="-apple-system"/>
              </a:rPr>
              <a:t>，这些优势函数被用作训练策略网络的反馈。</a:t>
            </a: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125</a:t>
            </a:fld>
            <a:endParaRPr lang="zh-CN" altLang="en-US"/>
          </a:p>
        </p:txBody>
      </p:sp>
    </p:spTree>
    <p:extLst>
      <p:ext uri="{BB962C8B-B14F-4D97-AF65-F5344CB8AC3E}">
        <p14:creationId xmlns:p14="http://schemas.microsoft.com/office/powerpoint/2010/main" val="122568047"/>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en-US" altLang="zh-CN" b="0" i="0" dirty="0">
                <a:effectLst/>
                <a:latin typeface="-apple-system"/>
              </a:rPr>
              <a:t>1</a:t>
            </a:r>
            <a:r>
              <a:rPr lang="zh-CN" altLang="en-US" b="0" i="0" dirty="0">
                <a:effectLst/>
                <a:latin typeface="-apple-system"/>
              </a:rPr>
              <a:t>）车间机器总数（</a:t>
            </a:r>
            <a:r>
              <a:rPr lang="en-US" altLang="zh-CN" b="0" i="0" dirty="0">
                <a:effectLst/>
                <a:latin typeface="-apple-system"/>
              </a:rPr>
              <a:t>m</a:t>
            </a:r>
            <a:r>
              <a:rPr lang="zh-CN" altLang="en-US" b="0" i="0" dirty="0">
                <a:effectLst/>
                <a:latin typeface="-apple-system"/>
              </a:rPr>
              <a:t>）</a:t>
            </a:r>
            <a:r>
              <a:rPr lang="en-US" altLang="zh-CN" b="0" i="0" dirty="0">
                <a:effectLst/>
                <a:latin typeface="-apple-system"/>
              </a:rPr>
              <a:t>2</a:t>
            </a:r>
            <a:r>
              <a:rPr lang="zh-CN" altLang="en-US" b="0" i="0" dirty="0">
                <a:effectLst/>
                <a:latin typeface="-apple-system"/>
              </a:rPr>
              <a:t>）机器平均利用率</a:t>
            </a:r>
            <a:r>
              <a:rPr lang="en-US" altLang="zh-CN" b="0" i="0" dirty="0">
                <a:effectLst/>
                <a:latin typeface="-apple-system"/>
              </a:rPr>
              <a:t>3</a:t>
            </a:r>
            <a:r>
              <a:rPr lang="zh-CN" altLang="en-US" b="0" i="0" dirty="0">
                <a:effectLst/>
                <a:latin typeface="-apple-system"/>
              </a:rPr>
              <a:t>）机器利用率标准差</a:t>
            </a:r>
            <a:r>
              <a:rPr lang="en-US" altLang="zh-CN" b="0" i="0" dirty="0">
                <a:effectLst/>
                <a:latin typeface="-apple-system"/>
              </a:rPr>
              <a:t>4</a:t>
            </a:r>
            <a:r>
              <a:rPr lang="zh-CN" altLang="en-US" b="0" i="0" dirty="0">
                <a:effectLst/>
                <a:latin typeface="-apple-system"/>
              </a:rPr>
              <a:t>）作业完成率</a:t>
            </a:r>
            <a:r>
              <a:rPr lang="en-US" altLang="zh-CN" b="0" i="0" dirty="0">
                <a:effectLst/>
                <a:latin typeface="-apple-system"/>
              </a:rPr>
              <a:t>5</a:t>
            </a:r>
            <a:r>
              <a:rPr lang="zh-CN" altLang="en-US" b="0" i="0" dirty="0">
                <a:effectLst/>
                <a:latin typeface="-apple-system"/>
              </a:rPr>
              <a:t>）平均作业完成率</a:t>
            </a:r>
            <a:br>
              <a:rPr lang="zh-CN" altLang="en-US" dirty="0"/>
            </a:br>
            <a:r>
              <a:rPr lang="en-US" altLang="zh-CN" b="0" i="0" dirty="0">
                <a:effectLst/>
                <a:latin typeface="-apple-system"/>
              </a:rPr>
              <a:t>6)</a:t>
            </a:r>
            <a:r>
              <a:rPr lang="zh-CN" altLang="en-US" b="0" i="0" dirty="0">
                <a:effectLst/>
                <a:latin typeface="-apple-system"/>
              </a:rPr>
              <a:t>作业完成率的标准差</a:t>
            </a:r>
            <a:r>
              <a:rPr lang="en-US" altLang="zh-CN" b="0" i="0" dirty="0">
                <a:effectLst/>
                <a:latin typeface="-apple-system"/>
              </a:rPr>
              <a:t>7</a:t>
            </a:r>
            <a:r>
              <a:rPr lang="zh-CN" altLang="en-US" b="0" i="0" dirty="0">
                <a:effectLst/>
                <a:latin typeface="-apple-system"/>
              </a:rPr>
              <a:t>）平均标准化机器工作量</a:t>
            </a:r>
            <a:r>
              <a:rPr lang="en-US" altLang="zh-CN" b="0" i="0" dirty="0">
                <a:effectLst/>
                <a:latin typeface="-apple-system"/>
              </a:rPr>
              <a:t>8</a:t>
            </a:r>
            <a:r>
              <a:rPr lang="zh-CN" altLang="en-US" b="0" i="0" dirty="0">
                <a:effectLst/>
                <a:latin typeface="-apple-system"/>
              </a:rPr>
              <a:t>）标准化机器工作量的标准差</a:t>
            </a:r>
            <a:r>
              <a:rPr lang="en-US" altLang="zh-CN" b="0" i="0" dirty="0">
                <a:effectLst/>
                <a:latin typeface="-apple-system"/>
              </a:rPr>
              <a:t>9</a:t>
            </a:r>
            <a:r>
              <a:rPr lang="zh-CN" altLang="en-US" b="0" i="0" dirty="0">
                <a:effectLst/>
                <a:latin typeface="-apple-system"/>
              </a:rPr>
              <a:t>）预计拖期率</a:t>
            </a:r>
            <a:r>
              <a:rPr lang="en-US" altLang="zh-CN" b="0" i="0" dirty="0">
                <a:effectLst/>
                <a:latin typeface="-apple-system"/>
              </a:rPr>
              <a:t>10</a:t>
            </a:r>
            <a:r>
              <a:rPr lang="zh-CN" altLang="en-US" b="0" i="0" dirty="0">
                <a:effectLst/>
                <a:latin typeface="-apple-system"/>
              </a:rPr>
              <a:t>）实际拖期率</a:t>
            </a: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126</a:t>
            </a:fld>
            <a:endParaRPr lang="zh-CN" altLang="en-US"/>
          </a:p>
        </p:txBody>
      </p:sp>
    </p:spTree>
    <p:extLst>
      <p:ext uri="{BB962C8B-B14F-4D97-AF65-F5344CB8AC3E}">
        <p14:creationId xmlns:p14="http://schemas.microsoft.com/office/powerpoint/2010/main" val="3996874583"/>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规则</a:t>
            </a:r>
            <a:r>
              <a:rPr lang="en-US" altLang="zh-CN" dirty="0"/>
              <a:t>1</a:t>
            </a:r>
            <a:r>
              <a:rPr lang="zh-CN" altLang="en-US" dirty="0"/>
              <a:t>：如果不存在延迟作业，则优先处理每个剩余操作的空闲时间最小的作业；否则，选择加权迟到时间最长的迟到工作。规则</a:t>
            </a:r>
            <a:r>
              <a:rPr lang="en-US" altLang="zh-CN" dirty="0"/>
              <a:t>2</a:t>
            </a:r>
            <a:r>
              <a:rPr lang="zh-CN" altLang="en-US" dirty="0"/>
              <a:t>：如果没有发现延迟的工作，则专注于相对于剩余处理时间而言空闲时间最小的工作；否则，优先处理权重最高的迟到工作。规则</a:t>
            </a:r>
            <a:r>
              <a:rPr lang="en-US" altLang="zh-CN" dirty="0"/>
              <a:t>3</a:t>
            </a:r>
            <a:r>
              <a:rPr lang="zh-CN" altLang="en-US" dirty="0"/>
              <a:t>：选择估计延迟时间最高的作业，或者如果松弛时间为负，则优先处理权重更大的作业。规则</a:t>
            </a:r>
            <a:r>
              <a:rPr lang="en-US" altLang="zh-CN" dirty="0"/>
              <a:t>4</a:t>
            </a:r>
            <a:r>
              <a:rPr lang="zh-CN" altLang="en-US" dirty="0"/>
              <a:t>：如果没有发现延迟的工作，则选择按松弛加权的完成率最低的工作；否则，选择总操作与已完成操作加权比率最高的延迟作业。规则</a:t>
            </a:r>
            <a:r>
              <a:rPr lang="en-US" altLang="zh-CN" dirty="0"/>
              <a:t>5</a:t>
            </a:r>
            <a:r>
              <a:rPr lang="zh-CN" altLang="en-US" dirty="0"/>
              <a:t>：随机选择任何未完成的作业进行处理。</a:t>
            </a:r>
            <a:endParaRPr lang="en-US" altLang="zh-CN" dirty="0"/>
          </a:p>
          <a:p>
            <a:r>
              <a:rPr lang="zh-CN" altLang="en-US" sz="1600" kern="1200" dirty="0">
                <a:solidFill>
                  <a:schemeClr val="tx1"/>
                </a:solidFill>
                <a:effectLst/>
                <a:latin typeface="微软雅黑" panose="020B0503020204020204" charset="-122"/>
                <a:ea typeface="微软雅黑" panose="020B0503020204020204" charset="-122"/>
                <a:cs typeface="+mn-cs"/>
              </a:rPr>
              <a:t>处理无等待约束：一旦选择了作业，就会识别其下一个操作和无等待约束下的任何后续操作：对于同构无等待约束，选择下一个操作和所有后续操作进行处理。对于异构无等待约束，选择下一个操作及其直接后续操作。否则，直接选择下一个操作</a:t>
            </a:r>
          </a:p>
        </p:txBody>
      </p:sp>
      <p:sp>
        <p:nvSpPr>
          <p:cNvPr id="4" name="灯片编号占位符 3"/>
          <p:cNvSpPr>
            <a:spLocks noGrp="1"/>
          </p:cNvSpPr>
          <p:nvPr>
            <p:ph type="sldNum" sz="quarter" idx="10"/>
          </p:nvPr>
        </p:nvSpPr>
        <p:spPr/>
        <p:txBody>
          <a:bodyPr/>
          <a:lstStyle/>
          <a:p>
            <a:fld id="{677A2CBA-E486-4DC8-8696-C7854B0A28FD}" type="slidenum">
              <a:rPr lang="zh-CN" altLang="en-US" smtClean="0"/>
              <a:t>127</a:t>
            </a:fld>
            <a:endParaRPr lang="zh-CN" altLang="en-US"/>
          </a:p>
        </p:txBody>
      </p:sp>
    </p:spTree>
    <p:extLst>
      <p:ext uri="{BB962C8B-B14F-4D97-AF65-F5344CB8AC3E}">
        <p14:creationId xmlns:p14="http://schemas.microsoft.com/office/powerpoint/2010/main" val="1857311781"/>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b="0" i="0" dirty="0">
                <a:effectLst/>
                <a:latin typeface="-apple-system"/>
              </a:rPr>
              <a:t>在每个重新安排的时间点，奖励𝑟𝑡</a:t>
            </a:r>
            <a:r>
              <a:rPr lang="en-US" altLang="zh-CN" b="0" i="0" dirty="0">
                <a:effectLst/>
                <a:latin typeface="-apple-system"/>
              </a:rPr>
              <a:t>rt​</a:t>
            </a:r>
            <a:r>
              <a:rPr lang="zh-CN" altLang="en-US" b="0" i="0" dirty="0">
                <a:effectLst/>
                <a:latin typeface="-apple-system"/>
              </a:rPr>
              <a:t>根据与特定目标相关的三个指标之一的改进情况计算：总加权延误（</a:t>
            </a:r>
            <a:r>
              <a:rPr lang="en-US" altLang="zh-CN" b="0" i="0" dirty="0">
                <a:effectLst/>
                <a:latin typeface="-apple-system"/>
              </a:rPr>
              <a:t>TWT</a:t>
            </a:r>
            <a:r>
              <a:rPr lang="zh-CN" altLang="en-US" b="0" i="0" dirty="0">
                <a:effectLst/>
                <a:latin typeface="-apple-system"/>
              </a:rPr>
              <a:t>）：使用估计的总加权延误来衡量</a:t>
            </a:r>
            <a:r>
              <a:rPr lang="en-US" altLang="zh-CN" b="0" i="0" dirty="0">
                <a:effectLst/>
                <a:latin typeface="-apple-system"/>
              </a:rPr>
              <a:t>(</a:t>
            </a:r>
            <a:r>
              <a:rPr lang="zh-CN" altLang="en-US" b="0" i="0" dirty="0">
                <a:effectLst/>
                <a:latin typeface="-apple-system"/>
              </a:rPr>
              <a:t>𝐸𝑇𝑊𝑇</a:t>
            </a:r>
            <a:r>
              <a:rPr lang="en-US" altLang="zh-CN" b="0" i="0" dirty="0">
                <a:effectLst/>
                <a:latin typeface="-apple-system"/>
              </a:rPr>
              <a:t>ETWT</a:t>
            </a:r>
            <a:r>
              <a:rPr lang="zh-CN" altLang="en-US" b="0" i="0" dirty="0">
                <a:effectLst/>
                <a:latin typeface="-apple-system"/>
              </a:rPr>
              <a:t>），这解释了工作进展缓慢及其优先事项。平均机器利用率（</a:t>
            </a:r>
            <a:r>
              <a:rPr lang="en-US" altLang="zh-CN" b="0" i="0" dirty="0" err="1">
                <a:effectLst/>
                <a:latin typeface="-apple-system"/>
              </a:rPr>
              <a:t>Uave</a:t>
            </a:r>
            <a:r>
              <a:rPr lang="zh-CN" altLang="en-US" b="0" i="0" dirty="0">
                <a:effectLst/>
                <a:latin typeface="-apple-system"/>
              </a:rPr>
              <a:t>）：直接测量所有机器的平均利用率。工作负载差异（</a:t>
            </a:r>
            <a:r>
              <a:rPr lang="en-US" altLang="zh-CN" b="0" i="0" dirty="0" err="1">
                <a:effectLst/>
                <a:latin typeface="-apple-system"/>
              </a:rPr>
              <a:t>Wstd</a:t>
            </a:r>
            <a:r>
              <a:rPr lang="zh-CN" altLang="en-US" b="0" i="0" dirty="0">
                <a:effectLst/>
                <a:latin typeface="-apple-system"/>
              </a:rPr>
              <a:t>）：计算为机器间归一化工作负载的标准偏差。奖励反映了与当前值相比，所选的作业选择和机器分配规则是否在下一个重新安排点改善了与当前临时目标相关的指标。</a:t>
            </a:r>
            <a:endParaRPr lang="en-US" altLang="zh-CN" b="0" i="0" dirty="0">
              <a:effectLst/>
              <a:latin typeface="-apple-system"/>
            </a:endParaRPr>
          </a:p>
          <a:p>
            <a:r>
              <a:rPr lang="zh-CN" altLang="en-US" sz="1600" kern="1200" dirty="0">
                <a:solidFill>
                  <a:schemeClr val="tx1"/>
                </a:solidFill>
                <a:effectLst/>
                <a:latin typeface="微软雅黑" panose="020B0503020204020204" charset="-122"/>
                <a:ea typeface="微软雅黑" panose="020B0503020204020204" charset="-122"/>
                <a:cs typeface="+mn-cs"/>
              </a:rPr>
              <a:t>一种基于分层</a:t>
            </a:r>
            <a:r>
              <a:rPr lang="en-US" altLang="zh-CN" sz="1600" kern="1200" dirty="0">
                <a:solidFill>
                  <a:schemeClr val="tx1"/>
                </a:solidFill>
                <a:effectLst/>
                <a:latin typeface="微软雅黑" panose="020B0503020204020204" charset="-122"/>
                <a:ea typeface="微软雅黑" panose="020B0503020204020204" charset="-122"/>
                <a:cs typeface="+mn-cs"/>
              </a:rPr>
              <a:t>PPO</a:t>
            </a:r>
            <a:r>
              <a:rPr lang="zh-CN" altLang="en-US" sz="1600" kern="1200" dirty="0">
                <a:solidFill>
                  <a:schemeClr val="tx1"/>
                </a:solidFill>
                <a:effectLst/>
                <a:latin typeface="微软雅黑" panose="020B0503020204020204" charset="-122"/>
                <a:ea typeface="微软雅黑" panose="020B0503020204020204" charset="-122"/>
                <a:cs typeface="+mn-cs"/>
              </a:rPr>
              <a:t>的训练算法，用于训练三个代理</a:t>
            </a:r>
            <a:r>
              <a:rPr lang="en-US" altLang="zh-CN" sz="1600" kern="1200" dirty="0">
                <a:solidFill>
                  <a:schemeClr val="tx1"/>
                </a:solidFill>
                <a:effectLst/>
                <a:latin typeface="微软雅黑" panose="020B0503020204020204" charset="-122"/>
                <a:ea typeface="微软雅黑" panose="020B0503020204020204" charset="-122"/>
                <a:cs typeface="+mn-cs"/>
              </a:rPr>
              <a:t>——</a:t>
            </a:r>
            <a:r>
              <a:rPr lang="zh-CN" altLang="en-US" sz="1600" kern="1200" dirty="0">
                <a:solidFill>
                  <a:schemeClr val="tx1"/>
                </a:solidFill>
                <a:effectLst/>
                <a:latin typeface="微软雅黑" panose="020B0503020204020204" charset="-122"/>
                <a:ea typeface="微软雅黑" panose="020B0503020204020204" charset="-122"/>
                <a:cs typeface="+mn-cs"/>
              </a:rPr>
              <a:t>目标、作业和机器</a:t>
            </a:r>
            <a:r>
              <a:rPr lang="en-US" altLang="zh-CN" sz="1600" kern="1200" dirty="0">
                <a:solidFill>
                  <a:schemeClr val="tx1"/>
                </a:solidFill>
                <a:effectLst/>
                <a:latin typeface="微软雅黑" panose="020B0503020204020204" charset="-122"/>
                <a:ea typeface="微软雅黑" panose="020B0503020204020204" charset="-122"/>
                <a:cs typeface="+mn-cs"/>
              </a:rPr>
              <a:t>——</a:t>
            </a:r>
            <a:r>
              <a:rPr lang="zh-CN" altLang="en-US" sz="1600" kern="1200" dirty="0">
                <a:solidFill>
                  <a:schemeClr val="tx1"/>
                </a:solidFill>
                <a:effectLst/>
                <a:latin typeface="微软雅黑" panose="020B0503020204020204" charset="-122"/>
                <a:ea typeface="微软雅黑" panose="020B0503020204020204" charset="-122"/>
                <a:cs typeface="+mn-cs"/>
              </a:rPr>
              <a:t>进行动态多目标调度。每当新作业到达、机器完成任务或机器发生故障时，都会进行重新安排。在每个重新调度点，作业代理使用作业策略网络选择作业，而机器代理使用机器策略网络将所选作业的操作（以及无等待约束下的后续操作）分配给适当的机器。每固定步数，目标代理使用其策略网络调整临时优化目标。作业和机器代理定期更新其参数，而目标代理更新频率较低，以确保稳定的学习。在随机生成的环境中，在多个时间段内进行训练，以提高模型的适应性和泛化能力。</a:t>
            </a:r>
          </a:p>
        </p:txBody>
      </p:sp>
      <p:sp>
        <p:nvSpPr>
          <p:cNvPr id="4" name="灯片编号占位符 3"/>
          <p:cNvSpPr>
            <a:spLocks noGrp="1"/>
          </p:cNvSpPr>
          <p:nvPr>
            <p:ph type="sldNum" sz="quarter" idx="10"/>
          </p:nvPr>
        </p:nvSpPr>
        <p:spPr/>
        <p:txBody>
          <a:bodyPr/>
          <a:lstStyle/>
          <a:p>
            <a:fld id="{677A2CBA-E486-4DC8-8696-C7854B0A28FD}" type="slidenum">
              <a:rPr lang="zh-CN" altLang="en-US" smtClean="0"/>
              <a:t>128</a:t>
            </a:fld>
            <a:endParaRPr lang="zh-CN" altLang="en-US"/>
          </a:p>
        </p:txBody>
      </p:sp>
    </p:spTree>
    <p:extLst>
      <p:ext uri="{BB962C8B-B14F-4D97-AF65-F5344CB8AC3E}">
        <p14:creationId xmlns:p14="http://schemas.microsoft.com/office/powerpoint/2010/main" val="983240881"/>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t>129</a:t>
            </a:fld>
            <a:endParaRPr lang="zh-CN" altLang="en-US"/>
          </a:p>
        </p:txBody>
      </p:sp>
    </p:spTree>
    <p:extLst>
      <p:ext uri="{BB962C8B-B14F-4D97-AF65-F5344CB8AC3E}">
        <p14:creationId xmlns:p14="http://schemas.microsoft.com/office/powerpoint/2010/main" val="2806783248"/>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en-US" altLang="zh-CN"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130</a:t>
            </a:fld>
            <a:endParaRPr lang="zh-CN" altLang="en-US"/>
          </a:p>
        </p:txBody>
      </p:sp>
    </p:spTree>
    <p:extLst>
      <p:ext uri="{BB962C8B-B14F-4D97-AF65-F5344CB8AC3E}">
        <p14:creationId xmlns:p14="http://schemas.microsoft.com/office/powerpoint/2010/main" val="23501586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b="0" i="0" dirty="0">
                <a:effectLst/>
                <a:latin typeface="-apple-system"/>
              </a:rPr>
              <a:t>这些规则组合成</a:t>
            </a:r>
            <a:r>
              <a:rPr lang="en-US" altLang="zh-CN" b="0" i="0" dirty="0">
                <a:effectLst/>
                <a:latin typeface="-apple-system"/>
              </a:rPr>
              <a:t>8</a:t>
            </a:r>
            <a:r>
              <a:rPr lang="zh-CN" altLang="en-US" b="0" i="0" dirty="0">
                <a:effectLst/>
                <a:latin typeface="-apple-system"/>
              </a:rPr>
              <a:t>个混合调度规则（</a:t>
            </a:r>
            <a:r>
              <a:rPr lang="en-US" altLang="zh-CN" b="0" i="0" dirty="0">
                <a:effectLst/>
                <a:latin typeface="-apple-system"/>
              </a:rPr>
              <a:t>HSR</a:t>
            </a:r>
            <a:r>
              <a:rPr lang="zh-CN" altLang="en-US" b="0" i="0" dirty="0">
                <a:effectLst/>
                <a:latin typeface="-apple-system"/>
              </a:rPr>
              <a:t>）作为代理的动作空间（见图</a:t>
            </a:r>
            <a:r>
              <a:rPr lang="en-US" altLang="zh-CN" b="0" i="0" dirty="0">
                <a:effectLst/>
                <a:latin typeface="-apple-system"/>
              </a:rPr>
              <a:t>8</a:t>
            </a:r>
            <a:r>
              <a:rPr lang="zh-CN" altLang="en-US" b="0" i="0" dirty="0">
                <a:effectLst/>
                <a:latin typeface="-apple-system"/>
              </a:rPr>
              <a:t>）。相同颜色的虚线表示两个规则的组合。</a:t>
            </a:r>
            <a:endParaRPr lang="en-US" altLang="zh-CN" b="0" i="0" dirty="0">
              <a:effectLst/>
              <a:latin typeface="-apple-system"/>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b="0" i="0" dirty="0">
                <a:effectLst/>
                <a:latin typeface="-apple-system"/>
              </a:rPr>
              <a:t>where </a:t>
            </a:r>
            <a:r>
              <a:rPr lang="zh-CN" altLang="en-US" b="0" i="0" dirty="0">
                <a:effectLst/>
                <a:latin typeface="-apple-system"/>
              </a:rPr>
              <a:t>𝑅</a:t>
            </a:r>
            <a:r>
              <a:rPr lang="en-US" altLang="zh-CN" b="0" i="0" dirty="0">
                <a:effectLst/>
                <a:latin typeface="-apple-system"/>
              </a:rPr>
              <a:t>(</a:t>
            </a:r>
            <a:r>
              <a:rPr lang="zh-CN" altLang="en-US" b="0" i="0" dirty="0">
                <a:effectLst/>
                <a:latin typeface="-apple-system"/>
              </a:rPr>
              <a:t>𝑠𝑡</a:t>
            </a:r>
            <a:r>
              <a:rPr lang="en-US" altLang="zh-CN" b="0" i="0" dirty="0">
                <a:effectLst/>
                <a:latin typeface="-apple-system"/>
              </a:rPr>
              <a:t>, </a:t>
            </a:r>
            <a:r>
              <a:rPr lang="zh-CN" altLang="en-US" b="0" i="0" dirty="0">
                <a:effectLst/>
                <a:latin typeface="-apple-system"/>
              </a:rPr>
              <a:t>𝑎𝑡</a:t>
            </a:r>
            <a:r>
              <a:rPr lang="en-US" altLang="zh-CN" b="0" i="0" dirty="0">
                <a:effectLst/>
                <a:latin typeface="-apple-system"/>
              </a:rPr>
              <a:t>) )</a:t>
            </a:r>
            <a:r>
              <a:rPr lang="zh-CN" altLang="en-US" b="0" i="0" dirty="0">
                <a:effectLst/>
                <a:latin typeface="-apple-system"/>
              </a:rPr>
              <a:t>是执行的即时奖励𝑎𝑡 </a:t>
            </a:r>
            <a:r>
              <a:rPr lang="en-US" altLang="zh-CN" b="0" i="0" dirty="0">
                <a:effectLst/>
                <a:latin typeface="-apple-system"/>
              </a:rPr>
              <a:t>in state </a:t>
            </a:r>
            <a:r>
              <a:rPr lang="zh-CN" altLang="en-US" b="0" i="0" dirty="0">
                <a:effectLst/>
                <a:latin typeface="-apple-system"/>
              </a:rPr>
              <a:t>𝑠𝑡</a:t>
            </a:r>
            <a:r>
              <a:rPr lang="en-US" altLang="zh-CN" b="0" i="0" dirty="0">
                <a:effectLst/>
                <a:latin typeface="-apple-system"/>
              </a:rPr>
              <a:t>, </a:t>
            </a:r>
            <a:r>
              <a:rPr lang="zh-CN" altLang="en-US" b="0" i="0" dirty="0">
                <a:effectLst/>
                <a:latin typeface="-apple-system"/>
              </a:rPr>
              <a:t>𝐸</a:t>
            </a:r>
            <a:r>
              <a:rPr lang="en-US" altLang="zh-CN" b="0" i="0" dirty="0">
                <a:effectLst/>
                <a:latin typeface="-apple-system"/>
              </a:rPr>
              <a:t>(</a:t>
            </a:r>
            <a:r>
              <a:rPr lang="zh-CN" altLang="en-US" b="0" i="0" dirty="0">
                <a:effectLst/>
                <a:latin typeface="-apple-system"/>
              </a:rPr>
              <a:t>𝑡</a:t>
            </a:r>
            <a:r>
              <a:rPr lang="en-US" altLang="zh-CN" b="0" i="0" dirty="0">
                <a:effectLst/>
                <a:latin typeface="-apple-system"/>
              </a:rPr>
              <a:t>)</a:t>
            </a:r>
            <a:r>
              <a:rPr lang="zh-CN" altLang="en-US" b="0" i="0" dirty="0">
                <a:effectLst/>
                <a:latin typeface="-apple-system"/>
              </a:rPr>
              <a:t>是𝑠</a:t>
            </a:r>
            <a:r>
              <a:rPr lang="en-US" altLang="zh-CN" b="0" i="0" dirty="0">
                <a:effectLst/>
                <a:latin typeface="-apple-system"/>
              </a:rPr>
              <a:t>t</a:t>
            </a:r>
            <a:r>
              <a:rPr lang="zh-CN" altLang="en-US" b="0" i="0" dirty="0">
                <a:effectLst/>
                <a:latin typeface="-apple-system"/>
              </a:rPr>
              <a:t>时所有机器的最长结束时间</a:t>
            </a:r>
            <a:r>
              <a:rPr lang="en-US" altLang="zh-CN" b="0" i="0" dirty="0">
                <a:effectLst/>
                <a:latin typeface="-apple-system"/>
              </a:rPr>
              <a:t>, and the same </a:t>
            </a:r>
            <a:r>
              <a:rPr lang="zh-CN" altLang="en-US" b="0" i="0" dirty="0">
                <a:effectLst/>
                <a:latin typeface="-apple-system"/>
              </a:rPr>
              <a:t>𝐸</a:t>
            </a:r>
            <a:r>
              <a:rPr lang="en-US" altLang="zh-CN" b="0" i="0" dirty="0">
                <a:effectLst/>
                <a:latin typeface="-apple-system"/>
              </a:rPr>
              <a:t>(</a:t>
            </a:r>
            <a:r>
              <a:rPr lang="zh-CN" altLang="en-US" b="0" i="0" dirty="0">
                <a:effectLst/>
                <a:latin typeface="-apple-system"/>
              </a:rPr>
              <a:t>𝑡 </a:t>
            </a:r>
            <a:r>
              <a:rPr lang="en-US" altLang="zh-CN" b="0" i="0" dirty="0">
                <a:effectLst/>
                <a:latin typeface="-apple-system"/>
              </a:rPr>
              <a:t>+ 1) at </a:t>
            </a:r>
            <a:r>
              <a:rPr lang="zh-CN" altLang="en-US" b="0" i="0" dirty="0">
                <a:effectLst/>
                <a:latin typeface="-apple-system"/>
              </a:rPr>
              <a:t>𝑠𝑡</a:t>
            </a:r>
            <a:r>
              <a:rPr lang="en-US" altLang="zh-CN" b="0" i="0" dirty="0">
                <a:effectLst/>
                <a:latin typeface="-apple-system"/>
              </a:rPr>
              <a:t>+1. </a:t>
            </a:r>
            <a:br>
              <a:rPr lang="en-US" altLang="zh-CN" b="0" i="0" dirty="0">
                <a:effectLst/>
                <a:latin typeface="-apple-system"/>
              </a:rPr>
            </a:br>
            <a:r>
              <a:rPr lang="zh-CN" altLang="en-US" b="0" i="0" dirty="0">
                <a:effectLst/>
                <a:latin typeface="-apple-system"/>
              </a:rPr>
              <a:t>这表明最大化可获得性等价于最小化</a:t>
            </a:r>
            <a:r>
              <a:rPr lang="en-US" altLang="zh-CN" b="0" i="0" dirty="0">
                <a:effectLst/>
                <a:latin typeface="-apple-system"/>
              </a:rPr>
              <a:t>Makespan</a:t>
            </a:r>
            <a:r>
              <a:rPr lang="zh-CN" altLang="en-US" b="0" i="0" dirty="0">
                <a:effectLst/>
                <a:latin typeface="-apple-system"/>
              </a:rPr>
              <a:t>，符合长期报酬函数设计的原则。</a:t>
            </a: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14</a:t>
            </a:fld>
            <a:endParaRPr lang="zh-CN" altLang="en-US"/>
          </a:p>
        </p:txBody>
      </p:sp>
    </p:spTree>
    <p:extLst>
      <p:ext uri="{BB962C8B-B14F-4D97-AF65-F5344CB8AC3E}">
        <p14:creationId xmlns:p14="http://schemas.microsoft.com/office/powerpoint/2010/main" val="1989526172"/>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en-US" altLang="zh-CN"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131</a:t>
            </a:fld>
            <a:endParaRPr lang="zh-CN" altLang="en-US"/>
          </a:p>
        </p:txBody>
      </p:sp>
    </p:spTree>
    <p:extLst>
      <p:ext uri="{BB962C8B-B14F-4D97-AF65-F5344CB8AC3E}">
        <p14:creationId xmlns:p14="http://schemas.microsoft.com/office/powerpoint/2010/main" val="3248501548"/>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b="0" i="0" dirty="0">
                <a:effectLst/>
                <a:latin typeface="-apple-system"/>
              </a:rPr>
              <a:t>值得注意的是，控制参数</a:t>
            </a:r>
            <a:r>
              <a:rPr lang="en-US" altLang="zh-CN" b="0" i="0" dirty="0">
                <a:effectLst/>
                <a:latin typeface="-apple-system"/>
              </a:rPr>
              <a:t>C</a:t>
            </a:r>
            <a:r>
              <a:rPr lang="zh-CN" altLang="en-US" b="0" i="0" dirty="0">
                <a:effectLst/>
                <a:latin typeface="-apple-system"/>
              </a:rPr>
              <a:t>决定了更高目标调整的频率，在影响拟议的</a:t>
            </a:r>
            <a:r>
              <a:rPr lang="en-US" altLang="zh-CN" b="0" i="0" dirty="0">
                <a:effectLst/>
                <a:latin typeface="-apple-system"/>
              </a:rPr>
              <a:t>HMAPPO</a:t>
            </a:r>
            <a:r>
              <a:rPr lang="zh-CN" altLang="en-US" b="0" i="0" dirty="0">
                <a:effectLst/>
                <a:latin typeface="-apple-system"/>
              </a:rPr>
              <a:t>的整体性能方面发挥着重要作用。较小的</a:t>
            </a:r>
            <a:r>
              <a:rPr lang="en-US" altLang="zh-CN" b="0" i="0" dirty="0">
                <a:effectLst/>
                <a:latin typeface="-apple-system"/>
              </a:rPr>
              <a:t>C</a:t>
            </a:r>
            <a:r>
              <a:rPr lang="zh-CN" altLang="en-US" b="0" i="0" dirty="0">
                <a:effectLst/>
                <a:latin typeface="-apple-system"/>
              </a:rPr>
              <a:t>值可以对不确定事件做出快速反应并调整较高的目标，但可能会导致调度轮流不稳定，反之亦然。为了选择一个可行的</a:t>
            </a:r>
            <a:r>
              <a:rPr lang="en-US" altLang="zh-CN" b="0" i="0" dirty="0">
                <a:effectLst/>
                <a:latin typeface="-apple-system"/>
              </a:rPr>
              <a:t>C</a:t>
            </a:r>
            <a:r>
              <a:rPr lang="zh-CN" altLang="en-US" b="0" i="0" dirty="0">
                <a:effectLst/>
                <a:latin typeface="-apple-system"/>
              </a:rPr>
              <a:t>值，我们将其从</a:t>
            </a:r>
            <a:r>
              <a:rPr lang="en-US" altLang="zh-CN" b="0" i="0" dirty="0">
                <a:effectLst/>
                <a:latin typeface="-apple-system"/>
              </a:rPr>
              <a:t>5</a:t>
            </a:r>
            <a:r>
              <a:rPr lang="zh-CN" altLang="en-US" b="0" i="0" dirty="0">
                <a:effectLst/>
                <a:latin typeface="-apple-system"/>
              </a:rPr>
              <a:t>增加到</a:t>
            </a:r>
            <a:r>
              <a:rPr lang="en-US" altLang="zh-CN" b="0" i="0" dirty="0">
                <a:effectLst/>
                <a:latin typeface="-apple-system"/>
              </a:rPr>
              <a:t>25</a:t>
            </a:r>
            <a:r>
              <a:rPr lang="zh-CN" altLang="en-US" b="0" i="0" dirty="0">
                <a:effectLst/>
                <a:latin typeface="-apple-system"/>
              </a:rPr>
              <a:t>，步长为</a:t>
            </a:r>
            <a:r>
              <a:rPr lang="en-US" altLang="zh-CN" b="0" i="0" dirty="0">
                <a:effectLst/>
                <a:latin typeface="-apple-system"/>
              </a:rPr>
              <a:t>5</a:t>
            </a:r>
            <a:r>
              <a:rPr lang="zh-CN" altLang="en-US" b="0" i="0" dirty="0">
                <a:effectLst/>
                <a:latin typeface="-apple-system"/>
              </a:rPr>
              <a:t>。在每个参数水平下，我们在</a:t>
            </a:r>
            <a:r>
              <a:rPr lang="en-US" altLang="zh-CN" b="0" i="0" dirty="0">
                <a:effectLst/>
                <a:latin typeface="-apple-system"/>
              </a:rPr>
              <a:t>δ</a:t>
            </a:r>
            <a:r>
              <a:rPr lang="zh-CN" altLang="en-US" b="0" i="0" dirty="0">
                <a:effectLst/>
                <a:latin typeface="-apple-system"/>
              </a:rPr>
              <a:t>、</a:t>
            </a:r>
            <a:r>
              <a:rPr lang="en-US" altLang="zh-CN" b="0" i="0" dirty="0">
                <a:effectLst/>
                <a:latin typeface="-apple-system"/>
              </a:rPr>
              <a:t>m</a:t>
            </a:r>
            <a:r>
              <a:rPr lang="zh-CN" altLang="en-US" b="0" i="0" dirty="0">
                <a:effectLst/>
                <a:latin typeface="-apple-system"/>
              </a:rPr>
              <a:t>和</a:t>
            </a:r>
            <a:r>
              <a:rPr lang="en-US" altLang="zh-CN" b="0" i="0" dirty="0" err="1">
                <a:effectLst/>
                <a:latin typeface="-apple-system"/>
              </a:rPr>
              <a:t>λnew</a:t>
            </a:r>
            <a:r>
              <a:rPr lang="zh-CN" altLang="en-US" b="0" i="0" dirty="0">
                <a:effectLst/>
                <a:latin typeface="-apple-system"/>
              </a:rPr>
              <a:t>分别设置为</a:t>
            </a:r>
            <a:r>
              <a:rPr lang="en-US" altLang="zh-CN" b="0" i="0" dirty="0">
                <a:effectLst/>
                <a:latin typeface="-apple-system"/>
              </a:rPr>
              <a:t>0.2</a:t>
            </a:r>
            <a:r>
              <a:rPr lang="zh-CN" altLang="en-US" b="0" i="0" dirty="0">
                <a:effectLst/>
                <a:latin typeface="-apple-system"/>
              </a:rPr>
              <a:t>、</a:t>
            </a:r>
            <a:r>
              <a:rPr lang="en-US" altLang="zh-CN" b="0" i="0" dirty="0">
                <a:effectLst/>
                <a:latin typeface="-apple-system"/>
              </a:rPr>
              <a:t>20</a:t>
            </a:r>
            <a:r>
              <a:rPr lang="zh-CN" altLang="en-US" b="0" i="0" dirty="0">
                <a:effectLst/>
                <a:latin typeface="-apple-system"/>
              </a:rPr>
              <a:t>和</a:t>
            </a:r>
            <a:r>
              <a:rPr lang="en-US" altLang="zh-CN" b="0" i="0" dirty="0">
                <a:effectLst/>
                <a:latin typeface="-apple-system"/>
              </a:rPr>
              <a:t>50</a:t>
            </a:r>
            <a:r>
              <a:rPr lang="zh-CN" altLang="en-US" b="0" i="0" dirty="0">
                <a:effectLst/>
                <a:latin typeface="-apple-system"/>
              </a:rPr>
              <a:t>的验证实例上，对训练好的</a:t>
            </a:r>
            <a:r>
              <a:rPr lang="en-US" altLang="zh-CN" b="0" i="0" dirty="0">
                <a:effectLst/>
                <a:latin typeface="-apple-system"/>
              </a:rPr>
              <a:t>HMAPPO</a:t>
            </a:r>
            <a:r>
              <a:rPr lang="zh-CN" altLang="en-US" b="0" i="0" dirty="0">
                <a:effectLst/>
                <a:latin typeface="-apple-system"/>
              </a:rPr>
              <a:t>进行了</a:t>
            </a:r>
            <a:r>
              <a:rPr lang="en-US" altLang="zh-CN" b="0" i="0" dirty="0">
                <a:effectLst/>
                <a:latin typeface="-apple-system"/>
              </a:rPr>
              <a:t>20</a:t>
            </a:r>
            <a:r>
              <a:rPr lang="zh-CN" altLang="en-US" b="0" i="0" dirty="0">
                <a:effectLst/>
                <a:latin typeface="-apple-system"/>
              </a:rPr>
              <a:t>次独立测试。图</a:t>
            </a:r>
            <a:r>
              <a:rPr lang="en-US" altLang="zh-CN" b="0" i="0" dirty="0">
                <a:effectLst/>
                <a:latin typeface="-apple-system"/>
              </a:rPr>
              <a:t>5</a:t>
            </a:r>
            <a:r>
              <a:rPr lang="zh-CN" altLang="en-US" b="0" i="0" dirty="0">
                <a:effectLst/>
                <a:latin typeface="-apple-system"/>
              </a:rPr>
              <a:t>显示了三个被调查目标在不同</a:t>
            </a:r>
            <a:r>
              <a:rPr lang="en-US" altLang="zh-CN" b="0" i="0" dirty="0">
                <a:effectLst/>
                <a:latin typeface="-apple-system"/>
              </a:rPr>
              <a:t>C</a:t>
            </a:r>
            <a:r>
              <a:rPr lang="zh-CN" altLang="en-US" b="0" i="0" dirty="0">
                <a:effectLst/>
                <a:latin typeface="-apple-system"/>
              </a:rPr>
              <a:t>水平下的框图。利用方差分析</a:t>
            </a:r>
            <a:r>
              <a:rPr lang="en-US" altLang="zh-CN" b="0" i="0" dirty="0">
                <a:effectLst/>
                <a:latin typeface="-apple-system"/>
              </a:rPr>
              <a:t>(ANOVA)</a:t>
            </a:r>
            <a:r>
              <a:rPr lang="zh-CN" altLang="en-US" b="0" i="0" dirty="0">
                <a:effectLst/>
                <a:latin typeface="-apple-system"/>
              </a:rPr>
              <a:t>技术分别分析了</a:t>
            </a:r>
            <a:r>
              <a:rPr lang="en-US" altLang="zh-CN" b="0" i="0" dirty="0">
                <a:effectLst/>
                <a:latin typeface="-apple-system"/>
              </a:rPr>
              <a:t>C</a:t>
            </a:r>
            <a:r>
              <a:rPr lang="zh-CN" altLang="en-US" b="0" i="0" dirty="0">
                <a:effectLst/>
                <a:latin typeface="-apple-system"/>
              </a:rPr>
              <a:t>对三个目标的影响。</a:t>
            </a:r>
            <a:endParaRPr lang="en-US" altLang="zh-CN"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132</a:t>
            </a:fld>
            <a:endParaRPr lang="zh-CN" altLang="en-US"/>
          </a:p>
        </p:txBody>
      </p:sp>
    </p:spTree>
    <p:extLst>
      <p:ext uri="{BB962C8B-B14F-4D97-AF65-F5344CB8AC3E}">
        <p14:creationId xmlns:p14="http://schemas.microsoft.com/office/powerpoint/2010/main" val="2313373591"/>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b="0" i="0" dirty="0">
                <a:effectLst/>
                <a:latin typeface="-apple-system"/>
              </a:rPr>
              <a:t>表三给出了分析结果，表明参数</a:t>
            </a:r>
            <a:r>
              <a:rPr lang="en-US" altLang="zh-CN" b="0" i="0" dirty="0">
                <a:effectLst/>
                <a:latin typeface="-apple-system"/>
              </a:rPr>
              <a:t>C</a:t>
            </a:r>
            <a:r>
              <a:rPr lang="zh-CN" altLang="en-US" b="0" i="0" dirty="0">
                <a:effectLst/>
                <a:latin typeface="-apple-system"/>
              </a:rPr>
              <a:t>对所有目标</a:t>
            </a:r>
            <a:r>
              <a:rPr lang="en-US" altLang="zh-CN" b="0" i="0" dirty="0">
                <a:effectLst/>
                <a:latin typeface="-apple-system"/>
              </a:rPr>
              <a:t>(p</a:t>
            </a:r>
            <a:r>
              <a:rPr lang="zh-CN" altLang="en-US" b="0" i="0" dirty="0">
                <a:effectLst/>
                <a:latin typeface="-apple-system"/>
              </a:rPr>
              <a:t>值和</a:t>
            </a:r>
            <a:r>
              <a:rPr lang="en-US" altLang="zh-CN" b="0" i="0" dirty="0" err="1">
                <a:effectLst/>
                <a:latin typeface="-apple-system"/>
              </a:rPr>
              <a:t>lt</a:t>
            </a:r>
            <a:r>
              <a:rPr lang="zh-CN" altLang="en-US" b="0" i="0" dirty="0">
                <a:effectLst/>
                <a:latin typeface="-apple-system"/>
              </a:rPr>
              <a:t>；</a:t>
            </a:r>
            <a:r>
              <a:rPr lang="en-US" altLang="zh-CN" b="0" i="0" dirty="0">
                <a:effectLst/>
                <a:latin typeface="-apple-system"/>
              </a:rPr>
              <a:t>0.05)</a:t>
            </a:r>
            <a:r>
              <a:rPr lang="zh-CN" altLang="en-US" b="0" i="0" dirty="0">
                <a:effectLst/>
                <a:latin typeface="-apple-system"/>
              </a:rPr>
              <a:t>都有显著影响。同时，从图</a:t>
            </a:r>
            <a:r>
              <a:rPr lang="en-US" altLang="zh-CN" b="0" i="0" dirty="0">
                <a:effectLst/>
                <a:latin typeface="-apple-system"/>
              </a:rPr>
              <a:t>5</a:t>
            </a:r>
            <a:r>
              <a:rPr lang="zh-CN" altLang="en-US" b="0" i="0" dirty="0">
                <a:effectLst/>
                <a:latin typeface="-apple-system"/>
              </a:rPr>
              <a:t>可以看出，当</a:t>
            </a:r>
            <a:r>
              <a:rPr lang="en-US" altLang="zh-CN" b="0" i="0" dirty="0">
                <a:effectLst/>
                <a:latin typeface="-apple-system"/>
              </a:rPr>
              <a:t>C=10</a:t>
            </a:r>
            <a:r>
              <a:rPr lang="zh-CN" altLang="en-US" b="0" i="0" dirty="0">
                <a:effectLst/>
                <a:latin typeface="-apple-system"/>
              </a:rPr>
              <a:t>时，与其他参数水平相比，训练好的</a:t>
            </a:r>
            <a:r>
              <a:rPr lang="en-US" altLang="zh-CN" b="0" i="0" dirty="0">
                <a:effectLst/>
                <a:latin typeface="-apple-system"/>
              </a:rPr>
              <a:t>HMAPPO</a:t>
            </a:r>
            <a:r>
              <a:rPr lang="zh-CN" altLang="en-US" b="0" i="0" dirty="0">
                <a:effectLst/>
                <a:latin typeface="-apple-system"/>
              </a:rPr>
              <a:t>可以在三个目标中实现最好的折衷，从而获得最低的</a:t>
            </a:r>
            <a:r>
              <a:rPr lang="en-US" altLang="zh-CN" b="0" i="0" dirty="0">
                <a:effectLst/>
                <a:latin typeface="-apple-system"/>
              </a:rPr>
              <a:t>TWT</a:t>
            </a:r>
            <a:r>
              <a:rPr lang="zh-CN" altLang="en-US" b="0" i="0" dirty="0">
                <a:effectLst/>
                <a:latin typeface="-apple-system"/>
              </a:rPr>
              <a:t>、最高的</a:t>
            </a:r>
            <a:r>
              <a:rPr lang="en-US" altLang="zh-CN" b="0" i="0" dirty="0" err="1">
                <a:effectLst/>
                <a:latin typeface="-apple-system"/>
              </a:rPr>
              <a:t>Uave</a:t>
            </a:r>
            <a:r>
              <a:rPr lang="zh-CN" altLang="en-US" b="0" i="0" dirty="0">
                <a:effectLst/>
                <a:latin typeface="-apple-system"/>
              </a:rPr>
              <a:t>和相对较低的</a:t>
            </a:r>
            <a:r>
              <a:rPr lang="en-US" altLang="zh-CN" b="0" i="0" dirty="0" err="1">
                <a:effectLst/>
                <a:latin typeface="-apple-system"/>
              </a:rPr>
              <a:t>Wstd</a:t>
            </a:r>
            <a:r>
              <a:rPr lang="zh-CN" altLang="en-US" b="0" i="0" dirty="0">
                <a:effectLst/>
                <a:latin typeface="-apple-system"/>
              </a:rPr>
              <a:t>。因此，可以得出结论，本文推荐</a:t>
            </a:r>
            <a:r>
              <a:rPr lang="en-US" altLang="zh-CN" b="0" i="0" dirty="0">
                <a:effectLst/>
                <a:latin typeface="-apple-system"/>
              </a:rPr>
              <a:t>C=10</a:t>
            </a:r>
            <a:r>
              <a:rPr lang="zh-CN" altLang="en-US" b="0" i="0" dirty="0">
                <a:effectLst/>
                <a:latin typeface="-apple-system"/>
              </a:rPr>
              <a:t>。</a:t>
            </a:r>
            <a:r>
              <a:rPr lang="en-US" altLang="zh-CN" b="0" i="0" dirty="0">
                <a:effectLst/>
                <a:latin typeface="-apple-system"/>
              </a:rPr>
              <a:t>analysis of variance (ANOVA)</a:t>
            </a:r>
          </a:p>
          <a:p>
            <a:pPr marL="0" marR="0" indent="0" algn="l" defTabSz="914400" rtl="0" eaLnBrk="1" fontAlgn="auto" latinLnBrk="0" hangingPunct="1">
              <a:lnSpc>
                <a:spcPct val="100000"/>
              </a:lnSpc>
              <a:spcBef>
                <a:spcPts val="0"/>
              </a:spcBef>
              <a:spcAft>
                <a:spcPts val="0"/>
              </a:spcAft>
              <a:buClrTx/>
              <a:buSzTx/>
              <a:buFontTx/>
              <a:buNone/>
              <a:defRPr/>
            </a:pPr>
            <a:endParaRPr lang="en-US" altLang="zh-CN" b="0" i="0" dirty="0">
              <a:effectLst/>
              <a:latin typeface="-apple-system"/>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b="0" i="0" dirty="0">
                <a:effectLst/>
                <a:latin typeface="-apple-system"/>
              </a:rPr>
              <a:t>图</a:t>
            </a:r>
            <a:r>
              <a:rPr lang="en-US" altLang="zh-CN" b="0" i="0" dirty="0">
                <a:effectLst/>
                <a:latin typeface="-apple-system"/>
              </a:rPr>
              <a:t>6-8</a:t>
            </a:r>
            <a:r>
              <a:rPr lang="zh-CN" altLang="en-US" b="0" i="0" dirty="0">
                <a:effectLst/>
                <a:latin typeface="-apple-system"/>
              </a:rPr>
              <a:t>显示了</a:t>
            </a:r>
            <a:r>
              <a:rPr lang="en-US" altLang="zh-CN" b="0" i="0" dirty="0">
                <a:effectLst/>
                <a:latin typeface="-apple-system"/>
              </a:rPr>
              <a:t>HMAPPO</a:t>
            </a:r>
            <a:r>
              <a:rPr lang="zh-CN" altLang="en-US" b="0" i="0" dirty="0">
                <a:effectLst/>
                <a:latin typeface="-apple-system"/>
              </a:rPr>
              <a:t>和其他调度规则在三个代表性实例上获得的</a:t>
            </a:r>
            <a:r>
              <a:rPr lang="en-US" altLang="zh-CN" b="0" i="0" dirty="0">
                <a:effectLst/>
                <a:latin typeface="-apple-system"/>
              </a:rPr>
              <a:t>20</a:t>
            </a:r>
            <a:r>
              <a:rPr lang="zh-CN" altLang="en-US" b="0" i="0" dirty="0">
                <a:effectLst/>
                <a:latin typeface="-apple-system"/>
              </a:rPr>
              <a:t>个运行中的三个目标的平均值。结果表明，</a:t>
            </a:r>
            <a:r>
              <a:rPr lang="en-US" altLang="zh-CN" b="0" i="0" dirty="0">
                <a:effectLst/>
                <a:latin typeface="-apple-system"/>
              </a:rPr>
              <a:t>HMAPPO</a:t>
            </a:r>
            <a:r>
              <a:rPr lang="zh-CN" altLang="en-US" b="0" i="0" dirty="0">
                <a:effectLst/>
                <a:latin typeface="-apple-system"/>
              </a:rPr>
              <a:t>能够在三种调度目标中获得最优的折衷，与其他调度规则相比，获得了最小的</a:t>
            </a:r>
            <a:r>
              <a:rPr lang="en-US" altLang="zh-CN" b="0" i="0" dirty="0">
                <a:effectLst/>
                <a:latin typeface="-apple-system"/>
              </a:rPr>
              <a:t>TWT</a:t>
            </a:r>
            <a:r>
              <a:rPr lang="zh-CN" altLang="en-US" b="0" i="0" dirty="0">
                <a:effectLst/>
                <a:latin typeface="-apple-system"/>
              </a:rPr>
              <a:t>和最高的</a:t>
            </a:r>
            <a:r>
              <a:rPr lang="en-US" altLang="zh-CN" b="0" i="0" dirty="0" err="1">
                <a:effectLst/>
                <a:latin typeface="-apple-system"/>
              </a:rPr>
              <a:t>Uave</a:t>
            </a:r>
            <a:r>
              <a:rPr lang="zh-CN" altLang="en-US" b="0" i="0" dirty="0">
                <a:effectLst/>
                <a:latin typeface="-apple-system"/>
              </a:rPr>
              <a:t>。虽然</a:t>
            </a:r>
            <a:r>
              <a:rPr lang="en-US" altLang="zh-CN" b="0" i="0" dirty="0">
                <a:effectLst/>
                <a:latin typeface="-apple-system"/>
              </a:rPr>
              <a:t>CR_EFT</a:t>
            </a:r>
            <a:r>
              <a:rPr lang="zh-CN" altLang="en-US" b="0" i="0" dirty="0">
                <a:effectLst/>
                <a:latin typeface="-apple-system"/>
              </a:rPr>
              <a:t>和</a:t>
            </a:r>
            <a:r>
              <a:rPr lang="en-US" altLang="zh-CN" b="0" i="0" dirty="0">
                <a:effectLst/>
                <a:latin typeface="-apple-system"/>
              </a:rPr>
              <a:t>FIFO_EFT</a:t>
            </a:r>
            <a:r>
              <a:rPr lang="zh-CN" altLang="en-US" b="0" i="0" dirty="0">
                <a:effectLst/>
                <a:latin typeface="-apple-system"/>
              </a:rPr>
              <a:t>在</a:t>
            </a:r>
            <a:r>
              <a:rPr lang="en-US" altLang="zh-CN" b="0" i="0" dirty="0">
                <a:effectLst/>
                <a:latin typeface="-apple-system"/>
              </a:rPr>
              <a:t>WSTD</a:t>
            </a:r>
            <a:r>
              <a:rPr lang="zh-CN" altLang="en-US" b="0" i="0" dirty="0">
                <a:effectLst/>
                <a:latin typeface="-apple-system"/>
              </a:rPr>
              <a:t>中可以获得相对较小的值，但它们在</a:t>
            </a:r>
            <a:r>
              <a:rPr lang="en-US" altLang="zh-CN" b="0" i="0" dirty="0">
                <a:effectLst/>
                <a:latin typeface="-apple-system"/>
              </a:rPr>
              <a:t>UAVE</a:t>
            </a:r>
            <a:r>
              <a:rPr lang="zh-CN" altLang="en-US" b="0" i="0" dirty="0">
                <a:effectLst/>
                <a:latin typeface="-apple-system"/>
              </a:rPr>
              <a:t>中的性能比</a:t>
            </a:r>
            <a:r>
              <a:rPr lang="en-US" altLang="zh-CN" b="0" i="0" dirty="0">
                <a:effectLst/>
                <a:latin typeface="-apple-system"/>
              </a:rPr>
              <a:t>HMAPPO</a:t>
            </a:r>
            <a:r>
              <a:rPr lang="zh-CN" altLang="en-US" b="0" i="0" dirty="0">
                <a:effectLst/>
                <a:latin typeface="-apple-system"/>
              </a:rPr>
              <a:t>差得多。这进一步证实，单一规则永远不能保证在所有情况下实现所有目标的最佳表现。同时，也验证了利用</a:t>
            </a:r>
            <a:r>
              <a:rPr lang="en-US" altLang="zh-CN" b="0" i="0" dirty="0">
                <a:effectLst/>
                <a:latin typeface="-apple-system"/>
              </a:rPr>
              <a:t>HMAPPO</a:t>
            </a:r>
            <a:r>
              <a:rPr lang="zh-CN" altLang="en-US" b="0" i="0" dirty="0">
                <a:effectLst/>
                <a:latin typeface="-apple-system"/>
              </a:rPr>
              <a:t>在不同重调度点选择可行目标和调度规则的必要性和有效性。</a:t>
            </a:r>
            <a:endParaRPr lang="en-US" altLang="zh-CN"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133</a:t>
            </a:fld>
            <a:endParaRPr lang="zh-CN" altLang="en-US"/>
          </a:p>
        </p:txBody>
      </p:sp>
    </p:spTree>
    <p:extLst>
      <p:ext uri="{BB962C8B-B14F-4D97-AF65-F5344CB8AC3E}">
        <p14:creationId xmlns:p14="http://schemas.microsoft.com/office/powerpoint/2010/main" val="3379613277"/>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en-US" altLang="zh-CN"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134</a:t>
            </a:fld>
            <a:endParaRPr lang="zh-CN" altLang="en-US"/>
          </a:p>
        </p:txBody>
      </p:sp>
    </p:spTree>
    <p:extLst>
      <p:ext uri="{BB962C8B-B14F-4D97-AF65-F5344CB8AC3E}">
        <p14:creationId xmlns:p14="http://schemas.microsoft.com/office/powerpoint/2010/main" val="1297521002"/>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b="0" i="0" dirty="0">
                <a:effectLst/>
                <a:latin typeface="-apple-system"/>
              </a:rPr>
              <a:t>为了证实所提出的</a:t>
            </a:r>
            <a:r>
              <a:rPr lang="en-US" altLang="zh-CN" b="0" i="0" dirty="0">
                <a:effectLst/>
                <a:latin typeface="-apple-system"/>
              </a:rPr>
              <a:t>HMAPPO</a:t>
            </a:r>
            <a:r>
              <a:rPr lang="zh-CN" altLang="en-US" b="0" i="0" dirty="0">
                <a:effectLst/>
                <a:latin typeface="-apple-system"/>
              </a:rPr>
              <a:t>的有效性和优越性，我们从以前的研究</a:t>
            </a:r>
            <a:r>
              <a:rPr lang="en-US" altLang="zh-CN" b="0" i="0" dirty="0">
                <a:effectLst/>
                <a:latin typeface="-apple-system"/>
              </a:rPr>
              <a:t>[19]</a:t>
            </a:r>
            <a:r>
              <a:rPr lang="zh-CN" altLang="en-US" b="0" i="0" dirty="0">
                <a:effectLst/>
                <a:latin typeface="-apple-system"/>
              </a:rPr>
              <a:t>，</a:t>
            </a:r>
            <a:r>
              <a:rPr lang="en-US" altLang="zh-CN" b="0" i="0" dirty="0">
                <a:effectLst/>
                <a:latin typeface="-apple-system"/>
              </a:rPr>
              <a:t>[20]</a:t>
            </a:r>
            <a:r>
              <a:rPr lang="zh-CN" altLang="en-US" b="0" i="0" dirty="0">
                <a:effectLst/>
                <a:latin typeface="-apple-system"/>
              </a:rPr>
              <a:t>，</a:t>
            </a:r>
            <a:r>
              <a:rPr lang="en-US" altLang="zh-CN" b="0" i="0" dirty="0">
                <a:effectLst/>
                <a:latin typeface="-apple-system"/>
              </a:rPr>
              <a:t>[37]</a:t>
            </a:r>
            <a:r>
              <a:rPr lang="zh-CN" altLang="en-US" b="0" i="0" dirty="0">
                <a:effectLst/>
                <a:latin typeface="-apple-system"/>
              </a:rPr>
              <a:t>，</a:t>
            </a:r>
            <a:r>
              <a:rPr lang="en-US" altLang="zh-CN" b="0" i="0" dirty="0">
                <a:effectLst/>
                <a:latin typeface="-apple-system"/>
              </a:rPr>
              <a:t>[52]</a:t>
            </a:r>
            <a:r>
              <a:rPr lang="zh-CN" altLang="en-US" b="0" i="0" dirty="0">
                <a:effectLst/>
                <a:latin typeface="-apple-system"/>
              </a:rPr>
              <a:t>，</a:t>
            </a:r>
            <a:r>
              <a:rPr lang="en-US" altLang="zh-CN" b="0" i="0" dirty="0">
                <a:effectLst/>
                <a:latin typeface="-apple-system"/>
              </a:rPr>
              <a:t>[53]</a:t>
            </a:r>
            <a:r>
              <a:rPr lang="zh-CN" altLang="en-US" b="0" i="0" dirty="0">
                <a:effectLst/>
                <a:latin typeface="-apple-system"/>
              </a:rPr>
              <a:t>中选取了</a:t>
            </a:r>
            <a:r>
              <a:rPr lang="en-US" altLang="zh-CN" b="0" i="0" dirty="0">
                <a:effectLst/>
                <a:latin typeface="-apple-system"/>
              </a:rPr>
              <a:t>11</a:t>
            </a:r>
            <a:r>
              <a:rPr lang="zh-CN" altLang="en-US" b="0" i="0" dirty="0">
                <a:effectLst/>
                <a:latin typeface="-apple-system"/>
              </a:rPr>
              <a:t>个著名的调度规则作为比较，包括</a:t>
            </a:r>
            <a:r>
              <a:rPr lang="en-US" altLang="zh-CN" b="0" i="0" dirty="0">
                <a:effectLst/>
                <a:latin typeface="-apple-system"/>
              </a:rPr>
              <a:t>FIFO</a:t>
            </a:r>
            <a:r>
              <a:rPr lang="zh-CN" altLang="en-US" b="0" i="0" dirty="0">
                <a:effectLst/>
                <a:latin typeface="-apple-system"/>
              </a:rPr>
              <a:t>，</a:t>
            </a:r>
            <a:r>
              <a:rPr lang="en-US" altLang="zh-CN" b="0" i="0" dirty="0">
                <a:effectLst/>
                <a:latin typeface="-apple-system"/>
              </a:rPr>
              <a:t>EDD</a:t>
            </a:r>
            <a:r>
              <a:rPr lang="zh-CN" altLang="en-US" b="0" i="0" dirty="0">
                <a:effectLst/>
                <a:latin typeface="-apple-system"/>
              </a:rPr>
              <a:t>，最大剩余处理时间（</a:t>
            </a:r>
            <a:r>
              <a:rPr lang="en-US" altLang="zh-CN" b="0" i="0" dirty="0">
                <a:effectLst/>
                <a:latin typeface="-apple-system"/>
              </a:rPr>
              <a:t>MRT</a:t>
            </a:r>
            <a:r>
              <a:rPr lang="zh-CN" altLang="en-US" b="0" i="0" dirty="0">
                <a:effectLst/>
                <a:latin typeface="-apple-system"/>
              </a:rPr>
              <a:t>），</a:t>
            </a:r>
            <a:r>
              <a:rPr lang="en-US" altLang="zh-CN" b="0" i="0" dirty="0">
                <a:effectLst/>
                <a:latin typeface="-apple-system"/>
              </a:rPr>
              <a:t>SPT</a:t>
            </a:r>
            <a:r>
              <a:rPr lang="zh-CN" altLang="en-US" b="0" i="0" dirty="0">
                <a:effectLst/>
                <a:latin typeface="-apple-system"/>
              </a:rPr>
              <a:t>，最长处理时间（</a:t>
            </a:r>
            <a:r>
              <a:rPr lang="en-US" altLang="zh-CN" b="0" i="0" dirty="0">
                <a:effectLst/>
                <a:latin typeface="-apple-system"/>
              </a:rPr>
              <a:t>LPT</a:t>
            </a:r>
            <a:r>
              <a:rPr lang="zh-CN" altLang="en-US" b="0" i="0" dirty="0">
                <a:effectLst/>
                <a:latin typeface="-apple-system"/>
              </a:rPr>
              <a:t>），临界比（</a:t>
            </a:r>
            <a:r>
              <a:rPr lang="en-US" altLang="zh-CN" b="0" i="0" dirty="0">
                <a:effectLst/>
                <a:latin typeface="-apple-system"/>
              </a:rPr>
              <a:t>CR</a:t>
            </a:r>
            <a:r>
              <a:rPr lang="zh-CN" altLang="en-US" b="0" i="0" dirty="0">
                <a:effectLst/>
                <a:latin typeface="-apple-system"/>
              </a:rPr>
              <a:t>），</a:t>
            </a:r>
            <a:r>
              <a:rPr lang="en-US" altLang="zh-CN" b="0" i="0" dirty="0">
                <a:effectLst/>
                <a:latin typeface="-apple-system"/>
              </a:rPr>
              <a:t>CR</a:t>
            </a:r>
            <a:r>
              <a:rPr lang="zh-CN" altLang="en-US" b="0" i="0" dirty="0">
                <a:effectLst/>
                <a:latin typeface="-apple-system"/>
              </a:rPr>
              <a:t>和</a:t>
            </a:r>
            <a:r>
              <a:rPr lang="en-US" altLang="zh-CN" b="0" i="0" dirty="0">
                <a:effectLst/>
                <a:latin typeface="-apple-system"/>
              </a:rPr>
              <a:t>EFT</a:t>
            </a:r>
            <a:r>
              <a:rPr lang="zh-CN" altLang="en-US" b="0" i="0" dirty="0">
                <a:effectLst/>
                <a:latin typeface="-apple-system"/>
              </a:rPr>
              <a:t>的组合（</a:t>
            </a:r>
            <a:r>
              <a:rPr lang="en-US" altLang="zh-CN" b="0" i="0" dirty="0">
                <a:effectLst/>
                <a:latin typeface="-apple-system"/>
              </a:rPr>
              <a:t>CR_EFT</a:t>
            </a:r>
            <a:r>
              <a:rPr lang="zh-CN" altLang="en-US" b="0" i="0" dirty="0">
                <a:effectLst/>
                <a:latin typeface="-apple-system"/>
              </a:rPr>
              <a:t>），</a:t>
            </a:r>
            <a:r>
              <a:rPr lang="en-US" altLang="zh-CN" b="0" i="0" dirty="0">
                <a:effectLst/>
                <a:latin typeface="-apple-system"/>
              </a:rPr>
              <a:t>FIFO</a:t>
            </a:r>
            <a:r>
              <a:rPr lang="zh-CN" altLang="en-US" b="0" i="0" dirty="0">
                <a:effectLst/>
                <a:latin typeface="-apple-system"/>
              </a:rPr>
              <a:t>和</a:t>
            </a:r>
            <a:r>
              <a:rPr lang="en-US" altLang="zh-CN" b="0" i="0" dirty="0">
                <a:effectLst/>
                <a:latin typeface="-apple-system"/>
              </a:rPr>
              <a:t>EFT</a:t>
            </a:r>
            <a:r>
              <a:rPr lang="zh-CN" altLang="en-US" b="0" i="0" dirty="0">
                <a:effectLst/>
                <a:latin typeface="-apple-system"/>
              </a:rPr>
              <a:t>的组合（</a:t>
            </a:r>
            <a:r>
              <a:rPr lang="en-US" altLang="zh-CN" b="0" i="0" dirty="0">
                <a:effectLst/>
                <a:latin typeface="-apple-system"/>
              </a:rPr>
              <a:t>FIFO_EFT</a:t>
            </a:r>
            <a:r>
              <a:rPr lang="zh-CN" altLang="en-US" b="0" i="0" dirty="0">
                <a:effectLst/>
                <a:latin typeface="-apple-system"/>
              </a:rPr>
              <a:t>）、</a:t>
            </a:r>
            <a:r>
              <a:rPr lang="en-US" altLang="zh-CN" b="0" i="0" dirty="0">
                <a:effectLst/>
                <a:latin typeface="-apple-system"/>
              </a:rPr>
              <a:t>MRT</a:t>
            </a:r>
            <a:r>
              <a:rPr lang="zh-CN" altLang="en-US" b="0" i="0" dirty="0">
                <a:effectLst/>
                <a:latin typeface="-apple-system"/>
              </a:rPr>
              <a:t>和</a:t>
            </a:r>
            <a:r>
              <a:rPr lang="en-US" altLang="zh-CN" b="0" i="0" dirty="0">
                <a:effectLst/>
                <a:latin typeface="-apple-system"/>
              </a:rPr>
              <a:t>SPT</a:t>
            </a:r>
            <a:r>
              <a:rPr lang="zh-CN" altLang="en-US" b="0" i="0" dirty="0">
                <a:effectLst/>
                <a:latin typeface="-apple-system"/>
              </a:rPr>
              <a:t>的组合（</a:t>
            </a:r>
            <a:r>
              <a:rPr lang="en-US" altLang="zh-CN" b="0" i="0" dirty="0">
                <a:effectLst/>
                <a:latin typeface="-apple-system"/>
              </a:rPr>
              <a:t>MRT_SPT</a:t>
            </a:r>
            <a:r>
              <a:rPr lang="zh-CN" altLang="en-US" b="0" i="0" dirty="0">
                <a:effectLst/>
                <a:latin typeface="-apple-system"/>
              </a:rPr>
              <a:t>）、</a:t>
            </a:r>
            <a:r>
              <a:rPr lang="en-US" altLang="zh-CN" b="0" i="0" dirty="0">
                <a:effectLst/>
                <a:latin typeface="-apple-system"/>
              </a:rPr>
              <a:t>MRT</a:t>
            </a:r>
            <a:r>
              <a:rPr lang="zh-CN" altLang="en-US" b="0" i="0" dirty="0">
                <a:effectLst/>
                <a:latin typeface="-apple-system"/>
              </a:rPr>
              <a:t>和</a:t>
            </a:r>
            <a:r>
              <a:rPr lang="en-US" altLang="zh-CN" b="0" i="0" dirty="0">
                <a:effectLst/>
                <a:latin typeface="-apple-system"/>
              </a:rPr>
              <a:t>FIFO</a:t>
            </a:r>
            <a:r>
              <a:rPr lang="zh-CN" altLang="en-US" b="0" i="0" dirty="0">
                <a:effectLst/>
                <a:latin typeface="-apple-system"/>
              </a:rPr>
              <a:t>的组合（</a:t>
            </a:r>
            <a:r>
              <a:rPr lang="en-US" altLang="zh-CN" b="0" i="0" dirty="0">
                <a:effectLst/>
                <a:latin typeface="-apple-system"/>
              </a:rPr>
              <a:t>MRT_FIFO</a:t>
            </a:r>
            <a:r>
              <a:rPr lang="zh-CN" altLang="en-US" b="0" i="0" dirty="0">
                <a:effectLst/>
                <a:latin typeface="-apple-system"/>
              </a:rPr>
              <a:t>）以及权重偏置的修改的</a:t>
            </a:r>
            <a:r>
              <a:rPr lang="en-US" altLang="zh-CN" b="0" i="0" dirty="0">
                <a:effectLst/>
                <a:latin typeface="-apple-system"/>
              </a:rPr>
              <a:t>RR</a:t>
            </a:r>
            <a:r>
              <a:rPr lang="zh-CN" altLang="en-US" b="0" i="0" dirty="0">
                <a:effectLst/>
                <a:latin typeface="-apple-system"/>
              </a:rPr>
              <a:t>规则（</a:t>
            </a:r>
            <a:r>
              <a:rPr lang="en-US" altLang="zh-CN" b="0" i="0" dirty="0">
                <a:effectLst/>
                <a:latin typeface="-apple-system"/>
              </a:rPr>
              <a:t>WBMR</a:t>
            </a:r>
            <a:r>
              <a:rPr lang="zh-CN" altLang="en-US" b="0" i="0" dirty="0">
                <a:effectLst/>
                <a:latin typeface="-apple-system"/>
              </a:rPr>
              <a:t>）。同时，为了确认所提出的</a:t>
            </a:r>
            <a:r>
              <a:rPr lang="en-US" altLang="zh-CN" b="0" i="0" dirty="0">
                <a:effectLst/>
                <a:latin typeface="-apple-system"/>
              </a:rPr>
              <a:t>HMAPPO</a:t>
            </a:r>
            <a:r>
              <a:rPr lang="zh-CN" altLang="en-US" b="0" i="0" dirty="0">
                <a:effectLst/>
                <a:latin typeface="-apple-system"/>
              </a:rPr>
              <a:t>是否已经学习了可行的规则选择策略，我们还采取了随机策略进行比较，即，在每个重调度点随机选择作业选择规则和机器分配规则。如表</a:t>
            </a:r>
            <a:r>
              <a:rPr lang="en-US" altLang="zh-CN" b="0" i="0" dirty="0">
                <a:effectLst/>
                <a:latin typeface="-apple-system"/>
              </a:rPr>
              <a:t>I</a:t>
            </a:r>
            <a:r>
              <a:rPr lang="zh-CN" altLang="en-US" b="0" i="0" dirty="0">
                <a:effectLst/>
                <a:latin typeface="-apple-system"/>
              </a:rPr>
              <a:t>所示，使用具有不同生产环境参数设置的各种测试实例来验证所提出的</a:t>
            </a:r>
            <a:r>
              <a:rPr lang="en-US" altLang="zh-CN" b="0" i="0" dirty="0">
                <a:effectLst/>
                <a:latin typeface="-apple-system"/>
              </a:rPr>
              <a:t>HMAPPO</a:t>
            </a:r>
            <a:r>
              <a:rPr lang="zh-CN" altLang="en-US" b="0" i="0" dirty="0">
                <a:effectLst/>
                <a:latin typeface="-apple-system"/>
              </a:rPr>
              <a:t>的通用性。每种方法在每个测试实例上重复</a:t>
            </a:r>
            <a:r>
              <a:rPr lang="en-US" altLang="zh-CN" b="0" i="0" dirty="0">
                <a:effectLst/>
                <a:latin typeface="-apple-system"/>
              </a:rPr>
              <a:t>20</a:t>
            </a:r>
            <a:r>
              <a:rPr lang="zh-CN" altLang="en-US" b="0" i="0" dirty="0">
                <a:effectLst/>
                <a:latin typeface="-apple-system"/>
              </a:rPr>
              <a:t>次，通过比较方法获得的最终帕累托最优前沿的性能度量在表</a:t>
            </a:r>
            <a:r>
              <a:rPr lang="en-US" altLang="zh-CN" b="0" i="0" dirty="0">
                <a:effectLst/>
                <a:latin typeface="-apple-system"/>
              </a:rPr>
              <a:t>IV-VI</a:t>
            </a:r>
            <a:r>
              <a:rPr lang="zh-CN" altLang="en-US" b="0" i="0" dirty="0">
                <a:effectLst/>
                <a:latin typeface="-apple-system"/>
              </a:rPr>
              <a:t>中提供，其中最佳结果以粗体突出显示。</a:t>
            </a:r>
            <a:endParaRPr lang="en-US" altLang="zh-CN"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135</a:t>
            </a:fld>
            <a:endParaRPr lang="zh-CN" altLang="en-US"/>
          </a:p>
        </p:txBody>
      </p:sp>
    </p:spTree>
    <p:extLst>
      <p:ext uri="{BB962C8B-B14F-4D97-AF65-F5344CB8AC3E}">
        <p14:creationId xmlns:p14="http://schemas.microsoft.com/office/powerpoint/2010/main" val="2074385857"/>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en-US" altLang="zh-CN"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136</a:t>
            </a:fld>
            <a:endParaRPr lang="zh-CN" altLang="en-US"/>
          </a:p>
        </p:txBody>
      </p:sp>
    </p:spTree>
    <p:extLst>
      <p:ext uri="{BB962C8B-B14F-4D97-AF65-F5344CB8AC3E}">
        <p14:creationId xmlns:p14="http://schemas.microsoft.com/office/powerpoint/2010/main" val="1331626653"/>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en-US" altLang="zh-CN"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137</a:t>
            </a:fld>
            <a:endParaRPr lang="zh-CN" altLang="en-US"/>
          </a:p>
        </p:txBody>
      </p:sp>
    </p:spTree>
    <p:extLst>
      <p:ext uri="{BB962C8B-B14F-4D97-AF65-F5344CB8AC3E}">
        <p14:creationId xmlns:p14="http://schemas.microsoft.com/office/powerpoint/2010/main" val="3613075923"/>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b="0" i="0" dirty="0">
                <a:effectLst/>
                <a:latin typeface="-apple-system"/>
              </a:rPr>
              <a:t>图</a:t>
            </a:r>
            <a:r>
              <a:rPr lang="en-US" altLang="zh-CN" b="0" i="0" dirty="0">
                <a:effectLst/>
                <a:latin typeface="-apple-system"/>
              </a:rPr>
              <a:t>9-11</a:t>
            </a:r>
            <a:r>
              <a:rPr lang="zh-CN" altLang="en-US" b="0" i="0" dirty="0">
                <a:effectLst/>
                <a:latin typeface="-apple-system"/>
              </a:rPr>
              <a:t>展示了在</a:t>
            </a:r>
            <a:r>
              <a:rPr lang="en-US" altLang="zh-CN" b="0" i="0" dirty="0">
                <a:effectLst/>
                <a:latin typeface="-apple-system"/>
              </a:rPr>
              <a:t>job</a:t>
            </a:r>
            <a:r>
              <a:rPr lang="zh-CN" altLang="en-US" b="0" i="0" dirty="0">
                <a:effectLst/>
                <a:latin typeface="-apple-system"/>
              </a:rPr>
              <a:t>内操作数量</a:t>
            </a:r>
            <a:r>
              <a:rPr lang="en-US" altLang="zh-CN" b="0" i="0" dirty="0">
                <a:effectLst/>
                <a:latin typeface="-apple-system"/>
              </a:rPr>
              <a:t>δ</a:t>
            </a:r>
            <a:r>
              <a:rPr lang="zh-CN" altLang="en-US" b="0" i="0" dirty="0">
                <a:effectLst/>
                <a:latin typeface="-apple-system"/>
              </a:rPr>
              <a:t>、机器数量</a:t>
            </a:r>
            <a:r>
              <a:rPr lang="en-US" altLang="zh-CN" b="0" i="0" dirty="0">
                <a:effectLst/>
                <a:latin typeface="-apple-system"/>
              </a:rPr>
              <a:t>m</a:t>
            </a:r>
            <a:r>
              <a:rPr lang="zh-CN" altLang="en-US" b="0" i="0" dirty="0">
                <a:effectLst/>
                <a:latin typeface="-apple-system"/>
              </a:rPr>
              <a:t>和新作业到达平均间隔时间</a:t>
            </a:r>
            <a:r>
              <a:rPr lang="en-US" altLang="zh-CN" b="0" i="0" dirty="0" err="1">
                <a:effectLst/>
                <a:latin typeface="-apple-system"/>
              </a:rPr>
              <a:t>λnew</a:t>
            </a:r>
            <a:r>
              <a:rPr lang="zh-CN" altLang="en-US" b="0" i="0" dirty="0">
                <a:effectLst/>
                <a:latin typeface="-apple-system"/>
              </a:rPr>
              <a:t>的不同参数水平下，三个目标的变化趋势。可以观察到，对于大多数方法，所有这三个目标都随着</a:t>
            </a:r>
            <a:r>
              <a:rPr lang="en-US" altLang="zh-CN" b="0" i="0" dirty="0">
                <a:effectLst/>
                <a:latin typeface="-apple-system"/>
              </a:rPr>
              <a:t>δ</a:t>
            </a:r>
            <a:r>
              <a:rPr lang="zh-CN" altLang="en-US" b="0" i="0" dirty="0">
                <a:effectLst/>
                <a:latin typeface="-apple-system"/>
              </a:rPr>
              <a:t>的增加而增加，随着</a:t>
            </a:r>
            <a:r>
              <a:rPr lang="en-US" altLang="zh-CN" b="0" i="0" dirty="0">
                <a:effectLst/>
                <a:latin typeface="-apple-system"/>
              </a:rPr>
              <a:t>m</a:t>
            </a:r>
            <a:r>
              <a:rPr lang="zh-CN" altLang="en-US" b="0" i="0" dirty="0">
                <a:effectLst/>
                <a:latin typeface="-apple-system"/>
              </a:rPr>
              <a:t>的增加而减少。随着</a:t>
            </a:r>
            <a:r>
              <a:rPr lang="en-US" altLang="zh-CN" b="0" i="0" dirty="0" err="1">
                <a:effectLst/>
                <a:latin typeface="-apple-system"/>
              </a:rPr>
              <a:t>λnew</a:t>
            </a:r>
            <a:r>
              <a:rPr lang="zh-CN" altLang="en-US" b="0" i="0" dirty="0">
                <a:effectLst/>
                <a:latin typeface="-apple-system"/>
              </a:rPr>
              <a:t>的增加，</a:t>
            </a:r>
            <a:r>
              <a:rPr lang="en-US" altLang="zh-CN" b="0" i="0" dirty="0">
                <a:effectLst/>
                <a:latin typeface="-apple-system"/>
              </a:rPr>
              <a:t>TWT</a:t>
            </a:r>
            <a:r>
              <a:rPr lang="zh-CN" altLang="en-US" b="0" i="0" dirty="0">
                <a:effectLst/>
                <a:latin typeface="-apple-system"/>
              </a:rPr>
              <a:t>和</a:t>
            </a:r>
            <a:r>
              <a:rPr lang="en-US" altLang="zh-CN" b="0" i="0" dirty="0" err="1">
                <a:effectLst/>
                <a:latin typeface="-apple-system"/>
              </a:rPr>
              <a:t>Uave</a:t>
            </a:r>
            <a:r>
              <a:rPr lang="zh-CN" altLang="en-US" b="0" i="0" dirty="0">
                <a:effectLst/>
                <a:latin typeface="-apple-system"/>
              </a:rPr>
              <a:t>减小，而</a:t>
            </a:r>
            <a:r>
              <a:rPr lang="en-US" altLang="zh-CN" b="0" i="0" dirty="0" err="1">
                <a:effectLst/>
                <a:latin typeface="-apple-system"/>
              </a:rPr>
              <a:t>Wstd</a:t>
            </a:r>
            <a:r>
              <a:rPr lang="zh-CN" altLang="en-US" b="0" i="0" dirty="0">
                <a:effectLst/>
                <a:latin typeface="-apple-system"/>
              </a:rPr>
              <a:t>增大。同时，在所有参数水平下，</a:t>
            </a:r>
            <a:r>
              <a:rPr lang="en-US" altLang="zh-CN" b="0" i="0" dirty="0">
                <a:effectLst/>
                <a:latin typeface="-apple-system"/>
              </a:rPr>
              <a:t>HMAPPO</a:t>
            </a:r>
            <a:r>
              <a:rPr lang="zh-CN" altLang="en-US" b="0" i="0" dirty="0">
                <a:effectLst/>
                <a:latin typeface="-apple-system"/>
              </a:rPr>
              <a:t>在中的性能均达到最佳。</a:t>
            </a:r>
            <a:endParaRPr lang="en-US" altLang="zh-CN"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138</a:t>
            </a:fld>
            <a:endParaRPr lang="zh-CN" altLang="en-US"/>
          </a:p>
        </p:txBody>
      </p:sp>
    </p:spTree>
    <p:extLst>
      <p:ext uri="{BB962C8B-B14F-4D97-AF65-F5344CB8AC3E}">
        <p14:creationId xmlns:p14="http://schemas.microsoft.com/office/powerpoint/2010/main" val="3736360095"/>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en-US" altLang="zh-CN"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139</a:t>
            </a:fld>
            <a:endParaRPr lang="zh-CN" altLang="en-US"/>
          </a:p>
        </p:txBody>
      </p:sp>
    </p:spTree>
    <p:extLst>
      <p:ext uri="{BB962C8B-B14F-4D97-AF65-F5344CB8AC3E}">
        <p14:creationId xmlns:p14="http://schemas.microsoft.com/office/powerpoint/2010/main" val="4135925696"/>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en-US" altLang="zh-CN"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140</a:t>
            </a:fld>
            <a:endParaRPr lang="zh-CN" altLang="en-US"/>
          </a:p>
        </p:txBody>
      </p:sp>
    </p:spTree>
    <p:extLst>
      <p:ext uri="{BB962C8B-B14F-4D97-AF65-F5344CB8AC3E}">
        <p14:creationId xmlns:p14="http://schemas.microsoft.com/office/powerpoint/2010/main" val="11908096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b="0" i="0" dirty="0">
                <a:effectLst/>
                <a:latin typeface="-apple-system"/>
              </a:rPr>
              <a:t>当前节点的结束时间</a:t>
            </a:r>
            <a:r>
              <a:rPr lang="en-US" altLang="zh-CN" b="0" i="0" dirty="0">
                <a:effectLst/>
                <a:latin typeface="-apple-system"/>
              </a:rPr>
              <a:t>E</a:t>
            </a:r>
            <a:r>
              <a:rPr lang="zh-CN" altLang="en-US" b="0" i="0" dirty="0">
                <a:effectLst/>
                <a:latin typeface="-apple-system"/>
              </a:rPr>
              <a:t>（</a:t>
            </a:r>
            <a:r>
              <a:rPr lang="en-US" altLang="zh-CN" b="0" i="0" dirty="0">
                <a:effectLst/>
                <a:latin typeface="-apple-system"/>
              </a:rPr>
              <a:t>3</a:t>
            </a:r>
            <a:r>
              <a:rPr lang="zh-CN" altLang="en-US" b="0" i="0" dirty="0">
                <a:effectLst/>
                <a:latin typeface="-apple-system"/>
              </a:rPr>
              <a:t>）如图所示虚线框内的进程表示等待处理的进程，即</a:t>
            </a:r>
            <a:r>
              <a:rPr lang="en-US" altLang="zh-CN" b="0" i="0" dirty="0">
                <a:effectLst/>
                <a:latin typeface="-apple-system"/>
              </a:rPr>
              <a:t>o12,o22,o32</a:t>
            </a:r>
            <a:r>
              <a:rPr lang="zh-CN" altLang="en-US" b="0" i="0" dirty="0">
                <a:effectLst/>
                <a:latin typeface="-apple-system"/>
              </a:rPr>
              <a:t>，并且只能从中选择一个进程进行处理，因此转换到</a:t>
            </a:r>
            <a:r>
              <a:rPr lang="en-US" altLang="zh-CN" b="0" i="0" dirty="0">
                <a:effectLst/>
                <a:latin typeface="-apple-system"/>
              </a:rPr>
              <a:t>E</a:t>
            </a:r>
            <a:r>
              <a:rPr lang="zh-CN" altLang="en-US" b="0" i="0" dirty="0">
                <a:effectLst/>
                <a:latin typeface="-apple-system"/>
              </a:rPr>
              <a:t>（</a:t>
            </a:r>
            <a:r>
              <a:rPr lang="en-US" altLang="zh-CN" b="0" i="0" dirty="0">
                <a:effectLst/>
                <a:latin typeface="-apple-system"/>
              </a:rPr>
              <a:t>4</a:t>
            </a:r>
            <a:r>
              <a:rPr lang="zh-CN" altLang="en-US" b="0" i="0" dirty="0">
                <a:effectLst/>
                <a:latin typeface="-apple-system"/>
              </a:rPr>
              <a:t>）。可以计算出三个选项的及时奖励</a:t>
            </a:r>
            <a:r>
              <a:rPr lang="en-US" altLang="zh-CN" b="0" i="0" dirty="0">
                <a:effectLst/>
                <a:latin typeface="-apple-system"/>
              </a:rPr>
              <a:t>{-1</a:t>
            </a:r>
            <a:r>
              <a:rPr lang="zh-CN" altLang="en-US" b="0" i="0" dirty="0">
                <a:effectLst/>
                <a:latin typeface="-apple-system"/>
              </a:rPr>
              <a:t>，</a:t>
            </a:r>
            <a:r>
              <a:rPr lang="en-US" altLang="zh-CN" b="0" i="0" dirty="0">
                <a:effectLst/>
                <a:latin typeface="-apple-system"/>
              </a:rPr>
              <a:t>-3</a:t>
            </a:r>
            <a:r>
              <a:rPr lang="zh-CN" altLang="en-US" b="0" i="0" dirty="0">
                <a:effectLst/>
                <a:latin typeface="-apple-system"/>
              </a:rPr>
              <a:t>，</a:t>
            </a:r>
            <a:r>
              <a:rPr lang="en-US" altLang="zh-CN" b="0" i="0" dirty="0">
                <a:effectLst/>
                <a:latin typeface="-apple-system"/>
              </a:rPr>
              <a:t>-4}</a:t>
            </a:r>
            <a:r>
              <a:rPr lang="zh-CN" altLang="en-US" b="0" i="0" dirty="0">
                <a:effectLst/>
                <a:latin typeface="-apple-system"/>
              </a:rPr>
              <a:t>。假设智能体选择的动作是</a:t>
            </a:r>
            <a:r>
              <a:rPr lang="en-US" altLang="zh-CN" b="0" i="0" dirty="0">
                <a:effectLst/>
                <a:latin typeface="-apple-system"/>
              </a:rPr>
              <a:t>O22</a:t>
            </a:r>
            <a:r>
              <a:rPr lang="zh-CN" altLang="en-US" b="0" i="0" dirty="0">
                <a:effectLst/>
                <a:latin typeface="-apple-system"/>
              </a:rPr>
              <a:t>，环境经历状态转换到决策点</a:t>
            </a:r>
            <a:r>
              <a:rPr lang="en-US" altLang="zh-CN" b="0" i="0" dirty="0">
                <a:effectLst/>
                <a:latin typeface="-apple-system"/>
              </a:rPr>
              <a:t>t4</a:t>
            </a:r>
            <a:r>
              <a:rPr lang="zh-CN" altLang="en-US" b="0" i="0" dirty="0">
                <a:effectLst/>
                <a:latin typeface="-apple-system"/>
              </a:rPr>
              <a:t>，并向智能体输出立即奖励</a:t>
            </a:r>
            <a:r>
              <a:rPr lang="en-US" altLang="zh-CN" b="0" i="0" dirty="0">
                <a:effectLst/>
                <a:latin typeface="-apple-system"/>
              </a:rPr>
              <a:t>-1</a:t>
            </a:r>
            <a:r>
              <a:rPr lang="zh-CN" altLang="en-US" b="0" i="0" dirty="0">
                <a:effectLst/>
                <a:latin typeface="-apple-system"/>
              </a:rPr>
              <a:t>。</a:t>
            </a:r>
            <a:br>
              <a:rPr lang="en-US" altLang="zh-CN" b="0" i="0" dirty="0">
                <a:effectLst/>
                <a:latin typeface="-apple-system"/>
              </a:rPr>
            </a:b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15</a:t>
            </a:fld>
            <a:endParaRPr lang="zh-CN" altLang="en-US"/>
          </a:p>
        </p:txBody>
      </p:sp>
    </p:spTree>
    <p:extLst>
      <p:ext uri="{BB962C8B-B14F-4D97-AF65-F5344CB8AC3E}">
        <p14:creationId xmlns:p14="http://schemas.microsoft.com/office/powerpoint/2010/main" val="3294198046"/>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b="0" i="0" dirty="0">
                <a:effectLst/>
                <a:latin typeface="-apple-system"/>
              </a:rPr>
              <a:t>图</a:t>
            </a:r>
            <a:r>
              <a:rPr lang="en-US" altLang="zh-CN" b="0" i="0" dirty="0">
                <a:effectLst/>
                <a:latin typeface="-apple-system"/>
              </a:rPr>
              <a:t>12</a:t>
            </a:r>
            <a:r>
              <a:rPr lang="zh-CN" altLang="en-US" b="0" i="0" dirty="0">
                <a:effectLst/>
                <a:latin typeface="-apple-system"/>
              </a:rPr>
              <a:t>显示了两个代表性实例的不同方法获得的</a:t>
            </a:r>
            <a:r>
              <a:rPr lang="en-US" altLang="zh-CN" b="0" i="0" dirty="0">
                <a:effectLst/>
                <a:latin typeface="-apple-system"/>
              </a:rPr>
              <a:t>Pareto</a:t>
            </a:r>
            <a:r>
              <a:rPr lang="zh-CN" altLang="en-US" b="0" i="0" dirty="0">
                <a:effectLst/>
                <a:latin typeface="-apple-system"/>
              </a:rPr>
              <a:t>最优前沿，从中我们可以看出</a:t>
            </a:r>
            <a:r>
              <a:rPr lang="en-US" altLang="zh-CN" b="0" i="0" dirty="0">
                <a:effectLst/>
                <a:latin typeface="-apple-system"/>
              </a:rPr>
              <a:t>HMAPPO</a:t>
            </a:r>
            <a:r>
              <a:rPr lang="zh-CN" altLang="en-US" b="0" i="0" dirty="0">
                <a:effectLst/>
                <a:latin typeface="-apple-system"/>
              </a:rPr>
              <a:t>证明了对真正</a:t>
            </a:r>
            <a:r>
              <a:rPr lang="en-US" altLang="zh-CN" b="0" i="0" dirty="0">
                <a:effectLst/>
                <a:latin typeface="-apple-system"/>
              </a:rPr>
              <a:t>Pareto</a:t>
            </a:r>
            <a:r>
              <a:rPr lang="zh-CN" altLang="en-US" b="0" i="0" dirty="0">
                <a:effectLst/>
                <a:latin typeface="-apple-system"/>
              </a:rPr>
              <a:t>最优前沿的最佳收敛性。</a:t>
            </a:r>
            <a:endParaRPr lang="en-US" altLang="zh-CN"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141</a:t>
            </a:fld>
            <a:endParaRPr lang="zh-CN" altLang="en-US"/>
          </a:p>
        </p:txBody>
      </p:sp>
    </p:spTree>
    <p:extLst>
      <p:ext uri="{BB962C8B-B14F-4D97-AF65-F5344CB8AC3E}">
        <p14:creationId xmlns:p14="http://schemas.microsoft.com/office/powerpoint/2010/main" val="2183499414"/>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b="0" i="0" dirty="0">
                <a:effectLst/>
                <a:latin typeface="-apple-system"/>
              </a:rPr>
              <a:t>为了进一步验证</a:t>
            </a:r>
            <a:r>
              <a:rPr lang="en-US" altLang="zh-CN" b="0" i="0" dirty="0">
                <a:effectLst/>
                <a:latin typeface="-apple-system"/>
              </a:rPr>
              <a:t>HMAPPO</a:t>
            </a:r>
            <a:r>
              <a:rPr lang="zh-CN" altLang="en-US" b="0" i="0" dirty="0">
                <a:effectLst/>
                <a:latin typeface="-apple-system"/>
              </a:rPr>
              <a:t>相对于现有动态调度方法的优越性，我们重新实现了最近提出的三种用于求解</a:t>
            </a:r>
            <a:r>
              <a:rPr lang="en-US" altLang="zh-CN" b="0" i="0" dirty="0">
                <a:effectLst/>
                <a:latin typeface="-apple-system"/>
              </a:rPr>
              <a:t>DFJSP</a:t>
            </a:r>
            <a:r>
              <a:rPr lang="zh-CN" altLang="en-US" b="0" i="0" dirty="0">
                <a:effectLst/>
                <a:latin typeface="-apple-system"/>
              </a:rPr>
              <a:t>的实时调度方法，并将其作为比较，包括异构</a:t>
            </a:r>
            <a:r>
              <a:rPr lang="en-US" altLang="zh-CN" b="0" i="0" dirty="0">
                <a:effectLst/>
                <a:latin typeface="-apple-system"/>
              </a:rPr>
              <a:t>EFT</a:t>
            </a:r>
            <a:r>
              <a:rPr lang="zh-CN" altLang="en-US" b="0" i="0" dirty="0">
                <a:effectLst/>
                <a:latin typeface="-apple-system"/>
              </a:rPr>
              <a:t>（</a:t>
            </a:r>
            <a:r>
              <a:rPr lang="en-US" altLang="zh-CN" b="0" i="0" dirty="0">
                <a:effectLst/>
                <a:latin typeface="-apple-system"/>
              </a:rPr>
              <a:t>HEFT</a:t>
            </a:r>
            <a:r>
              <a:rPr lang="zh-CN" altLang="en-US" b="0" i="0" dirty="0">
                <a:effectLst/>
                <a:latin typeface="-apple-system"/>
              </a:rPr>
              <a:t>）算法</a:t>
            </a:r>
            <a:r>
              <a:rPr lang="en-US" altLang="zh-CN" b="0" i="0" dirty="0">
                <a:effectLst/>
                <a:latin typeface="-apple-system"/>
              </a:rPr>
              <a:t>[54]</a:t>
            </a:r>
            <a:r>
              <a:rPr lang="zh-CN" altLang="en-US" b="0" i="0" dirty="0">
                <a:effectLst/>
                <a:latin typeface="-apple-system"/>
              </a:rPr>
              <a:t>、</a:t>
            </a:r>
            <a:r>
              <a:rPr lang="en-US" altLang="zh-CN" b="0" i="0" dirty="0">
                <a:effectLst/>
                <a:latin typeface="-apple-system"/>
              </a:rPr>
              <a:t>GRASP [31]</a:t>
            </a:r>
            <a:r>
              <a:rPr lang="zh-CN" altLang="en-US" b="0" i="0" dirty="0">
                <a:effectLst/>
                <a:latin typeface="-apple-system"/>
              </a:rPr>
              <a:t>和基于双</a:t>
            </a:r>
            <a:r>
              <a:rPr lang="en-US" altLang="zh-CN" b="0" i="0" dirty="0">
                <a:effectLst/>
                <a:latin typeface="-apple-system"/>
              </a:rPr>
              <a:t>DQN</a:t>
            </a:r>
            <a:r>
              <a:rPr lang="zh-CN" altLang="en-US" b="0" i="0" dirty="0">
                <a:effectLst/>
                <a:latin typeface="-apple-system"/>
              </a:rPr>
              <a:t>（</a:t>
            </a:r>
            <a:r>
              <a:rPr lang="en-US" altLang="zh-CN" b="0" i="0" dirty="0">
                <a:effectLst/>
                <a:latin typeface="-apple-system"/>
              </a:rPr>
              <a:t>DDQN</a:t>
            </a:r>
            <a:r>
              <a:rPr lang="zh-CN" altLang="en-US" b="0" i="0" dirty="0">
                <a:effectLst/>
                <a:latin typeface="-apple-system"/>
              </a:rPr>
              <a:t>）的调度方法</a:t>
            </a:r>
            <a:r>
              <a:rPr lang="en-US" altLang="zh-CN" b="0" i="0" dirty="0">
                <a:effectLst/>
                <a:latin typeface="-apple-system"/>
              </a:rPr>
              <a:t>[41]</a:t>
            </a:r>
            <a:r>
              <a:rPr lang="zh-CN" altLang="en-US" b="0" i="0" dirty="0">
                <a:effectLst/>
                <a:latin typeface="-apple-system"/>
              </a:rPr>
              <a:t>。具体地，为了验证训练的</a:t>
            </a:r>
            <a:r>
              <a:rPr lang="en-US" altLang="zh-CN" b="0" i="0" dirty="0">
                <a:effectLst/>
                <a:latin typeface="-apple-system"/>
              </a:rPr>
              <a:t>HMAPPO</a:t>
            </a:r>
            <a:r>
              <a:rPr lang="zh-CN" altLang="en-US" b="0" i="0" dirty="0">
                <a:effectLst/>
                <a:latin typeface="-apple-system"/>
              </a:rPr>
              <a:t>可以很好地推广到更大规模的问题，与这些实时调度方法相比，我们将新插入作业的数量设置为</a:t>
            </a:r>
            <a:r>
              <a:rPr lang="en-US" altLang="zh-CN" b="0" i="0" dirty="0">
                <a:effectLst/>
                <a:latin typeface="-apple-system"/>
              </a:rPr>
              <a:t>1000</a:t>
            </a:r>
            <a:r>
              <a:rPr lang="zh-CN" altLang="en-US" b="0" i="0" dirty="0">
                <a:effectLst/>
                <a:latin typeface="-apple-system"/>
              </a:rPr>
              <a:t>，而其他参数设置与表</a:t>
            </a:r>
            <a:r>
              <a:rPr lang="en-US" altLang="zh-CN" b="0" i="0" dirty="0">
                <a:effectLst/>
                <a:latin typeface="-apple-system"/>
              </a:rPr>
              <a:t>I</a:t>
            </a:r>
            <a:r>
              <a:rPr lang="zh-CN" altLang="en-US" b="0" i="0" dirty="0">
                <a:effectLst/>
                <a:latin typeface="-apple-system"/>
              </a:rPr>
              <a:t>中的设置相同。在每个测试实例上重复每种方法</a:t>
            </a:r>
            <a:r>
              <a:rPr lang="en-US" altLang="zh-CN" b="0" i="0" dirty="0">
                <a:effectLst/>
                <a:latin typeface="-apple-system"/>
              </a:rPr>
              <a:t>20</a:t>
            </a:r>
            <a:r>
              <a:rPr lang="zh-CN" altLang="en-US" b="0" i="0" dirty="0">
                <a:effectLst/>
                <a:latin typeface="-apple-system"/>
              </a:rPr>
              <a:t>次运行</a:t>
            </a:r>
            <a:r>
              <a:rPr lang="en-US" altLang="zh-CN" b="0" i="0" dirty="0">
                <a:effectLst/>
                <a:latin typeface="-apple-system"/>
              </a:rPr>
              <a:t>;</a:t>
            </a:r>
            <a:r>
              <a:rPr lang="zh-CN" altLang="en-US" b="0" i="0" dirty="0">
                <a:effectLst/>
                <a:latin typeface="-apple-system"/>
              </a:rPr>
              <a:t>通过比较方法获得的性能指标见表</a:t>
            </a:r>
            <a:r>
              <a:rPr lang="en-US" altLang="zh-CN" b="0" i="0" dirty="0">
                <a:effectLst/>
                <a:latin typeface="-apple-system"/>
              </a:rPr>
              <a:t>VII-IX</a:t>
            </a:r>
            <a:r>
              <a:rPr lang="zh-CN" altLang="en-US" b="0" i="0" dirty="0">
                <a:effectLst/>
                <a:latin typeface="-apple-system"/>
              </a:rPr>
              <a:t>，最佳结果以粗体突出显示。实验结果表明，提出的</a:t>
            </a:r>
            <a:r>
              <a:rPr lang="en-US" altLang="zh-CN" b="0" i="0" dirty="0">
                <a:effectLst/>
                <a:latin typeface="-apple-system"/>
              </a:rPr>
              <a:t>HMAPPO</a:t>
            </a:r>
            <a:r>
              <a:rPr lang="zh-CN" altLang="en-US" b="0" i="0" dirty="0">
                <a:effectLst/>
                <a:latin typeface="-apple-system"/>
              </a:rPr>
              <a:t>算法在大多数情况下能达到最好性能</a:t>
            </a:r>
            <a:r>
              <a:rPr lang="en-US" altLang="zh-CN" b="0" i="0" dirty="0">
                <a:effectLst/>
                <a:latin typeface="-apple-system"/>
              </a:rPr>
              <a:t>.</a:t>
            </a:r>
            <a:r>
              <a:rPr lang="zh-CN" altLang="en-US" b="0" i="0" dirty="0">
                <a:effectLst/>
                <a:latin typeface="-apple-system"/>
              </a:rPr>
              <a:t>请注意，所有四种比较方法都可以在</a:t>
            </a:r>
            <a:r>
              <a:rPr lang="en-US" altLang="zh-CN" b="0" i="0" dirty="0">
                <a:effectLst/>
                <a:latin typeface="-apple-system"/>
              </a:rPr>
              <a:t>GD</a:t>
            </a:r>
            <a:r>
              <a:rPr lang="zh-CN" altLang="en-US" b="0" i="0" dirty="0">
                <a:effectLst/>
                <a:latin typeface="-apple-system"/>
              </a:rPr>
              <a:t>度量方面获得良好的结果</a:t>
            </a:r>
            <a:r>
              <a:rPr lang="en-US" altLang="zh-CN" b="0" i="0" dirty="0">
                <a:effectLst/>
                <a:latin typeface="-apple-system"/>
              </a:rPr>
              <a:t>;</a:t>
            </a:r>
            <a:r>
              <a:rPr lang="zh-CN" altLang="en-US" b="0" i="0" dirty="0">
                <a:effectLst/>
                <a:latin typeface="-apple-system"/>
              </a:rPr>
              <a:t>这可能是由于不同的方法适用于不同的目标</a:t>
            </a:r>
            <a:r>
              <a:rPr lang="en-US" altLang="zh-CN" b="0" i="0" dirty="0">
                <a:effectLst/>
                <a:latin typeface="-apple-system"/>
              </a:rPr>
              <a:t>;</a:t>
            </a:r>
            <a:r>
              <a:rPr lang="zh-CN" altLang="en-US" b="0" i="0" dirty="0">
                <a:effectLst/>
                <a:latin typeface="-apple-system"/>
              </a:rPr>
              <a:t>因此，它们中的每一种都在相应的目标中表现出最佳的收敛性能。例如，</a:t>
            </a:r>
            <a:r>
              <a:rPr lang="en-US" altLang="zh-CN" b="0" i="0" dirty="0">
                <a:effectLst/>
                <a:latin typeface="-apple-system"/>
              </a:rPr>
              <a:t>HMAPPO</a:t>
            </a:r>
            <a:r>
              <a:rPr lang="zh-CN" altLang="en-US" b="0" i="0" dirty="0">
                <a:effectLst/>
                <a:latin typeface="-apple-system"/>
              </a:rPr>
              <a:t>和</a:t>
            </a:r>
            <a:r>
              <a:rPr lang="en-US" altLang="zh-CN" b="0" i="0" dirty="0">
                <a:effectLst/>
                <a:latin typeface="-apple-system"/>
              </a:rPr>
              <a:t>GRASP</a:t>
            </a:r>
            <a:r>
              <a:rPr lang="zh-CN" altLang="en-US" b="0" i="0" dirty="0">
                <a:effectLst/>
                <a:latin typeface="-apple-system"/>
              </a:rPr>
              <a:t>可获得较低的</a:t>
            </a:r>
            <a:r>
              <a:rPr lang="en-US" altLang="zh-CN" b="0" i="0" dirty="0">
                <a:effectLst/>
                <a:latin typeface="-apple-system"/>
              </a:rPr>
              <a:t>TWT</a:t>
            </a:r>
            <a:r>
              <a:rPr lang="zh-CN" altLang="en-US" b="0" i="0" dirty="0">
                <a:effectLst/>
                <a:latin typeface="-apple-system"/>
              </a:rPr>
              <a:t>，</a:t>
            </a:r>
            <a:r>
              <a:rPr lang="en-US" altLang="zh-CN" b="0" i="0" dirty="0">
                <a:effectLst/>
                <a:latin typeface="-apple-system"/>
              </a:rPr>
              <a:t>DDQN</a:t>
            </a:r>
            <a:r>
              <a:rPr lang="zh-CN" altLang="en-US" b="0" i="0" dirty="0">
                <a:effectLst/>
                <a:latin typeface="-apple-system"/>
              </a:rPr>
              <a:t>可获得较高的</a:t>
            </a:r>
            <a:r>
              <a:rPr lang="en-US" altLang="zh-CN" b="0" i="0" dirty="0" err="1">
                <a:effectLst/>
                <a:latin typeface="-apple-system"/>
              </a:rPr>
              <a:t>Uave</a:t>
            </a:r>
            <a:r>
              <a:rPr lang="zh-CN" altLang="en-US" b="0" i="0" dirty="0">
                <a:effectLst/>
                <a:latin typeface="-apple-system"/>
              </a:rPr>
              <a:t>，而</a:t>
            </a:r>
            <a:r>
              <a:rPr lang="en-US" altLang="zh-CN" b="0" i="0" dirty="0">
                <a:effectLst/>
                <a:latin typeface="-apple-system"/>
              </a:rPr>
              <a:t>HEFT</a:t>
            </a:r>
            <a:r>
              <a:rPr lang="zh-CN" altLang="en-US" b="0" i="0" dirty="0">
                <a:effectLst/>
                <a:latin typeface="-apple-system"/>
              </a:rPr>
              <a:t>可获得较低的</a:t>
            </a:r>
            <a:r>
              <a:rPr lang="en-US" altLang="zh-CN" b="0" i="0" dirty="0" err="1">
                <a:effectLst/>
                <a:latin typeface="-apple-system"/>
              </a:rPr>
              <a:t>Wstd</a:t>
            </a:r>
            <a:r>
              <a:rPr lang="zh-CN" altLang="en-US" b="0" i="0" dirty="0">
                <a:effectLst/>
                <a:latin typeface="-apple-system"/>
              </a:rPr>
              <a:t>。然而，</a:t>
            </a:r>
            <a:r>
              <a:rPr lang="en-US" altLang="zh-CN" b="0" i="0" dirty="0">
                <a:effectLst/>
                <a:latin typeface="-apple-system"/>
              </a:rPr>
              <a:t>HMAPPO</a:t>
            </a:r>
            <a:r>
              <a:rPr lang="zh-CN" altLang="en-US" b="0" i="0" dirty="0">
                <a:effectLst/>
                <a:latin typeface="-apple-system"/>
              </a:rPr>
              <a:t>在</a:t>
            </a:r>
            <a:r>
              <a:rPr lang="en-US" altLang="zh-CN" b="0" i="0" dirty="0">
                <a:effectLst/>
                <a:latin typeface="-apple-system"/>
              </a:rPr>
              <a:t>IGD</a:t>
            </a:r>
            <a:r>
              <a:rPr lang="zh-CN" altLang="en-US" b="0" i="0" dirty="0">
                <a:effectLst/>
                <a:latin typeface="-apple-system"/>
              </a:rPr>
              <a:t>和度量方面优于其他所有方法，表明</a:t>
            </a:r>
            <a:r>
              <a:rPr lang="en-US" altLang="zh-CN" b="0" i="0" dirty="0">
                <a:effectLst/>
                <a:latin typeface="-apple-system"/>
              </a:rPr>
              <a:t>HMAPPO</a:t>
            </a:r>
            <a:r>
              <a:rPr lang="zh-CN" altLang="en-US" b="0" i="0" dirty="0">
                <a:effectLst/>
                <a:latin typeface="-apple-system"/>
              </a:rPr>
              <a:t>实现了三个研究目标中的最佳折衷。图</a:t>
            </a:r>
            <a:r>
              <a:rPr lang="en-US" altLang="zh-CN" b="0" i="0" dirty="0">
                <a:effectLst/>
                <a:latin typeface="-apple-system"/>
              </a:rPr>
              <a:t>13</a:t>
            </a:r>
            <a:r>
              <a:rPr lang="zh-CN" altLang="en-US" b="0" i="0" dirty="0">
                <a:effectLst/>
                <a:latin typeface="-apple-system"/>
              </a:rPr>
              <a:t>显示了</a:t>
            </a:r>
            <a:r>
              <a:rPr lang="en-US" altLang="zh-CN" b="0" i="0" dirty="0">
                <a:effectLst/>
                <a:latin typeface="-apple-system"/>
              </a:rPr>
              <a:t>HMAPPO</a:t>
            </a:r>
            <a:r>
              <a:rPr lang="zh-CN" altLang="en-US" b="0" i="0" dirty="0">
                <a:effectLst/>
                <a:latin typeface="-apple-system"/>
              </a:rPr>
              <a:t>和其他实时调度方法在三个代表性实例上的</a:t>
            </a:r>
            <a:r>
              <a:rPr lang="en-US" altLang="zh-CN" b="0" i="0" dirty="0">
                <a:effectLst/>
                <a:latin typeface="-apple-system"/>
              </a:rPr>
              <a:t>20</a:t>
            </a:r>
            <a:r>
              <a:rPr lang="zh-CN" altLang="en-US" b="0" i="0" dirty="0">
                <a:effectLst/>
                <a:latin typeface="-apple-system"/>
              </a:rPr>
              <a:t>次运行的三个目标的平均值，从图中可以看出，与其他方法相比，所提出的</a:t>
            </a:r>
            <a:r>
              <a:rPr lang="en-US" altLang="zh-CN" b="0" i="0" dirty="0">
                <a:effectLst/>
                <a:latin typeface="-apple-system"/>
              </a:rPr>
              <a:t>HMAPPO</a:t>
            </a:r>
            <a:r>
              <a:rPr lang="zh-CN" altLang="en-US" b="0" i="0" dirty="0">
                <a:effectLst/>
                <a:latin typeface="-apple-system"/>
              </a:rPr>
              <a:t>实现了最低的</a:t>
            </a:r>
            <a:r>
              <a:rPr lang="en-US" altLang="zh-CN" b="0" i="0" dirty="0">
                <a:effectLst/>
                <a:latin typeface="-apple-system"/>
              </a:rPr>
              <a:t>TWT</a:t>
            </a:r>
            <a:r>
              <a:rPr lang="zh-CN" altLang="en-US" b="0" i="0" dirty="0">
                <a:effectLst/>
                <a:latin typeface="-apple-system"/>
              </a:rPr>
              <a:t>和相对较高的</a:t>
            </a:r>
            <a:r>
              <a:rPr lang="en-US" altLang="zh-CN" b="0" i="0" dirty="0" err="1">
                <a:effectLst/>
                <a:latin typeface="-apple-system"/>
              </a:rPr>
              <a:t>Uave</a:t>
            </a:r>
            <a:r>
              <a:rPr lang="zh-CN" altLang="en-US" b="0" i="0" dirty="0">
                <a:effectLst/>
                <a:latin typeface="-apple-system"/>
              </a:rPr>
              <a:t>。尽管</a:t>
            </a:r>
            <a:r>
              <a:rPr lang="en-US" altLang="zh-CN" b="0" i="0" dirty="0">
                <a:effectLst/>
                <a:latin typeface="-apple-system"/>
              </a:rPr>
              <a:t>HEFT</a:t>
            </a:r>
            <a:r>
              <a:rPr lang="zh-CN" altLang="en-US" b="0" i="0" dirty="0">
                <a:effectLst/>
                <a:latin typeface="-apple-system"/>
              </a:rPr>
              <a:t>可以达到最低的</a:t>
            </a:r>
            <a:r>
              <a:rPr lang="en-US" altLang="zh-CN" b="0" i="0" dirty="0" err="1">
                <a:effectLst/>
                <a:latin typeface="-apple-system"/>
              </a:rPr>
              <a:t>Wstd</a:t>
            </a:r>
            <a:r>
              <a:rPr lang="zh-CN" altLang="en-US" b="0" i="0" dirty="0">
                <a:effectLst/>
                <a:latin typeface="-apple-system"/>
              </a:rPr>
              <a:t>，但它在行波管中的性能比其他方法差得多。表</a:t>
            </a:r>
            <a:r>
              <a:rPr lang="en-US" altLang="zh-CN" b="0" i="0" dirty="0">
                <a:effectLst/>
                <a:latin typeface="-apple-system"/>
              </a:rPr>
              <a:t>X</a:t>
            </a:r>
            <a:r>
              <a:rPr lang="zh-CN" altLang="en-US" b="0" i="0" dirty="0">
                <a:effectLst/>
                <a:latin typeface="-apple-system"/>
              </a:rPr>
              <a:t>给出了用于做出决策的比较方法的平均计算时间（即，选择一个作业并在一些代表性实例上的每个重新调度点处将其下一个工序及其后续工序一起分配给相应的加工机器）。可以看出，每种方法都能在</a:t>
            </a:r>
            <a:r>
              <a:rPr lang="en-US" altLang="zh-CN" b="0" i="0" dirty="0">
                <a:effectLst/>
                <a:latin typeface="-apple-system"/>
              </a:rPr>
              <a:t>1 s</a:t>
            </a:r>
            <a:r>
              <a:rPr lang="zh-CN" altLang="en-US" b="0" i="0" dirty="0">
                <a:effectLst/>
                <a:latin typeface="-apple-system"/>
              </a:rPr>
              <a:t>内做出决策，满足实时调度的要求。所提出的</a:t>
            </a:r>
            <a:r>
              <a:rPr lang="en-US" altLang="zh-CN" b="0" i="0" dirty="0">
                <a:effectLst/>
                <a:latin typeface="-apple-system"/>
              </a:rPr>
              <a:t>HMAPPO</a:t>
            </a:r>
            <a:r>
              <a:rPr lang="zh-CN" altLang="en-US" b="0" i="0" dirty="0">
                <a:effectLst/>
                <a:latin typeface="-apple-system"/>
              </a:rPr>
              <a:t>消耗很少</a:t>
            </a:r>
            <a:endParaRPr lang="en-US" altLang="zh-CN"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142</a:t>
            </a:fld>
            <a:endParaRPr lang="zh-CN" altLang="en-US"/>
          </a:p>
        </p:txBody>
      </p:sp>
    </p:spTree>
    <p:extLst>
      <p:ext uri="{BB962C8B-B14F-4D97-AF65-F5344CB8AC3E}">
        <p14:creationId xmlns:p14="http://schemas.microsoft.com/office/powerpoint/2010/main" val="74713037"/>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en-US" altLang="zh-CN"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143</a:t>
            </a:fld>
            <a:endParaRPr lang="zh-CN" altLang="en-US"/>
          </a:p>
        </p:txBody>
      </p:sp>
    </p:spTree>
    <p:extLst>
      <p:ext uri="{BB962C8B-B14F-4D97-AF65-F5344CB8AC3E}">
        <p14:creationId xmlns:p14="http://schemas.microsoft.com/office/powerpoint/2010/main" val="4174767571"/>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en-US" altLang="zh-CN"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144</a:t>
            </a:fld>
            <a:endParaRPr lang="zh-CN" altLang="en-US"/>
          </a:p>
        </p:txBody>
      </p:sp>
    </p:spTree>
    <p:extLst>
      <p:ext uri="{BB962C8B-B14F-4D97-AF65-F5344CB8AC3E}">
        <p14:creationId xmlns:p14="http://schemas.microsoft.com/office/powerpoint/2010/main" val="739255380"/>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b="0" i="0" dirty="0">
                <a:effectLst/>
                <a:latin typeface="-apple-system"/>
              </a:rPr>
              <a:t>表</a:t>
            </a:r>
            <a:r>
              <a:rPr lang="en-US" altLang="zh-CN" b="0" i="0" dirty="0">
                <a:effectLst/>
                <a:latin typeface="-apple-system"/>
              </a:rPr>
              <a:t>X</a:t>
            </a:r>
            <a:r>
              <a:rPr lang="zh-CN" altLang="en-US" b="0" i="0" dirty="0">
                <a:effectLst/>
                <a:latin typeface="-apple-system"/>
              </a:rPr>
              <a:t>给出了用于做出决策的比较方法的平均计算时间（即，选择一个作业并在一些代表性实例上的每个重新调度点处将其下一个工序及其后续工序一起分配给相应的加工机器）。可以观察到，每种方法都可以在</a:t>
            </a:r>
            <a:r>
              <a:rPr lang="en-US" altLang="zh-CN" b="0" i="0" dirty="0">
                <a:effectLst/>
                <a:latin typeface="-apple-system"/>
              </a:rPr>
              <a:t>1 s</a:t>
            </a:r>
            <a:r>
              <a:rPr lang="zh-CN" altLang="en-US" b="0" i="0" dirty="0">
                <a:effectLst/>
                <a:latin typeface="-apple-system"/>
              </a:rPr>
              <a:t>内做出决定，因此，可以满足实时调度的要求。由于构造状态特征和计算三个策略网络的输出需要额外的时间，因此与其他方法相比，所提出的</a:t>
            </a:r>
            <a:r>
              <a:rPr lang="en-US" altLang="zh-CN" b="0" i="0" dirty="0">
                <a:effectLst/>
                <a:latin typeface="-apple-system"/>
              </a:rPr>
              <a:t>HMAPPO</a:t>
            </a:r>
            <a:r>
              <a:rPr lang="zh-CN" altLang="en-US" b="0" i="0" dirty="0">
                <a:effectLst/>
                <a:latin typeface="-apple-system"/>
              </a:rPr>
              <a:t>消耗了更多的计算时间。然而，计算时间的轻微增加不会阻碍其在现实世界调度问题中的实际应用。</a:t>
            </a:r>
            <a:endParaRPr lang="en-US" altLang="zh-CN"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145</a:t>
            </a:fld>
            <a:endParaRPr lang="zh-CN" altLang="en-US"/>
          </a:p>
        </p:txBody>
      </p:sp>
    </p:spTree>
    <p:extLst>
      <p:ext uri="{BB962C8B-B14F-4D97-AF65-F5344CB8AC3E}">
        <p14:creationId xmlns:p14="http://schemas.microsoft.com/office/powerpoint/2010/main" val="1500009177"/>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b="0" i="0" dirty="0">
                <a:effectLst/>
                <a:latin typeface="-apple-system"/>
              </a:rPr>
              <a:t>为了进一步验证所提出的</a:t>
            </a:r>
            <a:r>
              <a:rPr lang="en-US" altLang="zh-CN" b="0" i="0" dirty="0">
                <a:effectLst/>
                <a:latin typeface="-apple-system"/>
              </a:rPr>
              <a:t>HMAPPO</a:t>
            </a:r>
            <a:r>
              <a:rPr lang="zh-CN" altLang="en-US" b="0" i="0" dirty="0">
                <a:effectLst/>
                <a:latin typeface="-apple-system"/>
              </a:rPr>
              <a:t>与基于元分析的重新调度方法相比的有效性和效率，我们采用两种滚动时域重新调度方法（即，在每个重新调度点生成一个新的调度）基于多目标粒子群优化算法（</a:t>
            </a:r>
            <a:r>
              <a:rPr lang="en-US" altLang="zh-CN" b="0" i="0" dirty="0">
                <a:effectLst/>
                <a:latin typeface="-apple-system"/>
              </a:rPr>
              <a:t>MOPSO</a:t>
            </a:r>
            <a:r>
              <a:rPr lang="zh-CN" altLang="en-US" b="0" i="0" dirty="0">
                <a:effectLst/>
                <a:latin typeface="-apple-system"/>
              </a:rPr>
              <a:t>）</a:t>
            </a:r>
            <a:r>
              <a:rPr lang="en-US" altLang="zh-CN" b="0" i="0" dirty="0">
                <a:effectLst/>
                <a:latin typeface="-apple-system"/>
              </a:rPr>
              <a:t>[55]</a:t>
            </a:r>
            <a:r>
              <a:rPr lang="zh-CN" altLang="en-US" b="0" i="0" dirty="0">
                <a:effectLst/>
                <a:latin typeface="-apple-system"/>
              </a:rPr>
              <a:t>和非支配排序遗传算法</a:t>
            </a:r>
            <a:r>
              <a:rPr lang="en-US" altLang="zh-CN" b="0" i="0" dirty="0">
                <a:effectLst/>
                <a:latin typeface="-apple-system"/>
              </a:rPr>
              <a:t>-II</a:t>
            </a:r>
            <a:r>
              <a:rPr lang="zh-CN" altLang="en-US" b="0" i="0" dirty="0">
                <a:effectLst/>
                <a:latin typeface="-apple-system"/>
              </a:rPr>
              <a:t>（</a:t>
            </a:r>
            <a:r>
              <a:rPr lang="en-US" altLang="zh-CN" b="0" i="0" dirty="0">
                <a:effectLst/>
                <a:latin typeface="-apple-system"/>
              </a:rPr>
              <a:t>NSGA-II</a:t>
            </a:r>
            <a:r>
              <a:rPr lang="zh-CN" altLang="en-US" b="0" i="0" dirty="0">
                <a:effectLst/>
                <a:latin typeface="-apple-system"/>
              </a:rPr>
              <a:t>）</a:t>
            </a:r>
            <a:r>
              <a:rPr lang="en-US" altLang="zh-CN" b="0" i="0" dirty="0">
                <a:effectLst/>
                <a:latin typeface="-apple-system"/>
              </a:rPr>
              <a:t>[51]</a:t>
            </a:r>
            <a:r>
              <a:rPr lang="zh-CN" altLang="en-US" b="0" i="0" dirty="0">
                <a:effectLst/>
                <a:latin typeface="-apple-system"/>
              </a:rPr>
              <a:t>作为比较，其中重新调度点被定义为新作业到达或机器故障发生的时间。在每个重新调度点，这两种方法的种群大小和迭代次数分别设置为</a:t>
            </a:r>
            <a:r>
              <a:rPr lang="en-US" altLang="zh-CN" b="0" i="0" dirty="0">
                <a:effectLst/>
                <a:latin typeface="-apple-system"/>
              </a:rPr>
              <a:t>200</a:t>
            </a:r>
            <a:r>
              <a:rPr lang="zh-CN" altLang="en-US" b="0" i="0" dirty="0">
                <a:effectLst/>
                <a:latin typeface="-apple-system"/>
              </a:rPr>
              <a:t>和</a:t>
            </a:r>
            <a:r>
              <a:rPr lang="en-US" altLang="zh-CN" b="0" i="0" dirty="0">
                <a:effectLst/>
                <a:latin typeface="-apple-system"/>
              </a:rPr>
              <a:t>100</a:t>
            </a:r>
            <a:r>
              <a:rPr lang="zh-CN" altLang="en-US" b="0" i="0" dirty="0">
                <a:effectLst/>
                <a:latin typeface="-apple-system"/>
              </a:rPr>
              <a:t>。测试实例的参数设置与表</a:t>
            </a:r>
            <a:r>
              <a:rPr lang="en-US" altLang="zh-CN" b="0" i="0" dirty="0">
                <a:effectLst/>
                <a:latin typeface="-apple-system"/>
              </a:rPr>
              <a:t>I</a:t>
            </a:r>
            <a:r>
              <a:rPr lang="zh-CN" altLang="en-US" b="0" i="0" dirty="0">
                <a:effectLst/>
                <a:latin typeface="-apple-system"/>
              </a:rPr>
              <a:t>中的设置相同。在表</a:t>
            </a:r>
            <a:r>
              <a:rPr lang="en-US" altLang="zh-CN" b="0" i="0" dirty="0">
                <a:effectLst/>
                <a:latin typeface="-apple-system"/>
              </a:rPr>
              <a:t>Xi</a:t>
            </a:r>
            <a:r>
              <a:rPr lang="zh-CN" altLang="en-US" b="0" i="0" dirty="0">
                <a:effectLst/>
                <a:latin typeface="-apple-system"/>
              </a:rPr>
              <a:t>中给出了通过比较方法从</a:t>
            </a:r>
            <a:r>
              <a:rPr lang="en-US" altLang="zh-CN" b="0" i="0" dirty="0">
                <a:effectLst/>
                <a:latin typeface="-apple-system"/>
              </a:rPr>
              <a:t>20</a:t>
            </a:r>
            <a:r>
              <a:rPr lang="zh-CN" altLang="en-US" b="0" i="0" dirty="0">
                <a:effectLst/>
                <a:latin typeface="-apple-system"/>
              </a:rPr>
              <a:t>次独立运行中在一些代表性实例上获得的三个目标的平均值和计算时间，其中符号“时间”表示在每个重新调度点做出决策的平均计算时间。上标“</a:t>
            </a:r>
            <a:r>
              <a:rPr lang="en-US" altLang="zh-CN" b="0" i="0" dirty="0">
                <a:effectLst/>
                <a:latin typeface="-apple-system"/>
              </a:rPr>
              <a:t>+”</a:t>
            </a:r>
            <a:r>
              <a:rPr lang="zh-CN" altLang="en-US" b="0" i="0" dirty="0">
                <a:effectLst/>
                <a:latin typeface="-apple-system"/>
              </a:rPr>
              <a:t>表示在最佳结果和每个对应物之间具有</a:t>
            </a:r>
            <a:r>
              <a:rPr lang="en-US" altLang="zh-CN" b="0" i="0" dirty="0">
                <a:effectLst/>
                <a:latin typeface="-apple-system"/>
              </a:rPr>
              <a:t>5%</a:t>
            </a:r>
            <a:r>
              <a:rPr lang="zh-CN" altLang="en-US" b="0" i="0" dirty="0">
                <a:effectLst/>
                <a:latin typeface="-apple-system"/>
              </a:rPr>
              <a:t>显著性水平的两个成对</a:t>
            </a:r>
            <a:r>
              <a:rPr lang="en-US" altLang="zh-CN" b="0" i="0" dirty="0">
                <a:effectLst/>
                <a:latin typeface="-apple-system"/>
              </a:rPr>
              <a:t>t</a:t>
            </a:r>
            <a:r>
              <a:rPr lang="zh-CN" altLang="en-US" b="0" i="0" dirty="0">
                <a:effectLst/>
                <a:latin typeface="-apple-system"/>
              </a:rPr>
              <a:t>检验方面，最佳结果显著优于其他两个对应物。可以观察到，对于大多数情况，所提出的</a:t>
            </a:r>
            <a:r>
              <a:rPr lang="en-US" altLang="zh-CN" b="0" i="0" dirty="0">
                <a:effectLst/>
                <a:latin typeface="-apple-system"/>
              </a:rPr>
              <a:t>HMAPPO</a:t>
            </a:r>
            <a:r>
              <a:rPr lang="zh-CN" altLang="en-US" b="0" i="0" dirty="0">
                <a:effectLst/>
                <a:latin typeface="-apple-system"/>
              </a:rPr>
              <a:t>可以获得显著更低的</a:t>
            </a:r>
            <a:r>
              <a:rPr lang="en-US" altLang="zh-CN" b="0" i="0" dirty="0">
                <a:effectLst/>
                <a:latin typeface="-apple-system"/>
              </a:rPr>
              <a:t>TWT</a:t>
            </a:r>
            <a:r>
              <a:rPr lang="zh-CN" altLang="en-US" b="0" i="0" dirty="0">
                <a:effectLst/>
                <a:latin typeface="-apple-system"/>
              </a:rPr>
              <a:t>和</a:t>
            </a:r>
            <a:r>
              <a:rPr lang="en-US" altLang="zh-CN" b="0" i="0" dirty="0" err="1">
                <a:effectLst/>
                <a:latin typeface="-apple-system"/>
              </a:rPr>
              <a:t>Wstd</a:t>
            </a:r>
            <a:r>
              <a:rPr lang="zh-CN" altLang="en-US" b="0" i="0" dirty="0">
                <a:effectLst/>
                <a:latin typeface="-apple-system"/>
              </a:rPr>
              <a:t>。</a:t>
            </a:r>
            <a:r>
              <a:rPr lang="en-US" altLang="zh-CN" b="0" i="0" dirty="0">
                <a:effectLst/>
                <a:latin typeface="-apple-system"/>
              </a:rPr>
              <a:t>NSGA-II</a:t>
            </a:r>
            <a:r>
              <a:rPr lang="zh-CN" altLang="en-US" b="0" i="0" dirty="0">
                <a:effectLst/>
                <a:latin typeface="-apple-system"/>
              </a:rPr>
              <a:t>只能在两种情况下获得较低的</a:t>
            </a:r>
            <a:r>
              <a:rPr lang="en-US" altLang="zh-CN" b="0" i="0" dirty="0">
                <a:effectLst/>
                <a:latin typeface="-apple-system"/>
              </a:rPr>
              <a:t>TWT</a:t>
            </a:r>
            <a:r>
              <a:rPr lang="zh-CN" altLang="en-US" b="0" i="0" dirty="0">
                <a:effectLst/>
                <a:latin typeface="-apple-system"/>
              </a:rPr>
              <a:t>，其中新工作不经常到达（即，</a:t>
            </a:r>
            <a:r>
              <a:rPr lang="en-US" altLang="zh-CN" b="0" i="0" dirty="0">
                <a:effectLst/>
                <a:latin typeface="-apple-system"/>
              </a:rPr>
              <a:t>λ</a:t>
            </a:r>
            <a:r>
              <a:rPr lang="zh-CN" altLang="en-US" b="0" i="0" dirty="0">
                <a:effectLst/>
                <a:latin typeface="-apple-system"/>
              </a:rPr>
              <a:t>新</a:t>
            </a:r>
            <a:r>
              <a:rPr lang="en-US" altLang="zh-CN" b="0" i="0" dirty="0">
                <a:effectLst/>
                <a:latin typeface="-apple-system"/>
              </a:rPr>
              <a:t>= 100</a:t>
            </a:r>
            <a:r>
              <a:rPr lang="zh-CN" altLang="en-US" b="0" i="0" dirty="0">
                <a:effectLst/>
                <a:latin typeface="-apple-system"/>
              </a:rPr>
              <a:t>）。这进一步证实了</a:t>
            </a:r>
            <a:r>
              <a:rPr lang="en-US" altLang="zh-CN" b="0" i="0" dirty="0">
                <a:effectLst/>
                <a:latin typeface="-apple-system"/>
              </a:rPr>
              <a:t>HMAPPO</a:t>
            </a:r>
            <a:r>
              <a:rPr lang="zh-CN" altLang="en-US" b="0" i="0" dirty="0">
                <a:effectLst/>
                <a:latin typeface="-apple-system"/>
              </a:rPr>
              <a:t>在快速变化的生产环境中的优越性。尽管</a:t>
            </a:r>
            <a:r>
              <a:rPr lang="en-US" altLang="zh-CN" b="0" i="0" dirty="0">
                <a:effectLst/>
                <a:latin typeface="-apple-system"/>
              </a:rPr>
              <a:t>MOPSO</a:t>
            </a:r>
            <a:r>
              <a:rPr lang="zh-CN" altLang="en-US" b="0" i="0" dirty="0">
                <a:effectLst/>
                <a:latin typeface="-apple-system"/>
              </a:rPr>
              <a:t>和</a:t>
            </a:r>
            <a:r>
              <a:rPr lang="en-US" altLang="zh-CN" b="0" i="0" dirty="0">
                <a:effectLst/>
                <a:latin typeface="-apple-system"/>
              </a:rPr>
              <a:t>NSGA-II</a:t>
            </a:r>
            <a:r>
              <a:rPr lang="zh-CN" altLang="en-US" b="0" i="0" dirty="0">
                <a:effectLst/>
                <a:latin typeface="-apple-system"/>
              </a:rPr>
              <a:t>可以获得相对较高的</a:t>
            </a:r>
            <a:r>
              <a:rPr lang="en-US" altLang="zh-CN" b="0" i="0" dirty="0" err="1">
                <a:effectLst/>
                <a:latin typeface="-apple-system"/>
              </a:rPr>
              <a:t>Uave</a:t>
            </a:r>
            <a:r>
              <a:rPr lang="zh-CN" altLang="en-US" b="0" i="0" dirty="0">
                <a:effectLst/>
                <a:latin typeface="-apple-system"/>
              </a:rPr>
              <a:t>值，但它们在每个重调度点做出决策（生成新调度）的计算时间比</a:t>
            </a:r>
            <a:r>
              <a:rPr lang="en-US" altLang="zh-CN" b="0" i="0" dirty="0">
                <a:effectLst/>
                <a:latin typeface="-apple-system"/>
              </a:rPr>
              <a:t>HMAPPO</a:t>
            </a:r>
            <a:r>
              <a:rPr lang="zh-CN" altLang="en-US" b="0" i="0" dirty="0">
                <a:effectLst/>
                <a:latin typeface="-apple-system"/>
              </a:rPr>
              <a:t>多得多（超过</a:t>
            </a:r>
            <a:r>
              <a:rPr lang="en-US" altLang="zh-CN" b="0" i="0" dirty="0">
                <a:effectLst/>
                <a:latin typeface="-apple-system"/>
              </a:rPr>
              <a:t>1000</a:t>
            </a:r>
            <a:r>
              <a:rPr lang="zh-CN" altLang="en-US" b="0" i="0" dirty="0">
                <a:effectLst/>
                <a:latin typeface="-apple-system"/>
              </a:rPr>
              <a:t>次）。因此，可以得出结论，</a:t>
            </a:r>
            <a:r>
              <a:rPr lang="en-US" altLang="zh-CN" b="0" i="0" dirty="0">
                <a:effectLst/>
                <a:latin typeface="-apple-system"/>
              </a:rPr>
              <a:t>HMAPPO</a:t>
            </a:r>
            <a:r>
              <a:rPr lang="zh-CN" altLang="en-US" b="0" i="0" dirty="0">
                <a:effectLst/>
                <a:latin typeface="-apple-system"/>
              </a:rPr>
              <a:t>在时间效率和解决方案质量方面表现出最佳性能。</a:t>
            </a:r>
            <a:endParaRPr lang="en-US" altLang="zh-CN"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146</a:t>
            </a:fld>
            <a:endParaRPr lang="zh-CN" altLang="en-US"/>
          </a:p>
        </p:txBody>
      </p:sp>
    </p:spTree>
    <p:extLst>
      <p:ext uri="{BB962C8B-B14F-4D97-AF65-F5344CB8AC3E}">
        <p14:creationId xmlns:p14="http://schemas.microsoft.com/office/powerpoint/2010/main" val="4202046111"/>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t>147</a:t>
            </a:fld>
            <a:endParaRPr lang="zh-CN" altLang="en-US"/>
          </a:p>
        </p:txBody>
      </p:sp>
    </p:spTree>
    <p:extLst>
      <p:ext uri="{BB962C8B-B14F-4D97-AF65-F5344CB8AC3E}">
        <p14:creationId xmlns:p14="http://schemas.microsoft.com/office/powerpoint/2010/main" val="2418623354"/>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just"/>
            <a:r>
              <a:rPr lang="zh-CN" altLang="en-US" b="0" i="0" dirty="0">
                <a:solidFill>
                  <a:srgbClr val="000000"/>
                </a:solidFill>
                <a:effectLst/>
                <a:latin typeface="微软雅黑" panose="020B0503020204020204" pitchFamily="34" charset="-122"/>
                <a:ea typeface="微软雅黑" panose="020B0503020204020204" pitchFamily="34" charset="-122"/>
              </a:rPr>
              <a:t>开发了基于分层多代理</a:t>
            </a:r>
            <a:r>
              <a:rPr lang="en-US" altLang="zh-CN" b="0" i="0" dirty="0">
                <a:solidFill>
                  <a:srgbClr val="000000"/>
                </a:solidFill>
                <a:effectLst/>
                <a:latin typeface="微软雅黑" panose="020B0503020204020204" pitchFamily="34" charset="-122"/>
                <a:ea typeface="微软雅黑" panose="020B0503020204020204" pitchFamily="34" charset="-122"/>
              </a:rPr>
              <a:t>PPO</a:t>
            </a:r>
            <a:r>
              <a:rPr lang="zh-CN" altLang="en-US" b="0" i="0" dirty="0">
                <a:solidFill>
                  <a:srgbClr val="000000"/>
                </a:solidFill>
                <a:effectLst/>
                <a:latin typeface="微软雅黑" panose="020B0503020204020204" pitchFamily="34" charset="-122"/>
                <a:ea typeface="微软雅黑" panose="020B0503020204020204" pitchFamily="34" charset="-122"/>
              </a:rPr>
              <a:t>的</a:t>
            </a:r>
            <a:r>
              <a:rPr lang="en-US" altLang="zh-CN" b="0" i="0" dirty="0">
                <a:solidFill>
                  <a:srgbClr val="000000"/>
                </a:solidFill>
                <a:effectLst/>
                <a:latin typeface="微软雅黑" panose="020B0503020204020204" pitchFamily="34" charset="-122"/>
                <a:ea typeface="微软雅黑" panose="020B0503020204020204" pitchFamily="34" charset="-122"/>
              </a:rPr>
              <a:t>HMAPPO</a:t>
            </a:r>
            <a:r>
              <a:rPr lang="zh-CN" altLang="en-US" b="0" i="0" dirty="0">
                <a:solidFill>
                  <a:srgbClr val="000000"/>
                </a:solidFill>
                <a:effectLst/>
                <a:latin typeface="微软雅黑" panose="020B0503020204020204" pitchFamily="34" charset="-122"/>
                <a:ea typeface="微软雅黑" panose="020B0503020204020204" pitchFamily="34" charset="-122"/>
              </a:rPr>
              <a:t>方法，用于</a:t>
            </a:r>
            <a:r>
              <a:rPr lang="en-US" altLang="zh-CN" b="0" i="0" dirty="0">
                <a:solidFill>
                  <a:srgbClr val="000000"/>
                </a:solidFill>
                <a:effectLst/>
                <a:latin typeface="微软雅黑" panose="020B0503020204020204" pitchFamily="34" charset="-122"/>
                <a:ea typeface="微软雅黑" panose="020B0503020204020204" pitchFamily="34" charset="-122"/>
              </a:rPr>
              <a:t>DMOFJSP-PNW</a:t>
            </a:r>
            <a:r>
              <a:rPr lang="zh-CN" altLang="en-US" b="0" i="0" dirty="0">
                <a:solidFill>
                  <a:srgbClr val="000000"/>
                </a:solidFill>
                <a:effectLst/>
                <a:latin typeface="微软雅黑" panose="020B0503020204020204" pitchFamily="34" charset="-122"/>
                <a:ea typeface="微软雅黑" panose="020B0503020204020204" pitchFamily="34" charset="-122"/>
              </a:rPr>
              <a:t>的实时调度，目标是最小化总加权延迟、最大化机器利用率和最小化工作负载方差。实现了对动态干扰的适应性，如作业插入和机器故障。</a:t>
            </a:r>
            <a:endParaRPr lang="en-US" altLang="zh-CN" b="0" i="0" dirty="0">
              <a:solidFill>
                <a:srgbClr val="000000"/>
              </a:solidFill>
              <a:effectLst/>
              <a:latin typeface="微软雅黑" panose="020B0503020204020204" pitchFamily="34" charset="-122"/>
              <a:ea typeface="微软雅黑" panose="020B0503020204020204" pitchFamily="34" charset="-122"/>
            </a:endParaRPr>
          </a:p>
          <a:p>
            <a:pPr algn="just"/>
            <a:r>
              <a:rPr lang="zh-CN" altLang="en-US" sz="1600" kern="1200" dirty="0">
                <a:solidFill>
                  <a:schemeClr val="tx1"/>
                </a:solidFill>
                <a:effectLst/>
                <a:latin typeface="微软雅黑" panose="020B0503020204020204" charset="-122"/>
                <a:ea typeface="微软雅黑" panose="020B0503020204020204" charset="-122"/>
                <a:cs typeface="+mn-cs"/>
              </a:rPr>
              <a:t>调查其他不确定性，如材料短缺和加工时间变化。引入能源消耗和生产成本等新目标，以扩大适用范围。设计启发式方法来估计机器故障，以改进决策。为每台机器开发一个带有智能</a:t>
            </a:r>
            <a:r>
              <a:rPr lang="en-US" altLang="zh-CN" sz="1600" kern="1200" dirty="0">
                <a:solidFill>
                  <a:schemeClr val="tx1"/>
                </a:solidFill>
                <a:effectLst/>
                <a:latin typeface="微软雅黑" panose="020B0503020204020204" charset="-122"/>
                <a:ea typeface="微软雅黑" panose="020B0503020204020204" charset="-122"/>
                <a:cs typeface="+mn-cs"/>
              </a:rPr>
              <a:t>DRL</a:t>
            </a:r>
            <a:r>
              <a:rPr lang="zh-CN" altLang="en-US" sz="1600" kern="1200" dirty="0">
                <a:solidFill>
                  <a:schemeClr val="tx1"/>
                </a:solidFill>
                <a:effectLst/>
                <a:latin typeface="微软雅黑" panose="020B0503020204020204" charset="-122"/>
                <a:ea typeface="微软雅黑" panose="020B0503020204020204" charset="-122"/>
                <a:cs typeface="+mn-cs"/>
              </a:rPr>
              <a:t>代理的分散调度框架。研究更复杂、更大规模制造系统中代理之间的合作机制。</a:t>
            </a:r>
            <a:endParaRPr lang="en-US" altLang="zh-CN"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148</a:t>
            </a:fld>
            <a:endParaRPr lang="zh-CN" altLang="en-US"/>
          </a:p>
        </p:txBody>
      </p:sp>
    </p:spTree>
    <p:extLst>
      <p:ext uri="{BB962C8B-B14F-4D97-AF65-F5344CB8AC3E}">
        <p14:creationId xmlns:p14="http://schemas.microsoft.com/office/powerpoint/2010/main" val="785818432"/>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t>149</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16</a:t>
            </a:fld>
            <a:endParaRPr lang="zh-CN" altLang="en-US"/>
          </a:p>
        </p:txBody>
      </p:sp>
    </p:spTree>
    <p:extLst>
      <p:ext uri="{BB962C8B-B14F-4D97-AF65-F5344CB8AC3E}">
        <p14:creationId xmlns:p14="http://schemas.microsoft.com/office/powerpoint/2010/main" val="5071675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t>17</a:t>
            </a:fld>
            <a:endParaRPr lang="zh-CN" altLang="en-US"/>
          </a:p>
        </p:txBody>
      </p:sp>
    </p:spTree>
    <p:extLst>
      <p:ext uri="{BB962C8B-B14F-4D97-AF65-F5344CB8AC3E}">
        <p14:creationId xmlns:p14="http://schemas.microsoft.com/office/powerpoint/2010/main" val="24089691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en-US" altLang="zh-CN"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18</a:t>
            </a:fld>
            <a:endParaRPr lang="zh-CN" altLang="en-US"/>
          </a:p>
        </p:txBody>
      </p:sp>
    </p:spTree>
    <p:extLst>
      <p:ext uri="{BB962C8B-B14F-4D97-AF65-F5344CB8AC3E}">
        <p14:creationId xmlns:p14="http://schemas.microsoft.com/office/powerpoint/2010/main" val="15346347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b="0" i="0" dirty="0">
                <a:effectLst/>
                <a:latin typeface="-apple-system"/>
              </a:rPr>
              <a:t>表</a:t>
            </a:r>
            <a:r>
              <a:rPr lang="en-US" altLang="zh-CN" b="0" i="0" dirty="0">
                <a:effectLst/>
                <a:latin typeface="-apple-system"/>
              </a:rPr>
              <a:t>4</a:t>
            </a:r>
            <a:r>
              <a:rPr lang="zh-CN" altLang="en-US" b="0" i="0" dirty="0">
                <a:effectLst/>
                <a:latin typeface="-apple-system"/>
              </a:rPr>
              <a:t>给出了这些方法在不同大小的静态实例上的最大完工时间结果，其中</a:t>
            </a:r>
            <a:r>
              <a:rPr lang="en-US" altLang="zh-CN" b="0" i="0" dirty="0">
                <a:effectLst/>
                <a:latin typeface="-apple-system"/>
              </a:rPr>
              <a:t>OPT</a:t>
            </a:r>
            <a:r>
              <a:rPr lang="zh-CN" altLang="en-US" b="0" i="0" dirty="0">
                <a:effectLst/>
                <a:latin typeface="-apple-system"/>
              </a:rPr>
              <a:t>表示最佳解决方案。</a:t>
            </a:r>
            <a:r>
              <a:rPr lang="en-US" altLang="zh-CN" b="0" i="0" dirty="0">
                <a:effectLst/>
                <a:latin typeface="-apple-system"/>
              </a:rPr>
              <a:t>PPO</a:t>
            </a:r>
            <a:r>
              <a:rPr lang="zh-CN" altLang="en-US" b="0" i="0" dirty="0">
                <a:effectLst/>
                <a:latin typeface="-apple-system"/>
              </a:rPr>
              <a:t>在所有尺度上都实现了很高的优化率，在所有基准测试实例上达到了</a:t>
            </a:r>
            <a:r>
              <a:rPr lang="en-US" altLang="zh-CN" b="0" i="0" dirty="0">
                <a:effectLst/>
                <a:latin typeface="-apple-system"/>
              </a:rPr>
              <a:t>94.29%</a:t>
            </a:r>
            <a:r>
              <a:rPr lang="zh-CN" altLang="en-US" b="0" i="0" dirty="0">
                <a:effectLst/>
                <a:latin typeface="-apple-system"/>
              </a:rPr>
              <a:t>。</a:t>
            </a:r>
            <a:endParaRPr lang="en-US" altLang="zh-CN"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19</a:t>
            </a:fld>
            <a:endParaRPr lang="zh-CN" altLang="en-US"/>
          </a:p>
        </p:txBody>
      </p:sp>
    </p:spTree>
    <p:extLst>
      <p:ext uri="{BB962C8B-B14F-4D97-AF65-F5344CB8AC3E}">
        <p14:creationId xmlns:p14="http://schemas.microsoft.com/office/powerpoint/2010/main" val="405580218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b="0" i="0" dirty="0">
                <a:effectLst/>
                <a:latin typeface="-apple-system"/>
              </a:rPr>
              <a:t>优化率的统计结果如图</a:t>
            </a:r>
            <a:r>
              <a:rPr lang="en-US" altLang="zh-CN" b="0" i="0" dirty="0">
                <a:effectLst/>
                <a:latin typeface="-apple-system"/>
              </a:rPr>
              <a:t>9</a:t>
            </a:r>
            <a:r>
              <a:rPr lang="zh-CN" altLang="en-US" b="0" i="0" dirty="0">
                <a:effectLst/>
                <a:latin typeface="-apple-system"/>
              </a:rPr>
              <a:t>所示。图</a:t>
            </a:r>
            <a:r>
              <a:rPr lang="en-US" altLang="zh-CN" b="0" i="0" dirty="0">
                <a:effectLst/>
                <a:latin typeface="-apple-system"/>
              </a:rPr>
              <a:t>10</a:t>
            </a:r>
            <a:r>
              <a:rPr lang="zh-CN" altLang="en-US" b="0" i="0" dirty="0">
                <a:effectLst/>
                <a:latin typeface="-apple-system"/>
              </a:rPr>
              <a:t>示出了训练过程中平均最大完成时间的收敛曲线。红线表示应用</a:t>
            </a:r>
            <a:r>
              <a:rPr lang="en-US" altLang="zh-CN" b="0" i="0" dirty="0">
                <a:effectLst/>
                <a:latin typeface="-apple-system"/>
              </a:rPr>
              <a:t>ASPS</a:t>
            </a:r>
            <a:r>
              <a:rPr lang="zh-CN" altLang="en-US" b="0" i="0" dirty="0">
                <a:effectLst/>
                <a:latin typeface="-apple-system"/>
              </a:rPr>
              <a:t>的平均最大完成时间的收敛曲线，而蓝线对应于未应用</a:t>
            </a:r>
            <a:r>
              <a:rPr lang="en-US" altLang="zh-CN" b="0" i="0" dirty="0">
                <a:effectLst/>
                <a:latin typeface="-apple-system"/>
              </a:rPr>
              <a:t>ASPS</a:t>
            </a:r>
            <a:r>
              <a:rPr lang="zh-CN" altLang="en-US" b="0" i="0" dirty="0">
                <a:effectLst/>
                <a:latin typeface="-apple-system"/>
              </a:rPr>
              <a:t>的曲线。</a:t>
            </a:r>
            <a:endParaRPr lang="en-US" altLang="zh-CN" b="0" i="0" dirty="0">
              <a:effectLst/>
              <a:latin typeface="-apple-system"/>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b="0" i="0" dirty="0">
                <a:effectLst/>
                <a:latin typeface="-apple-system"/>
              </a:rPr>
              <a:t>图</a:t>
            </a:r>
            <a:r>
              <a:rPr lang="en-US" altLang="zh-CN" b="0" i="0" dirty="0">
                <a:effectLst/>
                <a:latin typeface="-apple-system"/>
              </a:rPr>
              <a:t>11</a:t>
            </a:r>
            <a:r>
              <a:rPr lang="zh-CN" altLang="en-US" b="0" i="0" dirty="0">
                <a:effectLst/>
                <a:latin typeface="-apple-system"/>
              </a:rPr>
              <a:t>中的箱形图说明规则之间的调度差异</a:t>
            </a:r>
            <a:endParaRPr lang="en-US" altLang="zh-CN"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20</a:t>
            </a:fld>
            <a:endParaRPr lang="zh-CN" altLang="en-US"/>
          </a:p>
        </p:txBody>
      </p:sp>
    </p:spTree>
    <p:extLst>
      <p:ext uri="{BB962C8B-B14F-4D97-AF65-F5344CB8AC3E}">
        <p14:creationId xmlns:p14="http://schemas.microsoft.com/office/powerpoint/2010/main" val="953728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这篇论文</a:t>
            </a:r>
            <a:r>
              <a:rPr lang="zh-CN" altLang="en-US" sz="1600" kern="1200" dirty="0">
                <a:solidFill>
                  <a:schemeClr val="tx1"/>
                </a:solidFill>
                <a:effectLst/>
                <a:latin typeface="微软雅黑" panose="020B0503020204020204" charset="-122"/>
                <a:ea typeface="微软雅黑" panose="020B0503020204020204" charset="-122"/>
                <a:cs typeface="+mn-cs"/>
              </a:rPr>
              <a:t>结合了可变处理时间（</a:t>
            </a:r>
            <a:r>
              <a:rPr lang="en-US" altLang="zh-CN" sz="1600" kern="1200" dirty="0">
                <a:solidFill>
                  <a:schemeClr val="tx1"/>
                </a:solidFill>
                <a:effectLst/>
                <a:latin typeface="微软雅黑" panose="020B0503020204020204" charset="-122"/>
                <a:ea typeface="微软雅黑" panose="020B0503020204020204" charset="-122"/>
                <a:cs typeface="+mn-cs"/>
              </a:rPr>
              <a:t>VPT</a:t>
            </a:r>
            <a:r>
              <a:rPr lang="zh-CN" altLang="en-US" sz="1600" kern="1200" dirty="0">
                <a:solidFill>
                  <a:schemeClr val="tx1"/>
                </a:solidFill>
                <a:effectLst/>
                <a:latin typeface="微软雅黑" panose="020B0503020204020204" charset="-122"/>
                <a:ea typeface="微软雅黑" panose="020B0503020204020204" charset="-122"/>
                <a:cs typeface="+mn-cs"/>
              </a:rPr>
              <a:t>），重点研究了在动态和不确定条件下优化完工时间</a:t>
            </a:r>
            <a:r>
              <a:rPr lang="zh-CN" altLang="en-US" dirty="0"/>
              <a:t>解决</a:t>
            </a:r>
            <a:r>
              <a:rPr lang="en-US" altLang="zh-CN" dirty="0"/>
              <a:t>FJSP</a:t>
            </a:r>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t>3</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b="0" i="0" dirty="0">
                <a:effectLst/>
                <a:latin typeface="-apple-system"/>
              </a:rPr>
              <a:t>我们对提出的</a:t>
            </a:r>
            <a:r>
              <a:rPr lang="en-US" altLang="zh-CN" b="0" i="0" dirty="0">
                <a:effectLst/>
                <a:latin typeface="-apple-system"/>
              </a:rPr>
              <a:t>8</a:t>
            </a:r>
            <a:r>
              <a:rPr lang="zh-CN" altLang="en-US" b="0" i="0" dirty="0">
                <a:effectLst/>
                <a:latin typeface="-apple-system"/>
              </a:rPr>
              <a:t>条规则进行了单独的测试，结果见表</a:t>
            </a:r>
            <a:r>
              <a:rPr lang="en-US" altLang="zh-CN" b="0" i="0" dirty="0">
                <a:effectLst/>
                <a:latin typeface="-apple-system"/>
              </a:rPr>
              <a:t>9</a:t>
            </a:r>
            <a:r>
              <a:rPr lang="zh-CN" altLang="en-US" b="0" i="0" dirty="0">
                <a:effectLst/>
                <a:latin typeface="-apple-system"/>
              </a:rPr>
              <a:t>。在表中，随机规则指示在每个决策点从所有可用的</a:t>
            </a:r>
            <a:r>
              <a:rPr lang="en-US" altLang="zh-CN" b="0" i="0" dirty="0">
                <a:effectLst/>
                <a:latin typeface="-apple-system"/>
              </a:rPr>
              <a:t>HSR</a:t>
            </a:r>
            <a:r>
              <a:rPr lang="zh-CN" altLang="en-US" b="0" i="0" dirty="0">
                <a:effectLst/>
                <a:latin typeface="-apple-system"/>
              </a:rPr>
              <a:t>中随机选择一个规则来调度操作。为了直观地说明规则之间的调度差异，提供了图</a:t>
            </a:r>
            <a:r>
              <a:rPr lang="en-US" altLang="zh-CN" b="0" i="0" dirty="0">
                <a:effectLst/>
                <a:latin typeface="-apple-system"/>
              </a:rPr>
              <a:t>11</a:t>
            </a:r>
            <a:r>
              <a:rPr lang="zh-CN" altLang="en-US" b="0" i="0" dirty="0">
                <a:effectLst/>
                <a:latin typeface="-apple-system"/>
              </a:rPr>
              <a:t>中的箱形图。</a:t>
            </a:r>
            <a:endParaRPr lang="zh-CN" altLang="en-US" b="0" i="0" dirty="0">
              <a:solidFill>
                <a:srgbClr val="000000"/>
              </a:solidFill>
              <a:effectLst/>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21</a:t>
            </a:fld>
            <a:endParaRPr lang="zh-CN" altLang="en-US"/>
          </a:p>
        </p:txBody>
      </p:sp>
    </p:spTree>
    <p:extLst>
      <p:ext uri="{BB962C8B-B14F-4D97-AF65-F5344CB8AC3E}">
        <p14:creationId xmlns:p14="http://schemas.microsoft.com/office/powerpoint/2010/main" val="267644971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b="0" i="0" dirty="0">
                <a:effectLst/>
                <a:latin typeface="-apple-system"/>
              </a:rPr>
              <a:t>图</a:t>
            </a:r>
            <a:r>
              <a:rPr lang="en-US" altLang="zh-CN" b="0" i="0" dirty="0">
                <a:effectLst/>
                <a:latin typeface="-apple-system"/>
              </a:rPr>
              <a:t>12</a:t>
            </a:r>
            <a:r>
              <a:rPr lang="zh-CN" altLang="en-US" b="0" i="0" dirty="0">
                <a:effectLst/>
                <a:latin typeface="-apple-system"/>
              </a:rPr>
              <a:t>示出了在波动系数为</a:t>
            </a:r>
            <a:r>
              <a:rPr lang="en-US" altLang="zh-CN" b="0" i="0" dirty="0">
                <a:effectLst/>
                <a:latin typeface="-apple-system"/>
              </a:rPr>
              <a:t>10</a:t>
            </a:r>
            <a:r>
              <a:rPr lang="zh-CN" altLang="en-US" b="0" i="0" dirty="0">
                <a:effectLst/>
                <a:latin typeface="-apple-system"/>
              </a:rPr>
              <a:t>、</a:t>
            </a:r>
            <a:r>
              <a:rPr lang="en-US" altLang="zh-CN" b="0" i="0" dirty="0">
                <a:effectLst/>
                <a:latin typeface="-apple-system"/>
              </a:rPr>
              <a:t>20</a:t>
            </a:r>
            <a:r>
              <a:rPr lang="zh-CN" altLang="en-US" b="0" i="0" dirty="0">
                <a:effectLst/>
                <a:latin typeface="-apple-system"/>
              </a:rPr>
              <a:t>、</a:t>
            </a:r>
            <a:r>
              <a:rPr lang="en-US" altLang="zh-CN" b="0" i="0" dirty="0">
                <a:effectLst/>
                <a:latin typeface="-apple-system"/>
              </a:rPr>
              <a:t>30</a:t>
            </a:r>
            <a:r>
              <a:rPr lang="zh-CN" altLang="en-US" b="0" i="0" dirty="0">
                <a:effectLst/>
                <a:latin typeface="-apple-system"/>
              </a:rPr>
              <a:t>和</a:t>
            </a:r>
            <a:r>
              <a:rPr lang="en-US" altLang="zh-CN" b="0" i="0" dirty="0">
                <a:effectLst/>
                <a:latin typeface="-apple-system"/>
              </a:rPr>
              <a:t>50</a:t>
            </a:r>
            <a:r>
              <a:rPr lang="zh-CN" altLang="en-US" b="0" i="0" dirty="0">
                <a:effectLst/>
                <a:latin typeface="-apple-system"/>
              </a:rPr>
              <a:t>的不同训练阶段期间动作输出的百分比。很明显，智能体的行动选择趋势与调度规则的综合得分是一致的。</a:t>
            </a:r>
            <a:endParaRPr lang="zh-CN" altLang="en-US" b="0" i="0" dirty="0">
              <a:solidFill>
                <a:srgbClr val="000000"/>
              </a:solidFill>
              <a:effectLst/>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22</a:t>
            </a:fld>
            <a:endParaRPr lang="zh-CN" altLang="en-US"/>
          </a:p>
        </p:txBody>
      </p:sp>
    </p:spTree>
    <p:extLst>
      <p:ext uri="{BB962C8B-B14F-4D97-AF65-F5344CB8AC3E}">
        <p14:creationId xmlns:p14="http://schemas.microsoft.com/office/powerpoint/2010/main" val="381074965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b="0" i="0" dirty="0">
                <a:effectLst/>
                <a:latin typeface="-apple-system"/>
              </a:rPr>
              <a:t>图</a:t>
            </a:r>
            <a:r>
              <a:rPr lang="en-US" altLang="zh-CN" b="0" i="0" dirty="0">
                <a:effectLst/>
                <a:latin typeface="-apple-system"/>
              </a:rPr>
              <a:t>13</a:t>
            </a:r>
            <a:r>
              <a:rPr lang="zh-CN" altLang="en-US" b="0" i="0" dirty="0">
                <a:effectLst/>
                <a:latin typeface="-apple-system"/>
              </a:rPr>
              <a:t>说明了以最小化最大完工时间为目标，在不同规模和加工时间波动的情况下，平均收益的收敛性。可以观察到，在波动系数较小的情况下，平均收益率保持相对稳定，曲线显得较为平滑。然而，当处理时间的波动系数增大时，平均收益率表现出一定的不稳定性，这与环境的动态性是一致的。此外，值得注意的是，所有情况下的平均收益最终都收敛于</a:t>
            </a:r>
            <a:r>
              <a:rPr lang="en-US" altLang="zh-CN" b="0" i="0" dirty="0">
                <a:effectLst/>
                <a:latin typeface="-apple-system"/>
              </a:rPr>
              <a:t>1</a:t>
            </a:r>
            <a:r>
              <a:rPr lang="zh-CN" altLang="en-US" b="0" i="0" dirty="0">
                <a:effectLst/>
                <a:latin typeface="-apple-system"/>
              </a:rPr>
              <a:t>附近。</a:t>
            </a:r>
            <a:endParaRPr lang="zh-CN" altLang="en-US" b="0" i="0" dirty="0">
              <a:solidFill>
                <a:srgbClr val="000000"/>
              </a:solidFill>
              <a:effectLst/>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23</a:t>
            </a:fld>
            <a:endParaRPr lang="zh-CN" altLang="en-US"/>
          </a:p>
        </p:txBody>
      </p:sp>
    </p:spTree>
    <p:extLst>
      <p:ext uri="{BB962C8B-B14F-4D97-AF65-F5344CB8AC3E}">
        <p14:creationId xmlns:p14="http://schemas.microsoft.com/office/powerpoint/2010/main" val="90555094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b="0" i="0" dirty="0">
                <a:effectLst/>
                <a:latin typeface="-apple-system"/>
              </a:rPr>
              <a:t>.</a:t>
            </a:r>
            <a:r>
              <a:rPr lang="zh-CN" altLang="en-US" b="0" i="0" dirty="0">
                <a:effectLst/>
                <a:latin typeface="-apple-system"/>
              </a:rPr>
              <a:t>图</a:t>
            </a:r>
            <a:r>
              <a:rPr lang="en-US" altLang="zh-CN" b="0" i="0" dirty="0">
                <a:effectLst/>
                <a:latin typeface="-apple-system"/>
              </a:rPr>
              <a:t>14</a:t>
            </a:r>
            <a:r>
              <a:rPr lang="zh-CN" altLang="en-US" b="0" i="0" dirty="0">
                <a:effectLst/>
                <a:latin typeface="-apple-system"/>
              </a:rPr>
              <a:t>示出了各种方法在不同标准情况下的</a:t>
            </a:r>
            <a:r>
              <a:rPr lang="en-US" altLang="zh-CN" b="0" i="0" dirty="0">
                <a:effectLst/>
                <a:latin typeface="-apple-system"/>
              </a:rPr>
              <a:t>Makespan</a:t>
            </a:r>
            <a:r>
              <a:rPr lang="zh-CN" altLang="en-US" b="0" i="0" dirty="0">
                <a:effectLst/>
                <a:latin typeface="-apple-system"/>
              </a:rPr>
              <a:t>评估分数，其中“其他</a:t>
            </a:r>
            <a:r>
              <a:rPr lang="en-US" altLang="zh-CN" b="0" i="0" dirty="0">
                <a:effectLst/>
                <a:latin typeface="-apple-system"/>
              </a:rPr>
              <a:t>"</a:t>
            </a:r>
            <a:r>
              <a:rPr lang="zh-CN" altLang="en-US" b="0" i="0" dirty="0">
                <a:effectLst/>
                <a:latin typeface="-apple-system"/>
              </a:rPr>
              <a:t>表示所有混合调度规则中的最佳结果。统计数据显示，</a:t>
            </a:r>
            <a:r>
              <a:rPr lang="en-US" altLang="zh-CN" b="0" i="0" dirty="0">
                <a:effectLst/>
                <a:latin typeface="-apple-system"/>
              </a:rPr>
              <a:t>PPO</a:t>
            </a:r>
            <a:r>
              <a:rPr lang="zh-CN" altLang="en-US" b="0" i="0" dirty="0">
                <a:effectLst/>
                <a:latin typeface="-apple-system"/>
              </a:rPr>
              <a:t>平均达到</a:t>
            </a:r>
            <a:r>
              <a:rPr lang="en-US" altLang="zh-CN" b="0" i="0" dirty="0">
                <a:effectLst/>
                <a:latin typeface="-apple-system"/>
              </a:rPr>
              <a:t>94.65%</a:t>
            </a:r>
            <a:r>
              <a:rPr lang="zh-CN" altLang="en-US" b="0" i="0" dirty="0">
                <a:effectLst/>
                <a:latin typeface="-apple-system"/>
              </a:rPr>
              <a:t>，而“其他”仅达到</a:t>
            </a:r>
            <a:r>
              <a:rPr lang="en-US" altLang="zh-CN" b="0" i="0" dirty="0">
                <a:effectLst/>
                <a:latin typeface="-apple-system"/>
              </a:rPr>
              <a:t>87.87%</a:t>
            </a:r>
            <a:r>
              <a:rPr lang="zh-CN" altLang="en-US" b="0" i="0" dirty="0">
                <a:effectLst/>
                <a:latin typeface="-apple-system"/>
              </a:rPr>
              <a:t>。</a:t>
            </a:r>
            <a:endParaRPr lang="zh-CN" altLang="en-US" b="0" i="0" dirty="0">
              <a:solidFill>
                <a:srgbClr val="000000"/>
              </a:solidFill>
              <a:effectLst/>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24</a:t>
            </a:fld>
            <a:endParaRPr lang="zh-CN" altLang="en-US"/>
          </a:p>
        </p:txBody>
      </p:sp>
    </p:spTree>
    <p:extLst>
      <p:ext uri="{BB962C8B-B14F-4D97-AF65-F5344CB8AC3E}">
        <p14:creationId xmlns:p14="http://schemas.microsoft.com/office/powerpoint/2010/main" val="35680334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b="0" i="0" dirty="0">
                <a:effectLst/>
                <a:latin typeface="-apple-system"/>
              </a:rPr>
              <a:t>在表</a:t>
            </a:r>
            <a:r>
              <a:rPr lang="en-US" altLang="zh-CN" b="0" i="0" dirty="0">
                <a:effectLst/>
                <a:latin typeface="-apple-system"/>
              </a:rPr>
              <a:t>8</a:t>
            </a:r>
            <a:r>
              <a:rPr lang="zh-CN" altLang="en-US" b="0" i="0" dirty="0">
                <a:effectLst/>
                <a:latin typeface="-apple-system"/>
              </a:rPr>
              <a:t>和表</a:t>
            </a:r>
            <a:r>
              <a:rPr lang="en-US" altLang="zh-CN" b="0" i="0" dirty="0">
                <a:effectLst/>
                <a:latin typeface="-apple-system"/>
              </a:rPr>
              <a:t>10</a:t>
            </a:r>
            <a:r>
              <a:rPr lang="zh-CN" altLang="en-US" b="0" i="0" dirty="0">
                <a:effectLst/>
                <a:latin typeface="-apple-system"/>
              </a:rPr>
              <a:t>中，术语“实例</a:t>
            </a:r>
            <a:r>
              <a:rPr lang="en-US" altLang="zh-CN" b="0" i="0" dirty="0">
                <a:effectLst/>
                <a:latin typeface="-apple-system"/>
              </a:rPr>
              <a:t>”</a:t>
            </a:r>
            <a:r>
              <a:rPr lang="zh-CN" altLang="en-US" b="0" i="0" dirty="0">
                <a:effectLst/>
                <a:latin typeface="-apple-system"/>
              </a:rPr>
              <a:t>表示用于生成训练和测试数据的标准情况，其中，阿尔法是波动参数。左侧的符号“</a:t>
            </a:r>
            <a:r>
              <a:rPr lang="en-US" altLang="zh-CN" b="0" i="0" dirty="0">
                <a:effectLst/>
                <a:latin typeface="-apple-system"/>
              </a:rPr>
              <a:t>/"</a:t>
            </a:r>
            <a:r>
              <a:rPr lang="zh-CN" altLang="en-US" b="0" i="0" dirty="0">
                <a:effectLst/>
                <a:latin typeface="-apple-system"/>
              </a:rPr>
              <a:t>表示</a:t>
            </a:r>
            <a:r>
              <a:rPr lang="en-US" altLang="zh-CN" b="0" i="0" dirty="0">
                <a:effectLst/>
                <a:latin typeface="-apple-system"/>
              </a:rPr>
              <a:t>100</a:t>
            </a:r>
            <a:r>
              <a:rPr lang="zh-CN" altLang="en-US" b="0" i="0" dirty="0">
                <a:effectLst/>
                <a:latin typeface="-apple-system"/>
              </a:rPr>
              <a:t>次测试的平均值，而右侧表示</a:t>
            </a:r>
            <a:r>
              <a:rPr lang="en-US" altLang="zh-CN" b="0" i="0" dirty="0">
                <a:effectLst/>
                <a:latin typeface="-apple-system"/>
              </a:rPr>
              <a:t>100</a:t>
            </a:r>
            <a:r>
              <a:rPr lang="zh-CN" altLang="en-US" b="0" i="0" dirty="0">
                <a:effectLst/>
                <a:latin typeface="-apple-system"/>
              </a:rPr>
              <a:t>次测试的标准差。最佳结果以粗体突出显示。此外，对于每个测试用例，在</a:t>
            </a:r>
            <a:r>
              <a:rPr lang="en-US" altLang="zh-CN" b="0" i="0" dirty="0">
                <a:effectLst/>
                <a:latin typeface="-apple-system"/>
              </a:rPr>
              <a:t>5%</a:t>
            </a:r>
            <a:r>
              <a:rPr lang="zh-CN" altLang="en-US" b="0" i="0" dirty="0">
                <a:effectLst/>
                <a:latin typeface="-apple-system"/>
              </a:rPr>
              <a:t>的显著性水平下进行配对</a:t>
            </a:r>
            <a:r>
              <a:rPr lang="en-US" altLang="zh-CN" b="0" i="0" dirty="0">
                <a:effectLst/>
                <a:latin typeface="-apple-system"/>
              </a:rPr>
              <a:t>t</a:t>
            </a:r>
            <a:r>
              <a:rPr lang="zh-CN" altLang="en-US" b="0" i="0" dirty="0">
                <a:effectLst/>
                <a:latin typeface="-apple-system"/>
              </a:rPr>
              <a:t>检验，以确定最佳和次佳结果之间是否存在显著差异。零假设指出，在</a:t>
            </a:r>
            <a:r>
              <a:rPr lang="en-US" altLang="zh-CN" b="0" i="0" dirty="0">
                <a:effectLst/>
                <a:latin typeface="-apple-system"/>
              </a:rPr>
              <a:t>100</a:t>
            </a:r>
            <a:r>
              <a:rPr lang="zh-CN" altLang="en-US" b="0" i="0" dirty="0">
                <a:effectLst/>
                <a:latin typeface="-apple-system"/>
              </a:rPr>
              <a:t>次运行中，通过两种比较方法获得的代表最大完成时间的两个数据向量来自平均值相等的总体。上标“*”表示相应的最佳结果显著优于上级（即，导出群体的平均值显著低于通过其它方法获得的所有结果。为了可视化这些方法之间的差异，使用熵加权将测试结果归一化为</a:t>
            </a:r>
            <a:r>
              <a:rPr lang="en-US" altLang="zh-CN" b="0" i="0" dirty="0">
                <a:effectLst/>
                <a:latin typeface="-apple-system"/>
              </a:rPr>
              <a:t>0</a:t>
            </a:r>
            <a:r>
              <a:rPr lang="zh-CN" altLang="en-US" b="0" i="0" dirty="0">
                <a:effectLst/>
                <a:latin typeface="-apple-system"/>
              </a:rPr>
              <a:t>至</a:t>
            </a:r>
            <a:r>
              <a:rPr lang="en-US" altLang="zh-CN" b="0" i="0" dirty="0">
                <a:effectLst/>
                <a:latin typeface="-apple-system"/>
              </a:rPr>
              <a:t>1</a:t>
            </a:r>
            <a:r>
              <a:rPr lang="zh-CN" altLang="en-US" b="0" i="0" dirty="0">
                <a:effectLst/>
                <a:latin typeface="-apple-system"/>
              </a:rPr>
              <a:t>的范围。图</a:t>
            </a:r>
            <a:r>
              <a:rPr lang="en-US" altLang="zh-CN" b="0" i="0" dirty="0">
                <a:effectLst/>
                <a:latin typeface="-apple-system"/>
              </a:rPr>
              <a:t>14</a:t>
            </a:r>
            <a:r>
              <a:rPr lang="zh-CN" altLang="en-US" b="0" i="0" dirty="0">
                <a:effectLst/>
                <a:latin typeface="-apple-system"/>
              </a:rPr>
              <a:t>示出了各种方法在不同标准情况下的</a:t>
            </a:r>
            <a:r>
              <a:rPr lang="en-US" altLang="zh-CN" b="0" i="0" dirty="0">
                <a:effectLst/>
                <a:latin typeface="-apple-system"/>
              </a:rPr>
              <a:t>Makespan</a:t>
            </a:r>
            <a:r>
              <a:rPr lang="zh-CN" altLang="en-US" b="0" i="0" dirty="0">
                <a:effectLst/>
                <a:latin typeface="-apple-system"/>
              </a:rPr>
              <a:t>评估分数，其中“其他</a:t>
            </a:r>
            <a:r>
              <a:rPr lang="en-US" altLang="zh-CN" b="0" i="0" dirty="0">
                <a:effectLst/>
                <a:latin typeface="-apple-system"/>
              </a:rPr>
              <a:t>"</a:t>
            </a:r>
            <a:r>
              <a:rPr lang="zh-CN" altLang="en-US" b="0" i="0" dirty="0">
                <a:effectLst/>
                <a:latin typeface="-apple-system"/>
              </a:rPr>
              <a:t>表示所有混合调度规则中的最佳结果。统计数据显示，</a:t>
            </a:r>
            <a:r>
              <a:rPr lang="en-US" altLang="zh-CN" b="0" i="0" dirty="0">
                <a:effectLst/>
                <a:latin typeface="-apple-system"/>
              </a:rPr>
              <a:t>PPO</a:t>
            </a:r>
            <a:r>
              <a:rPr lang="zh-CN" altLang="en-US" b="0" i="0" dirty="0">
                <a:effectLst/>
                <a:latin typeface="-apple-system"/>
              </a:rPr>
              <a:t>平均达到</a:t>
            </a:r>
            <a:r>
              <a:rPr lang="en-US" altLang="zh-CN" b="0" i="0" dirty="0">
                <a:effectLst/>
                <a:latin typeface="-apple-system"/>
              </a:rPr>
              <a:t>94.65%</a:t>
            </a:r>
            <a:r>
              <a:rPr lang="zh-CN" altLang="en-US" b="0" i="0" dirty="0">
                <a:effectLst/>
                <a:latin typeface="-apple-system"/>
              </a:rPr>
              <a:t>，而“其他”仅达到</a:t>
            </a:r>
            <a:r>
              <a:rPr lang="en-US" altLang="zh-CN" b="0" i="0" dirty="0">
                <a:effectLst/>
                <a:latin typeface="-apple-system"/>
              </a:rPr>
              <a:t>87.87%</a:t>
            </a:r>
            <a:r>
              <a:rPr lang="zh-CN" altLang="en-US" b="0" i="0" dirty="0">
                <a:effectLst/>
                <a:latin typeface="-apple-system"/>
              </a:rPr>
              <a:t>。</a:t>
            </a:r>
            <a:endParaRPr lang="en-US" altLang="zh-CN"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25</a:t>
            </a:fld>
            <a:endParaRPr lang="zh-CN" altLang="en-US"/>
          </a:p>
        </p:txBody>
      </p:sp>
    </p:spTree>
    <p:extLst>
      <p:ext uri="{BB962C8B-B14F-4D97-AF65-F5344CB8AC3E}">
        <p14:creationId xmlns:p14="http://schemas.microsoft.com/office/powerpoint/2010/main" val="403250489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b="0" i="0" dirty="0">
                <a:effectLst/>
                <a:latin typeface="-apple-system"/>
              </a:rPr>
              <a:t>在表</a:t>
            </a:r>
            <a:r>
              <a:rPr lang="en-US" altLang="zh-CN" b="0" i="0" dirty="0">
                <a:effectLst/>
                <a:latin typeface="-apple-system"/>
              </a:rPr>
              <a:t>8</a:t>
            </a:r>
            <a:r>
              <a:rPr lang="zh-CN" altLang="en-US" b="0" i="0" dirty="0">
                <a:effectLst/>
                <a:latin typeface="-apple-system"/>
              </a:rPr>
              <a:t>和表</a:t>
            </a:r>
            <a:r>
              <a:rPr lang="en-US" altLang="zh-CN" b="0" i="0" dirty="0">
                <a:effectLst/>
                <a:latin typeface="-apple-system"/>
              </a:rPr>
              <a:t>10</a:t>
            </a:r>
            <a:r>
              <a:rPr lang="zh-CN" altLang="en-US" b="0" i="0" dirty="0">
                <a:effectLst/>
                <a:latin typeface="-apple-system"/>
              </a:rPr>
              <a:t>中，术语“实例</a:t>
            </a:r>
            <a:r>
              <a:rPr lang="en-US" altLang="zh-CN" b="0" i="0" dirty="0">
                <a:effectLst/>
                <a:latin typeface="-apple-system"/>
              </a:rPr>
              <a:t>”</a:t>
            </a:r>
            <a:r>
              <a:rPr lang="zh-CN" altLang="en-US" b="0" i="0" dirty="0">
                <a:effectLst/>
                <a:latin typeface="-apple-system"/>
              </a:rPr>
              <a:t>表示用于生成训练和测试数据的标准情况，其中，阿尔法是波动参数。左侧的符号“</a:t>
            </a:r>
            <a:r>
              <a:rPr lang="en-US" altLang="zh-CN" b="0" i="0" dirty="0">
                <a:effectLst/>
                <a:latin typeface="-apple-system"/>
              </a:rPr>
              <a:t>/"</a:t>
            </a:r>
            <a:r>
              <a:rPr lang="zh-CN" altLang="en-US" b="0" i="0" dirty="0">
                <a:effectLst/>
                <a:latin typeface="-apple-system"/>
              </a:rPr>
              <a:t>表示</a:t>
            </a:r>
            <a:r>
              <a:rPr lang="en-US" altLang="zh-CN" b="0" i="0" dirty="0">
                <a:effectLst/>
                <a:latin typeface="-apple-system"/>
              </a:rPr>
              <a:t>100</a:t>
            </a:r>
            <a:r>
              <a:rPr lang="zh-CN" altLang="en-US" b="0" i="0" dirty="0">
                <a:effectLst/>
                <a:latin typeface="-apple-system"/>
              </a:rPr>
              <a:t>次测试的平均值，而右侧表示</a:t>
            </a:r>
            <a:r>
              <a:rPr lang="en-US" altLang="zh-CN" b="0" i="0" dirty="0">
                <a:effectLst/>
                <a:latin typeface="-apple-system"/>
              </a:rPr>
              <a:t>100</a:t>
            </a:r>
            <a:r>
              <a:rPr lang="zh-CN" altLang="en-US" b="0" i="0" dirty="0">
                <a:effectLst/>
                <a:latin typeface="-apple-system"/>
              </a:rPr>
              <a:t>次测试的标准差。最佳结果以粗体突出显示。此外，对于每个测试用例，在</a:t>
            </a:r>
            <a:r>
              <a:rPr lang="en-US" altLang="zh-CN" b="0" i="0" dirty="0">
                <a:effectLst/>
                <a:latin typeface="-apple-system"/>
              </a:rPr>
              <a:t>5%</a:t>
            </a:r>
            <a:r>
              <a:rPr lang="zh-CN" altLang="en-US" b="0" i="0" dirty="0">
                <a:effectLst/>
                <a:latin typeface="-apple-system"/>
              </a:rPr>
              <a:t>的显著性水平下进行配对</a:t>
            </a:r>
            <a:r>
              <a:rPr lang="en-US" altLang="zh-CN" b="0" i="0" dirty="0">
                <a:effectLst/>
                <a:latin typeface="-apple-system"/>
              </a:rPr>
              <a:t>t</a:t>
            </a:r>
            <a:r>
              <a:rPr lang="zh-CN" altLang="en-US" b="0" i="0" dirty="0">
                <a:effectLst/>
                <a:latin typeface="-apple-system"/>
              </a:rPr>
              <a:t>检验，以确定最佳和次佳结果之间是否存在显著差异。零假设指出，在</a:t>
            </a:r>
            <a:r>
              <a:rPr lang="en-US" altLang="zh-CN" b="0" i="0" dirty="0">
                <a:effectLst/>
                <a:latin typeface="-apple-system"/>
              </a:rPr>
              <a:t>100</a:t>
            </a:r>
            <a:r>
              <a:rPr lang="zh-CN" altLang="en-US" b="0" i="0" dirty="0">
                <a:effectLst/>
                <a:latin typeface="-apple-system"/>
              </a:rPr>
              <a:t>次运行中，通过两种比较方法获得的代表最大完成时间的两个数据向量来自平均值相等的总体。上标“*”表示相应的最佳结果显著优于上级（即，导出群体的平均值显著低于通过其它方法获得的所有结果。为了可视化这些方法之间的差异，使用熵加权将测试结果归一化为</a:t>
            </a:r>
            <a:r>
              <a:rPr lang="en-US" altLang="zh-CN" b="0" i="0" dirty="0">
                <a:effectLst/>
                <a:latin typeface="-apple-system"/>
              </a:rPr>
              <a:t>0</a:t>
            </a:r>
            <a:r>
              <a:rPr lang="zh-CN" altLang="en-US" b="0" i="0" dirty="0">
                <a:effectLst/>
                <a:latin typeface="-apple-system"/>
              </a:rPr>
              <a:t>至</a:t>
            </a:r>
            <a:r>
              <a:rPr lang="en-US" altLang="zh-CN" b="0" i="0" dirty="0">
                <a:effectLst/>
                <a:latin typeface="-apple-system"/>
              </a:rPr>
              <a:t>1</a:t>
            </a:r>
            <a:r>
              <a:rPr lang="zh-CN" altLang="en-US" b="0" i="0" dirty="0">
                <a:effectLst/>
                <a:latin typeface="-apple-system"/>
              </a:rPr>
              <a:t>的范围。图</a:t>
            </a:r>
            <a:r>
              <a:rPr lang="en-US" altLang="zh-CN" b="0" i="0" dirty="0">
                <a:effectLst/>
                <a:latin typeface="-apple-system"/>
              </a:rPr>
              <a:t>14</a:t>
            </a:r>
            <a:r>
              <a:rPr lang="zh-CN" altLang="en-US" b="0" i="0" dirty="0">
                <a:effectLst/>
                <a:latin typeface="-apple-system"/>
              </a:rPr>
              <a:t>示出了各种方法在不同标准情况下的</a:t>
            </a:r>
            <a:r>
              <a:rPr lang="en-US" altLang="zh-CN" b="0" i="0" dirty="0">
                <a:effectLst/>
                <a:latin typeface="-apple-system"/>
              </a:rPr>
              <a:t>Makespan</a:t>
            </a:r>
            <a:r>
              <a:rPr lang="zh-CN" altLang="en-US" b="0" i="0" dirty="0">
                <a:effectLst/>
                <a:latin typeface="-apple-system"/>
              </a:rPr>
              <a:t>评估分数，其中“其他</a:t>
            </a:r>
            <a:r>
              <a:rPr lang="en-US" altLang="zh-CN" b="0" i="0" dirty="0">
                <a:effectLst/>
                <a:latin typeface="-apple-system"/>
              </a:rPr>
              <a:t>"</a:t>
            </a:r>
            <a:r>
              <a:rPr lang="zh-CN" altLang="en-US" b="0" i="0" dirty="0">
                <a:effectLst/>
                <a:latin typeface="-apple-system"/>
              </a:rPr>
              <a:t>表示所有混合调度规则中的最佳结果。统计数据显示，</a:t>
            </a:r>
            <a:r>
              <a:rPr lang="en-US" altLang="zh-CN" b="0" i="0" dirty="0">
                <a:effectLst/>
                <a:latin typeface="-apple-system"/>
              </a:rPr>
              <a:t>PPO</a:t>
            </a:r>
            <a:r>
              <a:rPr lang="zh-CN" altLang="en-US" b="0" i="0" dirty="0">
                <a:effectLst/>
                <a:latin typeface="-apple-system"/>
              </a:rPr>
              <a:t>平均达到</a:t>
            </a:r>
            <a:r>
              <a:rPr lang="en-US" altLang="zh-CN" b="0" i="0" dirty="0">
                <a:effectLst/>
                <a:latin typeface="-apple-system"/>
              </a:rPr>
              <a:t>94.65%</a:t>
            </a:r>
            <a:r>
              <a:rPr lang="zh-CN" altLang="en-US" b="0" i="0" dirty="0">
                <a:effectLst/>
                <a:latin typeface="-apple-system"/>
              </a:rPr>
              <a:t>，而“其他”仅达到</a:t>
            </a:r>
            <a:r>
              <a:rPr lang="en-US" altLang="zh-CN" b="0" i="0" dirty="0">
                <a:effectLst/>
                <a:latin typeface="-apple-system"/>
              </a:rPr>
              <a:t>87.87%</a:t>
            </a:r>
            <a:r>
              <a:rPr lang="zh-CN" altLang="en-US" b="0" i="0" dirty="0">
                <a:effectLst/>
                <a:latin typeface="-apple-system"/>
              </a:rPr>
              <a:t>。</a:t>
            </a:r>
            <a:endParaRPr lang="en-US" altLang="zh-CN"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26</a:t>
            </a:fld>
            <a:endParaRPr lang="zh-CN" altLang="en-US"/>
          </a:p>
        </p:txBody>
      </p:sp>
    </p:spTree>
    <p:extLst>
      <p:ext uri="{BB962C8B-B14F-4D97-AF65-F5344CB8AC3E}">
        <p14:creationId xmlns:p14="http://schemas.microsoft.com/office/powerpoint/2010/main" val="221859252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b="0" i="0" dirty="0">
                <a:effectLst/>
                <a:latin typeface="-apple-system"/>
              </a:rPr>
              <a:t>该实验旨在验证模型的泛化能力。通常，模型的体系结构和调度环境的创建取决于标准实例的规模。为了评估泛化能力，本节使用表</a:t>
            </a:r>
            <a:r>
              <a:rPr lang="en-US" altLang="zh-CN" b="0" i="0" dirty="0">
                <a:effectLst/>
                <a:latin typeface="-apple-system"/>
              </a:rPr>
              <a:t>8</a:t>
            </a:r>
            <a:r>
              <a:rPr lang="zh-CN" altLang="en-US" b="0" i="0" dirty="0">
                <a:effectLst/>
                <a:latin typeface="-apple-system"/>
              </a:rPr>
              <a:t>中的训练模型对表</a:t>
            </a:r>
            <a:r>
              <a:rPr lang="en-US" altLang="zh-CN" b="0" i="0" dirty="0">
                <a:effectLst/>
                <a:latin typeface="-apple-system"/>
              </a:rPr>
              <a:t>11</a:t>
            </a:r>
            <a:r>
              <a:rPr lang="zh-CN" altLang="en-US" b="0" i="0" dirty="0">
                <a:effectLst/>
                <a:latin typeface="-apple-system"/>
              </a:rPr>
              <a:t>和表</a:t>
            </a:r>
            <a:r>
              <a:rPr lang="en-US" altLang="zh-CN" b="0" i="0" dirty="0">
                <a:effectLst/>
                <a:latin typeface="-apple-system"/>
              </a:rPr>
              <a:t>12</a:t>
            </a:r>
            <a:r>
              <a:rPr lang="zh-CN" altLang="en-US" b="0" i="0" dirty="0">
                <a:effectLst/>
                <a:latin typeface="-apple-system"/>
              </a:rPr>
              <a:t>中列出的相同规模的实例进行测试。符号“*”表示基于在</a:t>
            </a:r>
            <a:r>
              <a:rPr lang="en-US" altLang="zh-CN" b="0" i="0" dirty="0">
                <a:effectLst/>
                <a:latin typeface="-apple-system"/>
              </a:rPr>
              <a:t>5%</a:t>
            </a:r>
            <a:r>
              <a:rPr lang="zh-CN" altLang="en-US" b="0" i="0" dirty="0">
                <a:effectLst/>
                <a:latin typeface="-apple-system"/>
              </a:rPr>
              <a:t>显著性水平下进行的配对</a:t>
            </a:r>
            <a:r>
              <a:rPr lang="en-US" altLang="zh-CN" b="0" i="0" dirty="0">
                <a:effectLst/>
                <a:latin typeface="-apple-system"/>
              </a:rPr>
              <a:t>t</a:t>
            </a:r>
            <a:r>
              <a:rPr lang="zh-CN" altLang="en-US" b="0" i="0" dirty="0">
                <a:effectLst/>
                <a:latin typeface="-apple-system"/>
              </a:rPr>
              <a:t>检验，最佳结果显著上级优于通过其他方法获得的所有其他结果。在四个混合调度规则中，由“</a:t>
            </a:r>
            <a:r>
              <a:rPr lang="en-US" altLang="zh-CN" b="0" i="0" dirty="0">
                <a:effectLst/>
                <a:latin typeface="-apple-system"/>
              </a:rPr>
              <a:t>Rule”</a:t>
            </a:r>
            <a:r>
              <a:rPr lang="zh-CN" altLang="en-US" b="0" i="0" dirty="0">
                <a:effectLst/>
                <a:latin typeface="-apple-system"/>
              </a:rPr>
              <a:t>表示的规则表示最佳执行结果，“</a:t>
            </a:r>
            <a:r>
              <a:rPr lang="en-US" altLang="zh-CN" b="0" i="0" dirty="0">
                <a:effectLst/>
                <a:latin typeface="-apple-system"/>
              </a:rPr>
              <a:t>PPO "</a:t>
            </a:r>
            <a:r>
              <a:rPr lang="zh-CN" altLang="en-US" b="0" i="0" dirty="0">
                <a:effectLst/>
                <a:latin typeface="-apple-system"/>
              </a:rPr>
              <a:t>表示训练模型的一般化结果，而”</a:t>
            </a:r>
            <a:r>
              <a:rPr lang="en-US" altLang="zh-CN" b="0" i="0" dirty="0">
                <a:effectLst/>
                <a:latin typeface="-apple-system"/>
              </a:rPr>
              <a:t>Random“</a:t>
            </a:r>
            <a:r>
              <a:rPr lang="zh-CN" altLang="en-US" b="0" i="0" dirty="0">
                <a:effectLst/>
                <a:latin typeface="-apple-system"/>
              </a:rPr>
              <a:t>表示通过在决策点处从动作空间中随机选择混合调度规则而获得的结果。𝑛测试的最佳结果将以粗体突出显示，以强调其相对重要性。</a:t>
            </a:r>
            <a:endParaRPr lang="zh-CN" altLang="en-US" b="0" i="0" dirty="0">
              <a:solidFill>
                <a:srgbClr val="000000"/>
              </a:solidFill>
              <a:effectLst/>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27</a:t>
            </a:fld>
            <a:endParaRPr lang="zh-CN" altLang="en-US"/>
          </a:p>
        </p:txBody>
      </p:sp>
    </p:spTree>
    <p:extLst>
      <p:ext uri="{BB962C8B-B14F-4D97-AF65-F5344CB8AC3E}">
        <p14:creationId xmlns:p14="http://schemas.microsoft.com/office/powerpoint/2010/main" val="324786669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b="0" i="0" dirty="0">
                <a:effectLst/>
                <a:latin typeface="-apple-system"/>
              </a:rPr>
              <a:t>该实验旨在验证模型的泛化能力。通常，模型的体系结构和调度环境的创建取决于标准实例的规模。为了评估泛化能力，本节使用表</a:t>
            </a:r>
            <a:r>
              <a:rPr lang="en-US" altLang="zh-CN" b="0" i="0" dirty="0">
                <a:effectLst/>
                <a:latin typeface="-apple-system"/>
              </a:rPr>
              <a:t>8</a:t>
            </a:r>
            <a:r>
              <a:rPr lang="zh-CN" altLang="en-US" b="0" i="0" dirty="0">
                <a:effectLst/>
                <a:latin typeface="-apple-system"/>
              </a:rPr>
              <a:t>中的训练模型对表</a:t>
            </a:r>
            <a:r>
              <a:rPr lang="en-US" altLang="zh-CN" b="0" i="0" dirty="0">
                <a:effectLst/>
                <a:latin typeface="-apple-system"/>
              </a:rPr>
              <a:t>11</a:t>
            </a:r>
            <a:r>
              <a:rPr lang="zh-CN" altLang="en-US" b="0" i="0" dirty="0">
                <a:effectLst/>
                <a:latin typeface="-apple-system"/>
              </a:rPr>
              <a:t>和表</a:t>
            </a:r>
            <a:r>
              <a:rPr lang="en-US" altLang="zh-CN" b="0" i="0" dirty="0">
                <a:effectLst/>
                <a:latin typeface="-apple-system"/>
              </a:rPr>
              <a:t>12</a:t>
            </a:r>
            <a:r>
              <a:rPr lang="zh-CN" altLang="en-US" b="0" i="0" dirty="0">
                <a:effectLst/>
                <a:latin typeface="-apple-system"/>
              </a:rPr>
              <a:t>中列出的相同规模的实例进行测试。符号“*”表示基于在</a:t>
            </a:r>
            <a:r>
              <a:rPr lang="en-US" altLang="zh-CN" b="0" i="0" dirty="0">
                <a:effectLst/>
                <a:latin typeface="-apple-system"/>
              </a:rPr>
              <a:t>5%</a:t>
            </a:r>
            <a:r>
              <a:rPr lang="zh-CN" altLang="en-US" b="0" i="0" dirty="0">
                <a:effectLst/>
                <a:latin typeface="-apple-system"/>
              </a:rPr>
              <a:t>显著性水平下进行的配对</a:t>
            </a:r>
            <a:r>
              <a:rPr lang="en-US" altLang="zh-CN" b="0" i="0" dirty="0">
                <a:effectLst/>
                <a:latin typeface="-apple-system"/>
              </a:rPr>
              <a:t>t</a:t>
            </a:r>
            <a:r>
              <a:rPr lang="zh-CN" altLang="en-US" b="0" i="0" dirty="0">
                <a:effectLst/>
                <a:latin typeface="-apple-system"/>
              </a:rPr>
              <a:t>检验，最佳结果显著上级优于通过其他方法获得的所有其他结果。在四个混合调度规则中，由“</a:t>
            </a:r>
            <a:r>
              <a:rPr lang="en-US" altLang="zh-CN" b="0" i="0" dirty="0">
                <a:effectLst/>
                <a:latin typeface="-apple-system"/>
              </a:rPr>
              <a:t>Rule”</a:t>
            </a:r>
            <a:r>
              <a:rPr lang="zh-CN" altLang="en-US" b="0" i="0" dirty="0">
                <a:effectLst/>
                <a:latin typeface="-apple-system"/>
              </a:rPr>
              <a:t>表示的规则表示最佳执行结果，“</a:t>
            </a:r>
            <a:r>
              <a:rPr lang="en-US" altLang="zh-CN" b="0" i="0" dirty="0">
                <a:effectLst/>
                <a:latin typeface="-apple-system"/>
              </a:rPr>
              <a:t>PPO "</a:t>
            </a:r>
            <a:r>
              <a:rPr lang="zh-CN" altLang="en-US" b="0" i="0" dirty="0">
                <a:effectLst/>
                <a:latin typeface="-apple-system"/>
              </a:rPr>
              <a:t>表示训练模型的一般化结果，而”</a:t>
            </a:r>
            <a:r>
              <a:rPr lang="en-US" altLang="zh-CN" b="0" i="0" dirty="0">
                <a:effectLst/>
                <a:latin typeface="-apple-system"/>
              </a:rPr>
              <a:t>Random“</a:t>
            </a:r>
            <a:r>
              <a:rPr lang="zh-CN" altLang="en-US" b="0" i="0" dirty="0">
                <a:effectLst/>
                <a:latin typeface="-apple-system"/>
              </a:rPr>
              <a:t>表示通过在决策点处从动作空间中随机选择混合调度规则而获得的结果。𝑛测试的最佳结果将以粗体突出显示，以强调其相对重要性。</a:t>
            </a:r>
            <a:endParaRPr lang="zh-CN" altLang="en-US" b="0" i="0" dirty="0">
              <a:solidFill>
                <a:srgbClr val="000000"/>
              </a:solidFill>
              <a:effectLst/>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28</a:t>
            </a:fld>
            <a:endParaRPr lang="zh-CN" altLang="en-US"/>
          </a:p>
        </p:txBody>
      </p:sp>
    </p:spTree>
    <p:extLst>
      <p:ext uri="{BB962C8B-B14F-4D97-AF65-F5344CB8AC3E}">
        <p14:creationId xmlns:p14="http://schemas.microsoft.com/office/powerpoint/2010/main" val="256305037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b="0" i="0" dirty="0">
                <a:effectLst/>
                <a:latin typeface="-apple-system"/>
              </a:rPr>
              <a:t>图</a:t>
            </a:r>
            <a:r>
              <a:rPr lang="en-US" altLang="zh-CN" b="0" i="0" dirty="0">
                <a:effectLst/>
                <a:latin typeface="-apple-system"/>
              </a:rPr>
              <a:t>15</a:t>
            </a:r>
            <a:r>
              <a:rPr lang="zh-CN" altLang="en-US" b="0" i="0" dirty="0">
                <a:effectLst/>
                <a:latin typeface="-apple-system"/>
              </a:rPr>
              <a:t>和</a:t>
            </a:r>
            <a:r>
              <a:rPr lang="en-US" altLang="zh-CN" b="0" i="0" dirty="0">
                <a:effectLst/>
                <a:latin typeface="-apple-system"/>
              </a:rPr>
              <a:t>16</a:t>
            </a:r>
            <a:r>
              <a:rPr lang="zh-CN" altLang="en-US" b="0" i="0" dirty="0">
                <a:effectLst/>
                <a:latin typeface="-apple-system"/>
              </a:rPr>
              <a:t>描述了具有不同波动系数的</a:t>
            </a:r>
            <a:r>
              <a:rPr lang="en-US" altLang="zh-CN" b="0" i="0" dirty="0">
                <a:effectLst/>
                <a:latin typeface="-apple-system"/>
              </a:rPr>
              <a:t>VPT-FJSP</a:t>
            </a:r>
            <a:r>
              <a:rPr lang="zh-CN" altLang="en-US" b="0" i="0" dirty="0">
                <a:effectLst/>
                <a:latin typeface="-apple-system"/>
              </a:rPr>
              <a:t>上的每种方法的概括性能得分。</a:t>
            </a:r>
            <a:endParaRPr lang="zh-CN" altLang="en-US" b="0" i="0" dirty="0">
              <a:solidFill>
                <a:srgbClr val="000000"/>
              </a:solidFill>
              <a:effectLst/>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29</a:t>
            </a:fld>
            <a:endParaRPr lang="zh-CN" altLang="en-US"/>
          </a:p>
        </p:txBody>
      </p:sp>
    </p:spTree>
    <p:extLst>
      <p:ext uri="{BB962C8B-B14F-4D97-AF65-F5344CB8AC3E}">
        <p14:creationId xmlns:p14="http://schemas.microsoft.com/office/powerpoint/2010/main" val="5990881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b="0" i="0" dirty="0">
                <a:effectLst/>
                <a:latin typeface="-apple-system"/>
              </a:rPr>
              <a:t>图</a:t>
            </a:r>
            <a:r>
              <a:rPr lang="en-US" altLang="zh-CN" b="0" i="0" dirty="0">
                <a:effectLst/>
                <a:latin typeface="-apple-system"/>
              </a:rPr>
              <a:t>15</a:t>
            </a:r>
            <a:r>
              <a:rPr lang="zh-CN" altLang="en-US" b="0" i="0" dirty="0">
                <a:effectLst/>
                <a:latin typeface="-apple-system"/>
              </a:rPr>
              <a:t>和</a:t>
            </a:r>
            <a:r>
              <a:rPr lang="en-US" altLang="zh-CN" b="0" i="0" dirty="0">
                <a:effectLst/>
                <a:latin typeface="-apple-system"/>
              </a:rPr>
              <a:t>16</a:t>
            </a:r>
            <a:r>
              <a:rPr lang="zh-CN" altLang="en-US" b="0" i="0" dirty="0">
                <a:effectLst/>
                <a:latin typeface="-apple-system"/>
              </a:rPr>
              <a:t>描述了具有不同波动系数的</a:t>
            </a:r>
            <a:r>
              <a:rPr lang="en-US" altLang="zh-CN" b="0" i="0" dirty="0">
                <a:effectLst/>
                <a:latin typeface="-apple-system"/>
              </a:rPr>
              <a:t>VPT-FJSP</a:t>
            </a:r>
            <a:r>
              <a:rPr lang="zh-CN" altLang="en-US" b="0" i="0" dirty="0">
                <a:effectLst/>
                <a:latin typeface="-apple-system"/>
              </a:rPr>
              <a:t>上的每种方法的概括性能得分。</a:t>
            </a:r>
            <a:endParaRPr lang="zh-CN" altLang="en-US" b="0" i="0" dirty="0">
              <a:solidFill>
                <a:srgbClr val="000000"/>
              </a:solidFill>
              <a:effectLst/>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30</a:t>
            </a:fld>
            <a:endParaRPr lang="zh-CN" altLang="en-US"/>
          </a:p>
        </p:txBody>
      </p:sp>
    </p:spTree>
    <p:extLst>
      <p:ext uri="{BB962C8B-B14F-4D97-AF65-F5344CB8AC3E}">
        <p14:creationId xmlns:p14="http://schemas.microsoft.com/office/powerpoint/2010/main" val="16033247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主要分为以下四个部分</a:t>
            </a:r>
          </a:p>
        </p:txBody>
      </p:sp>
      <p:sp>
        <p:nvSpPr>
          <p:cNvPr id="4" name="灯片编号占位符 3"/>
          <p:cNvSpPr>
            <a:spLocks noGrp="1"/>
          </p:cNvSpPr>
          <p:nvPr>
            <p:ph type="sldNum" sz="quarter" idx="10"/>
          </p:nvPr>
        </p:nvSpPr>
        <p:spPr/>
        <p:txBody>
          <a:bodyPr/>
          <a:lstStyle/>
          <a:p>
            <a:fld id="{677A2CBA-E486-4DC8-8696-C7854B0A28FD}" type="slidenum">
              <a:rPr lang="zh-CN" altLang="en-US" smtClean="0"/>
              <a:t>4</a:t>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t>31</a:t>
            </a:fld>
            <a:endParaRPr lang="zh-CN" altLang="en-US"/>
          </a:p>
        </p:txBody>
      </p:sp>
    </p:spTree>
    <p:extLst>
      <p:ext uri="{BB962C8B-B14F-4D97-AF65-F5344CB8AC3E}">
        <p14:creationId xmlns:p14="http://schemas.microsoft.com/office/powerpoint/2010/main" val="170286470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just"/>
            <a:r>
              <a:rPr lang="zh-CN" altLang="en-US" b="0" i="0" dirty="0">
                <a:solidFill>
                  <a:srgbClr val="000000"/>
                </a:solidFill>
                <a:effectLst/>
                <a:latin typeface="微软雅黑" panose="020B0503020204020204" pitchFamily="34" charset="-122"/>
                <a:ea typeface="微软雅黑" panose="020B0503020204020204" pitchFamily="34" charset="-122"/>
              </a:rPr>
              <a:t>本文介绍了一种考虑处理时间可变性（</a:t>
            </a:r>
            <a:r>
              <a:rPr lang="en-US" altLang="zh-CN" b="0" i="0" dirty="0">
                <a:solidFill>
                  <a:srgbClr val="000000"/>
                </a:solidFill>
                <a:effectLst/>
                <a:latin typeface="微软雅黑" panose="020B0503020204020204" pitchFamily="34" charset="-122"/>
                <a:ea typeface="微软雅黑" panose="020B0503020204020204" pitchFamily="34" charset="-122"/>
              </a:rPr>
              <a:t>VPT</a:t>
            </a:r>
            <a:r>
              <a:rPr lang="zh-CN" altLang="en-US" b="0" i="0" dirty="0">
                <a:solidFill>
                  <a:srgbClr val="000000"/>
                </a:solidFill>
                <a:effectLst/>
                <a:latin typeface="微软雅黑" panose="020B0503020204020204" pitchFamily="34" charset="-122"/>
                <a:ea typeface="微软雅黑" panose="020B0503020204020204" pitchFamily="34" charset="-122"/>
              </a:rPr>
              <a:t>）的</a:t>
            </a:r>
            <a:r>
              <a:rPr lang="en-US" altLang="zh-CN" b="0" i="0" dirty="0">
                <a:solidFill>
                  <a:srgbClr val="000000"/>
                </a:solidFill>
                <a:effectLst/>
                <a:latin typeface="微软雅黑" panose="020B0503020204020204" pitchFamily="34" charset="-122"/>
                <a:ea typeface="微软雅黑" panose="020B0503020204020204" pitchFamily="34" charset="-122"/>
              </a:rPr>
              <a:t>DFJSP</a:t>
            </a:r>
            <a:r>
              <a:rPr lang="zh-CN" altLang="en-US" b="0" i="0" dirty="0">
                <a:solidFill>
                  <a:srgbClr val="000000"/>
                </a:solidFill>
                <a:effectLst/>
                <a:latin typeface="微软雅黑" panose="020B0503020204020204" pitchFamily="34" charset="-122"/>
                <a:ea typeface="微软雅黑" panose="020B0503020204020204" pitchFamily="34" charset="-122"/>
              </a:rPr>
              <a:t>模型，并提出了一种使用</a:t>
            </a:r>
            <a:r>
              <a:rPr lang="en-US" altLang="zh-CN" b="0" i="0" dirty="0">
                <a:solidFill>
                  <a:srgbClr val="000000"/>
                </a:solidFill>
                <a:effectLst/>
                <a:latin typeface="微软雅黑" panose="020B0503020204020204" pitchFamily="34" charset="-122"/>
                <a:ea typeface="微软雅黑" panose="020B0503020204020204" pitchFamily="34" charset="-122"/>
              </a:rPr>
              <a:t>PPO</a:t>
            </a:r>
            <a:r>
              <a:rPr lang="zh-CN" altLang="en-US" b="0" i="0" dirty="0">
                <a:solidFill>
                  <a:srgbClr val="000000"/>
                </a:solidFill>
                <a:effectLst/>
                <a:latin typeface="微软雅黑" panose="020B0503020204020204" pitchFamily="34" charset="-122"/>
                <a:ea typeface="微软雅黑" panose="020B0503020204020204" pitchFamily="34" charset="-122"/>
              </a:rPr>
              <a:t>的两阶段动态调度框架。实验结果表明，与遗传算法、蚁群算法和单一调度规则相比，</a:t>
            </a:r>
            <a:r>
              <a:rPr lang="en-US" altLang="zh-CN" b="0" i="0" dirty="0">
                <a:solidFill>
                  <a:srgbClr val="000000"/>
                </a:solidFill>
                <a:effectLst/>
                <a:latin typeface="微软雅黑" panose="020B0503020204020204" pitchFamily="34" charset="-122"/>
                <a:ea typeface="微软雅黑" panose="020B0503020204020204" pitchFamily="34" charset="-122"/>
              </a:rPr>
              <a:t>PPO</a:t>
            </a:r>
            <a:r>
              <a:rPr lang="zh-CN" altLang="en-US" b="0" i="0" dirty="0">
                <a:solidFill>
                  <a:srgbClr val="000000"/>
                </a:solidFill>
                <a:effectLst/>
                <a:latin typeface="微软雅黑" panose="020B0503020204020204" pitchFamily="34" charset="-122"/>
                <a:ea typeface="微软雅黑" panose="020B0503020204020204" pitchFamily="34" charset="-122"/>
              </a:rPr>
              <a:t>具有更优的性能和泛化能力，最大优化率为</a:t>
            </a:r>
            <a:r>
              <a:rPr lang="en-US" altLang="zh-CN" b="0" i="0" dirty="0">
                <a:solidFill>
                  <a:srgbClr val="000000"/>
                </a:solidFill>
                <a:effectLst/>
                <a:latin typeface="微软雅黑" panose="020B0503020204020204" pitchFamily="34" charset="-122"/>
                <a:ea typeface="微软雅黑" panose="020B0503020204020204" pitchFamily="34" charset="-122"/>
              </a:rPr>
              <a:t>94.29%</a:t>
            </a:r>
            <a:r>
              <a:rPr lang="zh-CN" altLang="en-US" b="0" i="0">
                <a:solidFill>
                  <a:srgbClr val="000000"/>
                </a:solidFill>
                <a:effectLst/>
                <a:latin typeface="微软雅黑" panose="020B0503020204020204" pitchFamily="34" charset="-122"/>
                <a:ea typeface="微软雅黑" panose="020B0503020204020204" pitchFamily="34" charset="-122"/>
              </a:rPr>
              <a:t>。</a:t>
            </a:r>
            <a:endParaRPr lang="en-US" altLang="zh-CN"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32</a:t>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b="0" i="0" dirty="0">
                <a:effectLst/>
                <a:latin typeface="-apple-system"/>
              </a:rPr>
              <a:t>基于深度强化学习的柔性作业车间动态调度</a:t>
            </a:r>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t>33</a:t>
            </a:fld>
            <a:endParaRPr lang="zh-CN" altLang="en-US"/>
          </a:p>
        </p:txBody>
      </p:sp>
    </p:spTree>
    <p:extLst>
      <p:ext uri="{BB962C8B-B14F-4D97-AF65-F5344CB8AC3E}">
        <p14:creationId xmlns:p14="http://schemas.microsoft.com/office/powerpoint/2010/main" val="40796233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主要分为以下四个部分</a:t>
            </a:r>
          </a:p>
        </p:txBody>
      </p:sp>
      <p:sp>
        <p:nvSpPr>
          <p:cNvPr id="4" name="灯片编号占位符 3"/>
          <p:cNvSpPr>
            <a:spLocks noGrp="1"/>
          </p:cNvSpPr>
          <p:nvPr>
            <p:ph type="sldNum" sz="quarter" idx="10"/>
          </p:nvPr>
        </p:nvSpPr>
        <p:spPr/>
        <p:txBody>
          <a:bodyPr/>
          <a:lstStyle/>
          <a:p>
            <a:fld id="{677A2CBA-E486-4DC8-8696-C7854B0A28FD}" type="slidenum">
              <a:rPr lang="zh-CN" altLang="en-US" smtClean="0"/>
              <a:t>34</a:t>
            </a:fld>
            <a:endParaRPr lang="zh-CN" altLang="en-US"/>
          </a:p>
        </p:txBody>
      </p:sp>
    </p:spTree>
    <p:extLst>
      <p:ext uri="{BB962C8B-B14F-4D97-AF65-F5344CB8AC3E}">
        <p14:creationId xmlns:p14="http://schemas.microsoft.com/office/powerpoint/2010/main" val="16375156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首先是问题描述</a:t>
            </a:r>
          </a:p>
        </p:txBody>
      </p:sp>
      <p:sp>
        <p:nvSpPr>
          <p:cNvPr id="4" name="灯片编号占位符 3"/>
          <p:cNvSpPr>
            <a:spLocks noGrp="1"/>
          </p:cNvSpPr>
          <p:nvPr>
            <p:ph type="sldNum" sz="quarter" idx="10"/>
          </p:nvPr>
        </p:nvSpPr>
        <p:spPr/>
        <p:txBody>
          <a:bodyPr/>
          <a:lstStyle/>
          <a:p>
            <a:fld id="{677A2CBA-E486-4DC8-8696-C7854B0A28FD}" type="slidenum">
              <a:rPr lang="zh-CN" altLang="en-US" smtClean="0"/>
              <a:t>35</a:t>
            </a:fld>
            <a:endParaRPr lang="zh-CN" altLang="en-US"/>
          </a:p>
        </p:txBody>
      </p:sp>
    </p:spTree>
    <p:extLst>
      <p:ext uri="{BB962C8B-B14F-4D97-AF65-F5344CB8AC3E}">
        <p14:creationId xmlns:p14="http://schemas.microsoft.com/office/powerpoint/2010/main" val="106887368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1600" kern="1200" dirty="0">
                <a:solidFill>
                  <a:schemeClr val="tx1"/>
                </a:solidFill>
                <a:effectLst/>
                <a:latin typeface="微软雅黑" panose="020B0503020204020204" charset="-122"/>
                <a:ea typeface="微软雅黑" panose="020B0503020204020204" charset="-122"/>
                <a:cs typeface="+mn-cs"/>
              </a:rPr>
              <a:t>本研究提出了一种使用深度确定性策略梯度（</a:t>
            </a:r>
            <a:r>
              <a:rPr lang="en-US" altLang="zh-CN" sz="1600" kern="1200" dirty="0">
                <a:solidFill>
                  <a:schemeClr val="tx1"/>
                </a:solidFill>
                <a:effectLst/>
                <a:latin typeface="微软雅黑" panose="020B0503020204020204" charset="-122"/>
                <a:ea typeface="微软雅黑" panose="020B0503020204020204" charset="-122"/>
                <a:cs typeface="+mn-cs"/>
              </a:rPr>
              <a:t>DDPG</a:t>
            </a:r>
            <a:r>
              <a:rPr lang="zh-CN" altLang="en-US" sz="1600" kern="1200" dirty="0">
                <a:solidFill>
                  <a:schemeClr val="tx1"/>
                </a:solidFill>
                <a:effectLst/>
                <a:latin typeface="微软雅黑" panose="020B0503020204020204" charset="-122"/>
                <a:ea typeface="微软雅黑" panose="020B0503020204020204" charset="-122"/>
                <a:cs typeface="+mn-cs"/>
              </a:rPr>
              <a:t>）算法在动态条件下优化调度决策的方法，重点是最小化平均延迟。该方法将具有连续权重的单一调度规则（</a:t>
            </a:r>
            <a:r>
              <a:rPr lang="en-US" altLang="zh-CN" sz="1600" kern="1200" dirty="0">
                <a:solidFill>
                  <a:schemeClr val="tx1"/>
                </a:solidFill>
                <a:effectLst/>
                <a:latin typeface="微软雅黑" panose="020B0503020204020204" charset="-122"/>
                <a:ea typeface="微软雅黑" panose="020B0503020204020204" charset="-122"/>
                <a:cs typeface="+mn-cs"/>
              </a:rPr>
              <a:t>SDR</a:t>
            </a:r>
            <a:r>
              <a:rPr lang="zh-CN" altLang="en-US" sz="1600" kern="1200" dirty="0">
                <a:solidFill>
                  <a:schemeClr val="tx1"/>
                </a:solidFill>
                <a:effectLst/>
                <a:latin typeface="微软雅黑" panose="020B0503020204020204" charset="-122"/>
                <a:ea typeface="微软雅黑" panose="020B0503020204020204" charset="-122"/>
                <a:cs typeface="+mn-cs"/>
              </a:rPr>
              <a:t>）聚合在一起，创建了一个复合规则空间，以实现更大的适应性</a:t>
            </a:r>
            <a:endParaRPr lang="en-US" altLang="zh-CN" sz="1600" kern="1200" dirty="0">
              <a:solidFill>
                <a:schemeClr val="tx1"/>
              </a:solidFill>
              <a:effectLst/>
              <a:latin typeface="微软雅黑" panose="020B0503020204020204" charset="-122"/>
              <a:ea typeface="微软雅黑" panose="020B0503020204020204" charset="-122"/>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sz="1600" kern="1200" dirty="0">
                <a:solidFill>
                  <a:schemeClr val="tx1"/>
                </a:solidFill>
                <a:effectLst/>
                <a:latin typeface="微软雅黑" panose="020B0503020204020204" charset="-122"/>
                <a:ea typeface="微软雅黑" panose="020B0503020204020204" charset="-122"/>
                <a:cs typeface="+mn-cs"/>
              </a:rPr>
              <a:t>传统的</a:t>
            </a:r>
            <a:r>
              <a:rPr lang="en-US" altLang="zh-CN" sz="1600" kern="1200" dirty="0">
                <a:solidFill>
                  <a:schemeClr val="tx1"/>
                </a:solidFill>
                <a:effectLst/>
                <a:latin typeface="微软雅黑" panose="020B0503020204020204" charset="-122"/>
                <a:ea typeface="微软雅黑" panose="020B0503020204020204" charset="-122"/>
                <a:cs typeface="+mn-cs"/>
              </a:rPr>
              <a:t>SDR</a:t>
            </a:r>
            <a:r>
              <a:rPr lang="zh-CN" altLang="en-US" sz="1600" kern="1200" dirty="0">
                <a:solidFill>
                  <a:schemeClr val="tx1"/>
                </a:solidFill>
                <a:effectLst/>
                <a:latin typeface="微软雅黑" panose="020B0503020204020204" charset="-122"/>
                <a:ea typeface="微软雅黑" panose="020B0503020204020204" charset="-122"/>
                <a:cs typeface="+mn-cs"/>
              </a:rPr>
              <a:t>在动态条件下表现不一致。</a:t>
            </a:r>
            <a:endParaRPr lang="en-US" altLang="zh-CN" sz="1600" kern="1200" dirty="0">
              <a:solidFill>
                <a:schemeClr val="tx1"/>
              </a:solidFill>
              <a:effectLst/>
              <a:latin typeface="微软雅黑" panose="020B0503020204020204" charset="-122"/>
              <a:ea typeface="微软雅黑" panose="020B0503020204020204" charset="-122"/>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sz="1600" kern="1200" dirty="0">
                <a:solidFill>
                  <a:schemeClr val="tx1"/>
                </a:solidFill>
                <a:effectLst/>
                <a:latin typeface="微软雅黑" panose="020B0503020204020204" charset="-122"/>
                <a:ea typeface="微软雅黑" panose="020B0503020204020204" charset="-122"/>
                <a:cs typeface="+mn-cs"/>
              </a:rPr>
              <a:t>现有方法（如</a:t>
            </a:r>
            <a:r>
              <a:rPr lang="en-US" altLang="zh-CN" sz="1600" kern="1200" dirty="0">
                <a:solidFill>
                  <a:schemeClr val="tx1"/>
                </a:solidFill>
                <a:effectLst/>
                <a:latin typeface="微软雅黑" panose="020B0503020204020204" charset="-122"/>
                <a:ea typeface="微软雅黑" panose="020B0503020204020204" charset="-122"/>
                <a:cs typeface="+mn-cs"/>
              </a:rPr>
              <a:t>DQN</a:t>
            </a:r>
            <a:r>
              <a:rPr lang="zh-CN" altLang="en-US" sz="1600" kern="1200" dirty="0">
                <a:solidFill>
                  <a:schemeClr val="tx1"/>
                </a:solidFill>
                <a:effectLst/>
                <a:latin typeface="微软雅黑" panose="020B0503020204020204" charset="-122"/>
                <a:ea typeface="微软雅黑" panose="020B0503020204020204" charset="-122"/>
                <a:cs typeface="+mn-cs"/>
              </a:rPr>
              <a:t>）中的离散动作空间限制了适应性。</a:t>
            </a:r>
          </a:p>
        </p:txBody>
      </p:sp>
      <p:sp>
        <p:nvSpPr>
          <p:cNvPr id="4" name="灯片编号占位符 3"/>
          <p:cNvSpPr>
            <a:spLocks noGrp="1"/>
          </p:cNvSpPr>
          <p:nvPr>
            <p:ph type="sldNum" sz="quarter" idx="10"/>
          </p:nvPr>
        </p:nvSpPr>
        <p:spPr/>
        <p:txBody>
          <a:bodyPr/>
          <a:lstStyle/>
          <a:p>
            <a:fld id="{677A2CBA-E486-4DC8-8696-C7854B0A28FD}" type="slidenum">
              <a:rPr lang="zh-CN" altLang="en-US" smtClean="0"/>
              <a:t>36</a:t>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研究现状</a:t>
            </a:r>
          </a:p>
        </p:txBody>
      </p:sp>
      <p:sp>
        <p:nvSpPr>
          <p:cNvPr id="4" name="灯片编号占位符 3"/>
          <p:cNvSpPr>
            <a:spLocks noGrp="1"/>
          </p:cNvSpPr>
          <p:nvPr>
            <p:ph type="sldNum" sz="quarter" idx="10"/>
          </p:nvPr>
        </p:nvSpPr>
        <p:spPr/>
        <p:txBody>
          <a:bodyPr/>
          <a:lstStyle/>
          <a:p>
            <a:fld id="{677A2CBA-E486-4DC8-8696-C7854B0A28FD}" type="slidenum">
              <a:rPr lang="zh-CN" altLang="en-US" smtClean="0"/>
              <a:t>37</a:t>
            </a:fld>
            <a:endParaRPr lang="zh-CN" altLang="en-US"/>
          </a:p>
        </p:txBody>
      </p:sp>
    </p:spTree>
    <p:extLst>
      <p:ext uri="{BB962C8B-B14F-4D97-AF65-F5344CB8AC3E}">
        <p14:creationId xmlns:p14="http://schemas.microsoft.com/office/powerpoint/2010/main" val="25274582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38</a:t>
            </a:fld>
            <a:endParaRPr lang="zh-CN" altLang="en-US"/>
          </a:p>
        </p:txBody>
      </p:sp>
    </p:spTree>
    <p:extLst>
      <p:ext uri="{BB962C8B-B14F-4D97-AF65-F5344CB8AC3E}">
        <p14:creationId xmlns:p14="http://schemas.microsoft.com/office/powerpoint/2010/main" val="12816924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1600" kern="1200" dirty="0">
                <a:solidFill>
                  <a:schemeClr val="tx1"/>
                </a:solidFill>
                <a:effectLst/>
                <a:latin typeface="微软雅黑" panose="020B0503020204020204" charset="-122"/>
                <a:ea typeface="微软雅黑" panose="020B0503020204020204" charset="-122"/>
                <a:cs typeface="+mn-cs"/>
              </a:rPr>
              <a:t>作业被分配给兼容的机器，并使用</a:t>
            </a:r>
            <a:r>
              <a:rPr lang="en-US" altLang="zh-CN" sz="1600" kern="1200" dirty="0">
                <a:solidFill>
                  <a:schemeClr val="tx1"/>
                </a:solidFill>
                <a:effectLst/>
                <a:latin typeface="微软雅黑" panose="020B0503020204020204" charset="-122"/>
                <a:ea typeface="微软雅黑" panose="020B0503020204020204" charset="-122"/>
                <a:cs typeface="+mn-cs"/>
              </a:rPr>
              <a:t>at1</a:t>
            </a:r>
            <a:r>
              <a:rPr lang="zh-CN" altLang="en-US" sz="1600" kern="1200" dirty="0">
                <a:solidFill>
                  <a:schemeClr val="tx1"/>
                </a:solidFill>
                <a:effectLst/>
                <a:latin typeface="微软雅黑" panose="020B0503020204020204" charset="-122"/>
                <a:ea typeface="微软雅黑" panose="020B0503020204020204" charset="-122"/>
                <a:cs typeface="+mn-cs"/>
              </a:rPr>
              <a:t>放入缓冲区。空闲机器使用</a:t>
            </a:r>
            <a:r>
              <a:rPr lang="en-US" altLang="zh-CN" sz="1600" kern="1200" dirty="0">
                <a:solidFill>
                  <a:schemeClr val="tx1"/>
                </a:solidFill>
                <a:effectLst/>
                <a:latin typeface="微软雅黑" panose="020B0503020204020204" charset="-122"/>
                <a:ea typeface="微软雅黑" panose="020B0503020204020204" charset="-122"/>
                <a:cs typeface="+mn-cs"/>
              </a:rPr>
              <a:t>at2</a:t>
            </a:r>
            <a:r>
              <a:rPr lang="zh-CN" altLang="en-US" sz="1600" kern="1200" dirty="0">
                <a:solidFill>
                  <a:schemeClr val="tx1"/>
                </a:solidFill>
                <a:effectLst/>
                <a:latin typeface="微软雅黑" panose="020B0503020204020204" charset="-122"/>
                <a:ea typeface="微软雅黑" panose="020B0503020204020204" charset="-122"/>
                <a:cs typeface="+mn-cs"/>
              </a:rPr>
              <a:t>从缓冲区中选择最高优先级的操作。操作被处理，更新生产系统的状态。当作业的操作完成时，会安排下一个操作或新作业。每当新作业到达或操作完成时，都会触发一个决策点，提示新的操作。</a:t>
            </a:r>
            <a:r>
              <a:rPr lang="zh-CN" altLang="en-US" b="0" i="0" dirty="0">
                <a:effectLst/>
                <a:latin typeface="-apple-system"/>
              </a:rPr>
              <a:t>每当新作业到达或操作完成时，生产系统到达调度决策点，并且调度智能体再次做出与生产系统交互的复合调度动作。</a:t>
            </a: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39</a:t>
            </a:fld>
            <a:endParaRPr lang="zh-CN" altLang="en-US"/>
          </a:p>
        </p:txBody>
      </p:sp>
    </p:spTree>
    <p:extLst>
      <p:ext uri="{BB962C8B-B14F-4D97-AF65-F5344CB8AC3E}">
        <p14:creationId xmlns:p14="http://schemas.microsoft.com/office/powerpoint/2010/main" val="275243092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b="0" i="0" dirty="0">
                <a:effectLst/>
                <a:latin typeface="-apple-system"/>
              </a:rPr>
              <a:t>通过加权聚合方法，机器和操作的优先级值分别在等式</a:t>
            </a:r>
            <a:r>
              <a:rPr lang="en-US" altLang="zh-CN" b="0" i="0" dirty="0">
                <a:effectLst/>
                <a:latin typeface="-apple-system"/>
              </a:rPr>
              <a:t>1</a:t>
            </a:r>
            <a:r>
              <a:rPr lang="zh-CN" altLang="en-US" b="0" i="0" dirty="0">
                <a:effectLst/>
                <a:latin typeface="-apple-system"/>
              </a:rPr>
              <a:t>和</a:t>
            </a:r>
            <a:r>
              <a:rPr lang="en-US" altLang="zh-CN" b="0" i="0" dirty="0">
                <a:effectLst/>
                <a:latin typeface="-apple-system"/>
              </a:rPr>
              <a:t>2</a:t>
            </a:r>
            <a:r>
              <a:rPr lang="zh-CN" altLang="en-US" b="0" i="0" dirty="0">
                <a:effectLst/>
                <a:latin typeface="-apple-system"/>
              </a:rPr>
              <a:t>中示出。其中</a:t>
            </a:r>
            <a:r>
              <a:rPr lang="en-US" altLang="zh-CN" b="0" i="0" dirty="0" err="1">
                <a:effectLst/>
                <a:latin typeface="-apple-system"/>
              </a:rPr>
              <a:t>PMk</a:t>
            </a:r>
            <a:r>
              <a:rPr lang="zh-CN" altLang="en-US" b="0" i="0" dirty="0">
                <a:effectLst/>
                <a:latin typeface="-apple-system"/>
              </a:rPr>
              <a:t>和</a:t>
            </a:r>
            <a:r>
              <a:rPr lang="en-US" altLang="zh-CN" b="0" i="0" dirty="0" err="1">
                <a:effectLst/>
                <a:latin typeface="-apple-system"/>
              </a:rPr>
              <a:t>POi</a:t>
            </a:r>
            <a:r>
              <a:rPr lang="zh-CN" altLang="en-US" b="0" i="0" dirty="0">
                <a:effectLst/>
                <a:latin typeface="-apple-system"/>
              </a:rPr>
              <a:t>分别是机器</a:t>
            </a:r>
            <a:r>
              <a:rPr lang="en-US" altLang="zh-CN" b="0" i="0" dirty="0">
                <a:effectLst/>
                <a:latin typeface="-apple-system"/>
              </a:rPr>
              <a:t>k</a:t>
            </a:r>
            <a:r>
              <a:rPr lang="zh-CN" altLang="en-US" b="0" i="0" dirty="0">
                <a:effectLst/>
                <a:latin typeface="-apple-system"/>
              </a:rPr>
              <a:t>和作业</a:t>
            </a:r>
            <a:r>
              <a:rPr lang="en-US" altLang="zh-CN" b="0" i="0" dirty="0" err="1">
                <a:effectLst/>
                <a:latin typeface="-apple-system"/>
              </a:rPr>
              <a:t>i</a:t>
            </a:r>
            <a:r>
              <a:rPr lang="zh-CN" altLang="en-US" b="0" i="0" dirty="0">
                <a:effectLst/>
                <a:latin typeface="-apple-system"/>
              </a:rPr>
              <a:t>的优先级值。</a:t>
            </a:r>
            <a:r>
              <a:rPr lang="en-US" altLang="zh-CN" b="0" i="0" dirty="0" err="1">
                <a:effectLst/>
                <a:latin typeface="-apple-system"/>
              </a:rPr>
              <a:t>wmr</a:t>
            </a:r>
            <a:r>
              <a:rPr lang="zh-CN" altLang="en-US" b="0" i="0" dirty="0">
                <a:effectLst/>
                <a:latin typeface="-apple-system"/>
              </a:rPr>
              <a:t>和</a:t>
            </a:r>
            <a:r>
              <a:rPr lang="en-US" altLang="zh-CN" b="0" i="0" dirty="0" err="1">
                <a:effectLst/>
                <a:latin typeface="-apple-system"/>
              </a:rPr>
              <a:t>wor</a:t>
            </a:r>
            <a:r>
              <a:rPr lang="zh-CN" altLang="en-US" b="0" i="0" dirty="0">
                <a:effectLst/>
                <a:latin typeface="-apple-system"/>
              </a:rPr>
              <a:t>分别是机器选择和操作排序的第</a:t>
            </a:r>
            <a:r>
              <a:rPr lang="en-US" altLang="zh-CN" b="0" i="0" dirty="0">
                <a:effectLst/>
                <a:latin typeface="-apple-system"/>
              </a:rPr>
              <a:t>r</a:t>
            </a:r>
            <a:r>
              <a:rPr lang="zh-CN" altLang="en-US" b="0" i="0" dirty="0">
                <a:effectLst/>
                <a:latin typeface="-apple-system"/>
              </a:rPr>
              <a:t>个</a:t>
            </a:r>
            <a:r>
              <a:rPr lang="en-US" altLang="zh-CN" b="0" i="0" dirty="0">
                <a:effectLst/>
                <a:latin typeface="-apple-system"/>
              </a:rPr>
              <a:t>SDR</a:t>
            </a:r>
            <a:r>
              <a:rPr lang="zh-CN" altLang="en-US" b="0" i="0" dirty="0">
                <a:effectLst/>
                <a:latin typeface="-apple-system"/>
              </a:rPr>
              <a:t>的权重。</a:t>
            </a:r>
            <a:r>
              <a:rPr lang="en-US" altLang="zh-CN" b="0" i="0" dirty="0" err="1">
                <a:effectLst/>
                <a:latin typeface="-apple-system"/>
              </a:rPr>
              <a:t>zmkr</a:t>
            </a:r>
            <a:r>
              <a:rPr lang="zh-CN" altLang="en-US" b="0" i="0" dirty="0">
                <a:effectLst/>
                <a:latin typeface="-apple-system"/>
              </a:rPr>
              <a:t>和</a:t>
            </a:r>
            <a:r>
              <a:rPr lang="en-US" altLang="zh-CN" b="0" i="0" dirty="0" err="1">
                <a:effectLst/>
                <a:latin typeface="-apple-system"/>
              </a:rPr>
              <a:t>zoir</a:t>
            </a:r>
            <a:r>
              <a:rPr lang="zh-CN" altLang="en-US" b="0" i="0" dirty="0">
                <a:effectLst/>
                <a:latin typeface="-apple-system"/>
              </a:rPr>
              <a:t>分别是使用第</a:t>
            </a:r>
            <a:r>
              <a:rPr lang="en-US" altLang="zh-CN" b="0" i="0" dirty="0">
                <a:effectLst/>
                <a:latin typeface="-apple-system"/>
              </a:rPr>
              <a:t>r</a:t>
            </a:r>
            <a:r>
              <a:rPr lang="zh-CN" altLang="en-US" b="0" i="0" dirty="0">
                <a:effectLst/>
                <a:latin typeface="-apple-system"/>
              </a:rPr>
              <a:t>个</a:t>
            </a:r>
            <a:r>
              <a:rPr lang="en-US" altLang="zh-CN" b="0" i="0" dirty="0">
                <a:effectLst/>
                <a:latin typeface="-apple-system"/>
              </a:rPr>
              <a:t>SDR</a:t>
            </a:r>
            <a:r>
              <a:rPr lang="zh-CN" altLang="en-US" b="0" i="0" dirty="0">
                <a:effectLst/>
                <a:latin typeface="-apple-system"/>
              </a:rPr>
              <a:t>计算的机器</a:t>
            </a:r>
            <a:r>
              <a:rPr lang="en-US" altLang="zh-CN" b="0" i="0" dirty="0">
                <a:effectLst/>
                <a:latin typeface="-apple-system"/>
              </a:rPr>
              <a:t>k</a:t>
            </a:r>
            <a:r>
              <a:rPr lang="zh-CN" altLang="en-US" b="0" i="0" dirty="0">
                <a:effectLst/>
                <a:latin typeface="-apple-system"/>
              </a:rPr>
              <a:t>和作业</a:t>
            </a:r>
            <a:r>
              <a:rPr lang="en-US" altLang="zh-CN" b="0" i="0" dirty="0" err="1">
                <a:effectLst/>
                <a:latin typeface="-apple-system"/>
              </a:rPr>
              <a:t>i</a:t>
            </a:r>
            <a:r>
              <a:rPr lang="zh-CN" altLang="en-US" b="0" i="0" dirty="0">
                <a:effectLst/>
                <a:latin typeface="-apple-system"/>
              </a:rPr>
              <a:t>的值。</a:t>
            </a:r>
            <a:r>
              <a:rPr lang="en-US" altLang="zh-CN" b="0" i="0" dirty="0" err="1">
                <a:effectLst/>
                <a:latin typeface="-apple-system"/>
              </a:rPr>
              <a:t>zm</a:t>
            </a:r>
            <a:r>
              <a:rPr lang="en-US" altLang="zh-CN" b="0" i="0" dirty="0">
                <a:effectLst/>
                <a:latin typeface="-apple-system"/>
              </a:rPr>
              <a:t>* </a:t>
            </a:r>
            <a:r>
              <a:rPr lang="en-US" altLang="zh-CN" b="0" i="0" dirty="0" err="1">
                <a:effectLst/>
                <a:latin typeface="-apple-system"/>
              </a:rPr>
              <a:t>kr</a:t>
            </a:r>
            <a:r>
              <a:rPr lang="zh-CN" altLang="en-US" b="0" i="0" dirty="0">
                <a:effectLst/>
                <a:latin typeface="-apple-system"/>
              </a:rPr>
              <a:t>和</a:t>
            </a:r>
            <a:r>
              <a:rPr lang="en-US" altLang="zh-CN" b="0" i="0" dirty="0">
                <a:effectLst/>
                <a:latin typeface="-apple-system"/>
              </a:rPr>
              <a:t>zo* </a:t>
            </a:r>
            <a:r>
              <a:rPr lang="en-US" altLang="zh-CN" b="0" i="0" dirty="0" err="1">
                <a:effectLst/>
                <a:latin typeface="-apple-system"/>
              </a:rPr>
              <a:t>ir</a:t>
            </a:r>
            <a:r>
              <a:rPr lang="zh-CN" altLang="en-US" b="0" i="0" dirty="0">
                <a:effectLst/>
                <a:latin typeface="-apple-system"/>
              </a:rPr>
              <a:t>分别由</a:t>
            </a:r>
            <a:r>
              <a:rPr lang="en-US" altLang="zh-CN" b="0" i="0" dirty="0" err="1">
                <a:effectLst/>
                <a:latin typeface="-apple-system"/>
              </a:rPr>
              <a:t>zmkr</a:t>
            </a:r>
            <a:r>
              <a:rPr lang="zh-CN" altLang="en-US" b="0" i="0" dirty="0">
                <a:effectLst/>
                <a:latin typeface="-apple-system"/>
              </a:rPr>
              <a:t>和</a:t>
            </a:r>
            <a:r>
              <a:rPr lang="en-US" altLang="zh-CN" b="0" i="0" dirty="0" err="1">
                <a:effectLst/>
                <a:latin typeface="-apple-system"/>
              </a:rPr>
              <a:t>zoir</a:t>
            </a:r>
            <a:r>
              <a:rPr lang="zh-CN" altLang="en-US" b="0" i="0" dirty="0">
                <a:effectLst/>
                <a:latin typeface="-apple-system"/>
              </a:rPr>
              <a:t>标准化，以确保每个单个规则对优先级值的增加具有一致且相等的贡献。</a:t>
            </a: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40</a:t>
            </a:fld>
            <a:endParaRPr lang="zh-CN" altLang="en-US"/>
          </a:p>
        </p:txBody>
      </p:sp>
    </p:spTree>
    <p:extLst>
      <p:ext uri="{BB962C8B-B14F-4D97-AF65-F5344CB8AC3E}">
        <p14:creationId xmlns:p14="http://schemas.microsoft.com/office/powerpoint/2010/main" val="32050348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首先是问题描述</a:t>
            </a:r>
          </a:p>
        </p:txBody>
      </p:sp>
      <p:sp>
        <p:nvSpPr>
          <p:cNvPr id="4" name="灯片编号占位符 3"/>
          <p:cNvSpPr>
            <a:spLocks noGrp="1"/>
          </p:cNvSpPr>
          <p:nvPr>
            <p:ph type="sldNum" sz="quarter" idx="10"/>
          </p:nvPr>
        </p:nvSpPr>
        <p:spPr/>
        <p:txBody>
          <a:bodyPr/>
          <a:lstStyle/>
          <a:p>
            <a:fld id="{677A2CBA-E486-4DC8-8696-C7854B0A28FD}" type="slidenum">
              <a:rPr lang="zh-CN" altLang="en-US" smtClean="0"/>
              <a:t>5</a:t>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41</a:t>
            </a:fld>
            <a:endParaRPr lang="zh-CN" altLang="en-US"/>
          </a:p>
        </p:txBody>
      </p:sp>
    </p:spTree>
    <p:extLst>
      <p:ext uri="{BB962C8B-B14F-4D97-AF65-F5344CB8AC3E}">
        <p14:creationId xmlns:p14="http://schemas.microsoft.com/office/powerpoint/2010/main" val="155689193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t>42</a:t>
            </a:fld>
            <a:endParaRPr lang="zh-CN" altLang="en-US"/>
          </a:p>
        </p:txBody>
      </p:sp>
    </p:spTree>
    <p:extLst>
      <p:ext uri="{BB962C8B-B14F-4D97-AF65-F5344CB8AC3E}">
        <p14:creationId xmlns:p14="http://schemas.microsoft.com/office/powerpoint/2010/main" val="422985858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b="0" i="0" dirty="0">
                <a:effectLst/>
                <a:latin typeface="-apple-system"/>
              </a:rPr>
              <a:t>如图</a:t>
            </a:r>
            <a:r>
              <a:rPr lang="en-US" altLang="zh-CN" b="0" i="0" dirty="0">
                <a:effectLst/>
                <a:latin typeface="-apple-system"/>
              </a:rPr>
              <a:t>5</a:t>
            </a:r>
            <a:r>
              <a:rPr lang="zh-CN" altLang="en-US" b="0" i="0" dirty="0">
                <a:effectLst/>
                <a:latin typeface="-apple-system"/>
              </a:rPr>
              <a:t>所示，建立了一个柔性作业车间测试平台，以测试不同调度方法的性能。制造车间有三个机床家族，包括三台打磨机（</a:t>
            </a:r>
            <a:r>
              <a:rPr lang="en-US" altLang="zh-CN" b="0" i="0" dirty="0">
                <a:effectLst/>
                <a:latin typeface="-apple-system"/>
              </a:rPr>
              <a:t>m = 1</a:t>
            </a:r>
            <a:r>
              <a:rPr lang="zh-CN" altLang="en-US" b="0" i="0" dirty="0">
                <a:effectLst/>
                <a:latin typeface="-apple-system"/>
              </a:rPr>
              <a:t>、</a:t>
            </a:r>
            <a:r>
              <a:rPr lang="en-US" altLang="zh-CN" b="0" i="0" dirty="0">
                <a:effectLst/>
                <a:latin typeface="-apple-system"/>
              </a:rPr>
              <a:t>2</a:t>
            </a:r>
            <a:r>
              <a:rPr lang="zh-CN" altLang="en-US" b="0" i="0" dirty="0">
                <a:effectLst/>
                <a:latin typeface="-apple-system"/>
              </a:rPr>
              <a:t>、</a:t>
            </a:r>
            <a:r>
              <a:rPr lang="en-US" altLang="zh-CN" b="0" i="0" dirty="0">
                <a:effectLst/>
                <a:latin typeface="-apple-system"/>
              </a:rPr>
              <a:t>3</a:t>
            </a:r>
            <a:r>
              <a:rPr lang="zh-CN" altLang="en-US" b="0" i="0" dirty="0">
                <a:effectLst/>
                <a:latin typeface="-apple-system"/>
              </a:rPr>
              <a:t>）、三台车床（</a:t>
            </a:r>
            <a:r>
              <a:rPr lang="en-US" altLang="zh-CN" b="0" i="0" dirty="0">
                <a:effectLst/>
                <a:latin typeface="-apple-system"/>
              </a:rPr>
              <a:t>m = 4</a:t>
            </a:r>
            <a:r>
              <a:rPr lang="zh-CN" altLang="en-US" b="0" i="0" dirty="0">
                <a:effectLst/>
                <a:latin typeface="-apple-system"/>
              </a:rPr>
              <a:t>、</a:t>
            </a:r>
            <a:r>
              <a:rPr lang="en-US" altLang="zh-CN" b="0" i="0" dirty="0">
                <a:effectLst/>
                <a:latin typeface="-apple-system"/>
              </a:rPr>
              <a:t>5</a:t>
            </a:r>
            <a:r>
              <a:rPr lang="zh-CN" altLang="en-US" b="0" i="0" dirty="0">
                <a:effectLst/>
                <a:latin typeface="-apple-system"/>
              </a:rPr>
              <a:t>、</a:t>
            </a:r>
            <a:r>
              <a:rPr lang="en-US" altLang="zh-CN" b="0" i="0" dirty="0">
                <a:effectLst/>
                <a:latin typeface="-apple-system"/>
              </a:rPr>
              <a:t>6</a:t>
            </a:r>
            <a:r>
              <a:rPr lang="zh-CN" altLang="en-US" b="0" i="0" dirty="0">
                <a:effectLst/>
                <a:latin typeface="-apple-system"/>
              </a:rPr>
              <a:t>）和三台钻机（</a:t>
            </a:r>
            <a:r>
              <a:rPr lang="en-US" altLang="zh-CN" b="0" i="0" dirty="0">
                <a:effectLst/>
                <a:latin typeface="-apple-system"/>
              </a:rPr>
              <a:t>m = 7</a:t>
            </a:r>
            <a:r>
              <a:rPr lang="zh-CN" altLang="en-US" b="0" i="0" dirty="0">
                <a:effectLst/>
                <a:latin typeface="-apple-system"/>
              </a:rPr>
              <a:t>、</a:t>
            </a:r>
            <a:r>
              <a:rPr lang="en-US" altLang="zh-CN" b="0" i="0" dirty="0">
                <a:effectLst/>
                <a:latin typeface="-apple-system"/>
              </a:rPr>
              <a:t>8</a:t>
            </a:r>
            <a:r>
              <a:rPr lang="zh-CN" altLang="en-US" b="0" i="0" dirty="0">
                <a:effectLst/>
                <a:latin typeface="-apple-system"/>
              </a:rPr>
              <a:t>、</a:t>
            </a:r>
            <a:r>
              <a:rPr lang="en-US" altLang="zh-CN" b="0" i="0" dirty="0">
                <a:effectLst/>
                <a:latin typeface="-apple-system"/>
              </a:rPr>
              <a:t>9</a:t>
            </a:r>
            <a:r>
              <a:rPr lang="zh-CN" altLang="en-US" b="0" i="0" dirty="0">
                <a:effectLst/>
                <a:latin typeface="-apple-system"/>
              </a:rPr>
              <a:t>）。每台机器都有一个缓冲区，有足够的容量来存储要处理的作业。机器人和</a:t>
            </a:r>
            <a:r>
              <a:rPr lang="en-US" altLang="zh-CN" b="0" i="0" dirty="0">
                <a:effectLst/>
                <a:latin typeface="-apple-system"/>
              </a:rPr>
              <a:t>AGV</a:t>
            </a:r>
            <a:r>
              <a:rPr lang="zh-CN" altLang="en-US" b="0" i="0" dirty="0">
                <a:effectLst/>
                <a:latin typeface="-apple-system"/>
              </a:rPr>
              <a:t>分别用于夹紧和运输工件。</a:t>
            </a:r>
            <a:endParaRPr lang="en-US" altLang="zh-CN" b="0" i="0" dirty="0">
              <a:effectLst/>
              <a:latin typeface="-apple-system"/>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b="0" i="0" dirty="0">
                <a:effectLst/>
                <a:latin typeface="-apple-system"/>
              </a:rPr>
              <a:t>假设一些作业在初始时间到达，然后新的作业以一定的间隔相继到达。为了检验算法在不同车间配置条件下的通用性，初始工件数</a:t>
            </a:r>
            <a:r>
              <a:rPr lang="en-US" altLang="zh-CN" b="0" i="0" dirty="0">
                <a:effectLst/>
                <a:latin typeface="-apple-system"/>
              </a:rPr>
              <a:t>Ni</a:t>
            </a:r>
            <a:r>
              <a:rPr lang="zh-CN" altLang="en-US" b="0" i="0" dirty="0">
                <a:effectLst/>
                <a:latin typeface="-apple-system"/>
              </a:rPr>
              <a:t>被设置为一个常数。此外，三个变量，包括新的到来的工作总数量</a:t>
            </a:r>
            <a:r>
              <a:rPr lang="en-US" altLang="zh-CN" b="0" i="0" dirty="0">
                <a:effectLst/>
                <a:latin typeface="-apple-system"/>
              </a:rPr>
              <a:t>Na</a:t>
            </a:r>
            <a:r>
              <a:rPr lang="zh-CN" altLang="en-US" b="0" i="0" dirty="0">
                <a:effectLst/>
                <a:latin typeface="-apple-system"/>
              </a:rPr>
              <a:t>，一个新的工作的到达时间间隔</a:t>
            </a:r>
            <a:r>
              <a:rPr lang="en-US" altLang="zh-CN" b="0" i="0" dirty="0" err="1">
                <a:effectLst/>
                <a:latin typeface="-apple-system"/>
              </a:rPr>
              <a:t>Ia</a:t>
            </a:r>
            <a:r>
              <a:rPr lang="zh-CN" altLang="en-US" b="0" i="0" dirty="0">
                <a:effectLst/>
                <a:latin typeface="-apple-system"/>
              </a:rPr>
              <a:t>，和到期日紧度</a:t>
            </a:r>
            <a:r>
              <a:rPr lang="en-US" altLang="zh-CN" b="0" i="0" dirty="0">
                <a:effectLst/>
                <a:latin typeface="-apple-system"/>
              </a:rPr>
              <a:t>DDT</a:t>
            </a:r>
            <a:r>
              <a:rPr lang="zh-CN" altLang="en-US" b="0" i="0" dirty="0">
                <a:effectLst/>
                <a:latin typeface="-apple-system"/>
              </a:rPr>
              <a:t>，</a:t>
            </a:r>
            <a:r>
              <a:rPr lang="en-US" altLang="zh-CN" b="0" i="0" dirty="0" err="1">
                <a:effectLst/>
                <a:latin typeface="-apple-system"/>
              </a:rPr>
              <a:t>Ia</a:t>
            </a:r>
            <a:r>
              <a:rPr lang="zh-CN" altLang="en-US" b="0" i="0" dirty="0">
                <a:effectLst/>
                <a:latin typeface="-apple-system"/>
              </a:rPr>
              <a:t>服从指数分布，可用概率密度函数</a:t>
            </a:r>
            <a:r>
              <a:rPr lang="en-US" altLang="zh-CN" b="0" i="0" dirty="0">
                <a:effectLst/>
                <a:latin typeface="-apple-system"/>
              </a:rPr>
              <a:t>f</a:t>
            </a:r>
            <a:r>
              <a:rPr lang="zh-CN" altLang="en-US" b="0" i="0" dirty="0">
                <a:effectLst/>
                <a:latin typeface="-apple-system"/>
              </a:rPr>
              <a:t>（</a:t>
            </a:r>
            <a:r>
              <a:rPr lang="en-US" altLang="zh-CN" b="0" i="0" dirty="0" err="1">
                <a:effectLst/>
                <a:latin typeface="-apple-system"/>
              </a:rPr>
              <a:t>Ia</a:t>
            </a:r>
            <a:r>
              <a:rPr lang="zh-CN" altLang="en-US" b="0" i="0" dirty="0">
                <a:effectLst/>
                <a:latin typeface="-apple-system"/>
              </a:rPr>
              <a:t>）表示，其中</a:t>
            </a:r>
            <a:r>
              <a:rPr lang="en-US" altLang="zh-CN" b="0" i="0" dirty="0" err="1">
                <a:effectLst/>
                <a:latin typeface="-apple-system"/>
              </a:rPr>
              <a:t>θa</a:t>
            </a:r>
            <a:r>
              <a:rPr lang="zh-CN" altLang="en-US" b="0" i="0" dirty="0">
                <a:effectLst/>
                <a:latin typeface="-apple-system"/>
              </a:rPr>
              <a:t>等于</a:t>
            </a:r>
            <a:r>
              <a:rPr lang="en-US" altLang="zh-CN" b="0" i="0" dirty="0" err="1">
                <a:effectLst/>
                <a:latin typeface="-apple-system"/>
              </a:rPr>
              <a:t>Ia</a:t>
            </a:r>
            <a:r>
              <a:rPr lang="zh-CN" altLang="en-US" b="0" i="0" dirty="0">
                <a:effectLst/>
                <a:latin typeface="-apple-system"/>
              </a:rPr>
              <a:t>的平均值。</a:t>
            </a:r>
            <a:r>
              <a:rPr lang="en-US" altLang="zh-CN" b="0" i="0" dirty="0">
                <a:effectLst/>
                <a:latin typeface="-apple-system"/>
              </a:rPr>
              <a:t>DDT</a:t>
            </a:r>
            <a:r>
              <a:rPr lang="zh-CN" altLang="en-US" b="0" i="0" dirty="0">
                <a:effectLst/>
                <a:latin typeface="-apple-system"/>
              </a:rPr>
              <a:t>可用于通过</a:t>
            </a:r>
            <a:r>
              <a:rPr lang="en-US" altLang="zh-CN" b="0" i="0" dirty="0">
                <a:effectLst/>
                <a:latin typeface="-apple-system"/>
              </a:rPr>
              <a:t>Di </a:t>
            </a:r>
            <a:r>
              <a:rPr lang="zh-CN" altLang="en-US" b="0" i="0" dirty="0">
                <a:effectLst/>
                <a:latin typeface="-apple-system"/>
              </a:rPr>
              <a:t>来计算作业到期日，其中</a:t>
            </a:r>
            <a:r>
              <a:rPr lang="en-US" altLang="zh-CN" b="0" i="0" dirty="0">
                <a:effectLst/>
                <a:latin typeface="-apple-system"/>
              </a:rPr>
              <a:t>Ai</a:t>
            </a:r>
            <a:r>
              <a:rPr lang="zh-CN" altLang="en-US" b="0" i="0" dirty="0">
                <a:effectLst/>
                <a:latin typeface="-apple-system"/>
              </a:rPr>
              <a:t>表示作业</a:t>
            </a:r>
            <a:r>
              <a:rPr lang="en-US" altLang="zh-CN" b="0" i="0" dirty="0">
                <a:effectLst/>
                <a:latin typeface="-apple-system"/>
              </a:rPr>
              <a:t>Ji</a:t>
            </a:r>
            <a:r>
              <a:rPr lang="zh-CN" altLang="en-US" b="0" i="0" dirty="0">
                <a:effectLst/>
                <a:latin typeface="-apple-system"/>
              </a:rPr>
              <a:t>的到达时间，</a:t>
            </a:r>
            <a:r>
              <a:rPr lang="en-US" altLang="zh-CN" b="0" i="0" dirty="0" err="1">
                <a:effectLst/>
                <a:latin typeface="-apple-system"/>
              </a:rPr>
              <a:t>dMij</a:t>
            </a:r>
            <a:r>
              <a:rPr lang="zh-CN" altLang="en-US" b="0" i="0" dirty="0">
                <a:effectLst/>
                <a:latin typeface="-apple-system"/>
              </a:rPr>
              <a:t>表示</a:t>
            </a:r>
            <a:r>
              <a:rPr lang="en-US" altLang="zh-CN" b="0" i="0" dirty="0" err="1">
                <a:effectLst/>
                <a:latin typeface="-apple-system"/>
              </a:rPr>
              <a:t>Mij</a:t>
            </a:r>
            <a:r>
              <a:rPr lang="zh-CN" altLang="en-US" b="0" i="0" dirty="0">
                <a:effectLst/>
                <a:latin typeface="-apple-system"/>
              </a:rPr>
              <a:t>的维数。</a:t>
            </a:r>
            <a:endParaRPr lang="en-US" altLang="zh-CN"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43</a:t>
            </a:fld>
            <a:endParaRPr lang="zh-CN" altLang="en-US"/>
          </a:p>
        </p:txBody>
      </p:sp>
    </p:spTree>
    <p:extLst>
      <p:ext uri="{BB962C8B-B14F-4D97-AF65-F5344CB8AC3E}">
        <p14:creationId xmlns:p14="http://schemas.microsoft.com/office/powerpoint/2010/main" val="380482532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en-US" altLang="zh-CN"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44</a:t>
            </a:fld>
            <a:endParaRPr lang="zh-CN" altLang="en-US"/>
          </a:p>
        </p:txBody>
      </p:sp>
    </p:spTree>
    <p:extLst>
      <p:ext uri="{BB962C8B-B14F-4D97-AF65-F5344CB8AC3E}">
        <p14:creationId xmlns:p14="http://schemas.microsoft.com/office/powerpoint/2010/main" val="310854380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b="0" i="0" dirty="0">
                <a:effectLst/>
                <a:latin typeface="-apple-system"/>
              </a:rPr>
              <a:t>通过每种方法获得的平均迟到的平均值列于表</a:t>
            </a:r>
            <a:r>
              <a:rPr lang="en-US" altLang="zh-CN" b="0" i="0" dirty="0">
                <a:effectLst/>
                <a:latin typeface="-apple-system"/>
              </a:rPr>
              <a:t>10</a:t>
            </a:r>
            <a:r>
              <a:rPr lang="zh-CN" altLang="en-US" b="0" i="0" dirty="0">
                <a:effectLst/>
                <a:latin typeface="-apple-system"/>
              </a:rPr>
              <a:t>中，最佳结果以粗体突出显示，我们的方法用术语“我们的”标识。我们的方法与</a:t>
            </a:r>
            <a:r>
              <a:rPr lang="en-US" altLang="zh-CN" b="0" i="0" dirty="0">
                <a:effectLst/>
                <a:latin typeface="-apple-system"/>
              </a:rPr>
              <a:t>SDR</a:t>
            </a:r>
            <a:r>
              <a:rPr lang="zh-CN" altLang="en-US" b="0" i="0" dirty="0">
                <a:effectLst/>
                <a:latin typeface="-apple-system"/>
              </a:rPr>
              <a:t>和基于</a:t>
            </a:r>
            <a:r>
              <a:rPr lang="en-US" altLang="zh-CN" b="0" i="0" dirty="0">
                <a:effectLst/>
                <a:latin typeface="-apple-system"/>
              </a:rPr>
              <a:t>DQN</a:t>
            </a:r>
            <a:r>
              <a:rPr lang="zh-CN" altLang="en-US" b="0" i="0" dirty="0">
                <a:effectLst/>
                <a:latin typeface="-apple-system"/>
              </a:rPr>
              <a:t>的方法的比较在下面的章节中提供。</a:t>
            </a:r>
            <a:endParaRPr lang="en-US" altLang="zh-CN"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45</a:t>
            </a:fld>
            <a:endParaRPr lang="zh-CN" altLang="en-US"/>
          </a:p>
        </p:txBody>
      </p:sp>
    </p:spTree>
    <p:extLst>
      <p:ext uri="{BB962C8B-B14F-4D97-AF65-F5344CB8AC3E}">
        <p14:creationId xmlns:p14="http://schemas.microsoft.com/office/powerpoint/2010/main" val="95549133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b="0" i="0" dirty="0">
                <a:effectLst/>
                <a:latin typeface="-apple-system"/>
              </a:rPr>
              <a:t>根据表</a:t>
            </a:r>
            <a:r>
              <a:rPr lang="en-US" altLang="zh-CN" b="0" i="0" dirty="0">
                <a:effectLst/>
                <a:latin typeface="-apple-system"/>
              </a:rPr>
              <a:t>10</a:t>
            </a:r>
            <a:r>
              <a:rPr lang="zh-CN" altLang="en-US" b="0" i="0" dirty="0">
                <a:effectLst/>
                <a:latin typeface="-apple-system"/>
              </a:rPr>
              <a:t>中列出的结果，在</a:t>
            </a:r>
            <a:r>
              <a:rPr lang="en-US" altLang="zh-CN" b="0" i="0" dirty="0">
                <a:effectLst/>
                <a:latin typeface="-apple-system"/>
              </a:rPr>
              <a:t>36</a:t>
            </a:r>
            <a:r>
              <a:rPr lang="zh-CN" altLang="en-US" b="0" i="0" dirty="0">
                <a:effectLst/>
                <a:latin typeface="-apple-system"/>
              </a:rPr>
              <a:t>种车间配置条件下，</a:t>
            </a:r>
            <a:r>
              <a:rPr lang="en-US" altLang="zh-CN" b="0" i="0" dirty="0">
                <a:effectLst/>
                <a:latin typeface="-apple-system"/>
              </a:rPr>
              <a:t>12</a:t>
            </a:r>
            <a:r>
              <a:rPr lang="zh-CN" altLang="en-US" b="0" i="0" dirty="0">
                <a:effectLst/>
                <a:latin typeface="-apple-system"/>
              </a:rPr>
              <a:t>个</a:t>
            </a:r>
            <a:r>
              <a:rPr lang="en-US" altLang="zh-CN" b="0" i="0" dirty="0">
                <a:effectLst/>
                <a:latin typeface="-apple-system"/>
              </a:rPr>
              <a:t>SDR</a:t>
            </a:r>
            <a:r>
              <a:rPr lang="zh-CN" altLang="en-US" b="0" i="0" dirty="0">
                <a:effectLst/>
                <a:latin typeface="-apple-system"/>
              </a:rPr>
              <a:t>的获胜率和我们的方法如图</a:t>
            </a:r>
            <a:r>
              <a:rPr lang="en-US" altLang="zh-CN" b="0" i="0" dirty="0">
                <a:effectLst/>
                <a:latin typeface="-apple-system"/>
              </a:rPr>
              <a:t>8</a:t>
            </a:r>
            <a:r>
              <a:rPr lang="zh-CN" altLang="en-US" b="0" i="0" dirty="0">
                <a:effectLst/>
                <a:latin typeface="-apple-system"/>
              </a:rPr>
              <a:t>所示。这里，方法的获胜率被定义为该方法获得最佳性能的配置条件的数目除以</a:t>
            </a:r>
            <a:r>
              <a:rPr lang="en-US" altLang="zh-CN" b="0" i="0" dirty="0">
                <a:effectLst/>
                <a:latin typeface="-apple-system"/>
              </a:rPr>
              <a:t>36</a:t>
            </a:r>
            <a:r>
              <a:rPr lang="zh-CN" altLang="en-US" b="0" i="0" dirty="0">
                <a:effectLst/>
                <a:latin typeface="-apple-system"/>
              </a:rPr>
              <a:t>。图</a:t>
            </a:r>
            <a:r>
              <a:rPr lang="en-US" altLang="zh-CN" b="0" i="0" dirty="0">
                <a:effectLst/>
                <a:latin typeface="-apple-system"/>
              </a:rPr>
              <a:t>8</a:t>
            </a:r>
            <a:r>
              <a:rPr lang="zh-CN" altLang="en-US" b="0" i="0" dirty="0">
                <a:effectLst/>
                <a:latin typeface="-apple-system"/>
              </a:rPr>
              <a:t>表明，我们的方法在超过</a:t>
            </a:r>
            <a:r>
              <a:rPr lang="en-US" altLang="zh-CN" b="0" i="0" dirty="0">
                <a:effectLst/>
                <a:latin typeface="-apple-system"/>
              </a:rPr>
              <a:t>85%</a:t>
            </a:r>
            <a:r>
              <a:rPr lang="zh-CN" altLang="en-US" b="0" i="0" dirty="0">
                <a:effectLst/>
                <a:latin typeface="-apple-system"/>
              </a:rPr>
              <a:t>的车间配置条件下实现了最佳结果。相比之下，每个</a:t>
            </a:r>
            <a:r>
              <a:rPr lang="en-US" altLang="zh-CN" b="0" i="0" dirty="0">
                <a:effectLst/>
                <a:latin typeface="-apple-system"/>
              </a:rPr>
              <a:t>SDR</a:t>
            </a:r>
            <a:r>
              <a:rPr lang="zh-CN" altLang="en-US" b="0" i="0" dirty="0">
                <a:effectLst/>
                <a:latin typeface="-apple-system"/>
              </a:rPr>
              <a:t>在小于车间配置条件的</a:t>
            </a:r>
            <a:r>
              <a:rPr lang="en-US" altLang="zh-CN" b="0" i="0" dirty="0">
                <a:effectLst/>
                <a:latin typeface="-apple-system"/>
              </a:rPr>
              <a:t>0.06%</a:t>
            </a:r>
            <a:r>
              <a:rPr lang="zh-CN" altLang="en-US" b="0" i="0" dirty="0">
                <a:effectLst/>
                <a:latin typeface="-apple-system"/>
              </a:rPr>
              <a:t>的情况下获得最佳结果。实验结果表明，该方法在大多数车间配置条件下都能获得更好的结果</a:t>
            </a:r>
            <a:r>
              <a:rPr lang="en-US" altLang="zh-CN" b="0" i="0" dirty="0">
                <a:effectLst/>
                <a:latin typeface="-apple-system"/>
              </a:rPr>
              <a:t>.</a:t>
            </a:r>
            <a:endParaRPr lang="en-US" altLang="zh-CN"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46</a:t>
            </a:fld>
            <a:endParaRPr lang="zh-CN" altLang="en-US"/>
          </a:p>
        </p:txBody>
      </p:sp>
    </p:spTree>
    <p:extLst>
      <p:ext uri="{BB962C8B-B14F-4D97-AF65-F5344CB8AC3E}">
        <p14:creationId xmlns:p14="http://schemas.microsoft.com/office/powerpoint/2010/main" val="300029090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b="0" i="0" dirty="0">
                <a:effectLst/>
                <a:latin typeface="-apple-system"/>
              </a:rPr>
              <a:t>为了测试我们的方法和</a:t>
            </a:r>
            <a:r>
              <a:rPr lang="en-US" altLang="zh-CN" b="0" i="0" dirty="0">
                <a:effectLst/>
                <a:latin typeface="-apple-system"/>
              </a:rPr>
              <a:t>SDR</a:t>
            </a:r>
            <a:r>
              <a:rPr lang="zh-CN" altLang="en-US" b="0" i="0" dirty="0">
                <a:effectLst/>
                <a:latin typeface="-apple-system"/>
              </a:rPr>
              <a:t>在各种车间配置条件下的性能稳定性，这些方法的性能在每个车间配置条件下进行排名，其中较低的数字表示更好的性能。表</a:t>
            </a:r>
            <a:r>
              <a:rPr lang="en-US" altLang="zh-CN" b="0" i="0" dirty="0">
                <a:effectLst/>
                <a:latin typeface="-apple-system"/>
              </a:rPr>
              <a:t>11</a:t>
            </a:r>
            <a:r>
              <a:rPr lang="zh-CN" altLang="en-US" b="0" i="0" dirty="0">
                <a:effectLst/>
                <a:latin typeface="-apple-system"/>
              </a:rPr>
              <a:t>所示的排名结果表明，这些方法中没有一种在所有车间配置条件下始终保持稳定的性能排名。通过在表</a:t>
            </a:r>
            <a:r>
              <a:rPr lang="en-US" altLang="zh-CN" b="0" i="0" dirty="0">
                <a:effectLst/>
                <a:latin typeface="-apple-system"/>
              </a:rPr>
              <a:t>11</a:t>
            </a:r>
            <a:r>
              <a:rPr lang="zh-CN" altLang="en-US" b="0" i="0" dirty="0">
                <a:effectLst/>
                <a:latin typeface="-apple-system"/>
              </a:rPr>
              <a:t>中以粗体突出显示每种方法最常出现的排名，我们观察到我们的方法在</a:t>
            </a:r>
            <a:r>
              <a:rPr lang="en-US" altLang="zh-CN" b="0" i="0" dirty="0">
                <a:effectLst/>
                <a:latin typeface="-apple-system"/>
              </a:rPr>
              <a:t>36</a:t>
            </a:r>
            <a:r>
              <a:rPr lang="zh-CN" altLang="en-US" b="0" i="0" dirty="0">
                <a:effectLst/>
                <a:latin typeface="-apple-system"/>
              </a:rPr>
              <a:t>个车间配置条件中的</a:t>
            </a:r>
            <a:r>
              <a:rPr lang="en-US" altLang="zh-CN" b="0" i="0" dirty="0">
                <a:effectLst/>
                <a:latin typeface="-apple-system"/>
              </a:rPr>
              <a:t>32</a:t>
            </a:r>
            <a:r>
              <a:rPr lang="zh-CN" altLang="en-US" b="0" i="0" dirty="0">
                <a:effectLst/>
                <a:latin typeface="-apple-system"/>
              </a:rPr>
              <a:t>个条件下保持稳定的性能排名。相反，每个</a:t>
            </a:r>
            <a:r>
              <a:rPr lang="en-US" altLang="zh-CN" b="0" i="0" dirty="0">
                <a:effectLst/>
                <a:latin typeface="-apple-system"/>
              </a:rPr>
              <a:t>SDR</a:t>
            </a:r>
            <a:r>
              <a:rPr lang="zh-CN" altLang="en-US" b="0" i="0" dirty="0">
                <a:effectLst/>
                <a:latin typeface="-apple-system"/>
              </a:rPr>
              <a:t>在</a:t>
            </a:r>
            <a:r>
              <a:rPr lang="en-US" altLang="zh-CN" b="0" i="0" dirty="0">
                <a:effectLst/>
                <a:latin typeface="-apple-system"/>
              </a:rPr>
              <a:t>36</a:t>
            </a:r>
            <a:r>
              <a:rPr lang="zh-CN" altLang="en-US" b="0" i="0" dirty="0">
                <a:effectLst/>
                <a:latin typeface="-apple-system"/>
              </a:rPr>
              <a:t>个车间配置条件中不超过</a:t>
            </a:r>
            <a:r>
              <a:rPr lang="en-US" altLang="zh-CN" b="0" i="0" dirty="0">
                <a:effectLst/>
                <a:latin typeface="-apple-system"/>
              </a:rPr>
              <a:t>12</a:t>
            </a:r>
            <a:r>
              <a:rPr lang="zh-CN" altLang="en-US" b="0" i="0" dirty="0">
                <a:effectLst/>
                <a:latin typeface="-apple-system"/>
              </a:rPr>
              <a:t>个条件下保持稳定的性能排名。这证实了不存在任何</a:t>
            </a:r>
            <a:r>
              <a:rPr lang="en-US" altLang="zh-CN" b="0" i="0" dirty="0">
                <a:effectLst/>
                <a:latin typeface="-apple-system"/>
              </a:rPr>
              <a:t>SDR</a:t>
            </a:r>
            <a:r>
              <a:rPr lang="zh-CN" altLang="en-US" b="0" i="0" dirty="0">
                <a:effectLst/>
                <a:latin typeface="-apple-system"/>
              </a:rPr>
              <a:t>，因为我们的方法可以在大多数商店配置条件下保持稳定的性能。此外，图</a:t>
            </a:r>
            <a:r>
              <a:rPr lang="en-US" altLang="zh-CN" b="0" i="0" dirty="0">
                <a:effectLst/>
                <a:latin typeface="-apple-system"/>
              </a:rPr>
              <a:t>9</a:t>
            </a:r>
            <a:r>
              <a:rPr lang="zh-CN" altLang="en-US" b="0" i="0" dirty="0">
                <a:effectLst/>
                <a:latin typeface="-apple-system"/>
              </a:rPr>
              <a:t>给出了</a:t>
            </a:r>
            <a:r>
              <a:rPr lang="en-US" altLang="zh-CN" b="0" i="0" dirty="0">
                <a:effectLst/>
                <a:latin typeface="-apple-system"/>
              </a:rPr>
              <a:t>36</a:t>
            </a:r>
            <a:r>
              <a:rPr lang="zh-CN" altLang="en-US" b="0" i="0" dirty="0">
                <a:effectLst/>
                <a:latin typeface="-apple-system"/>
              </a:rPr>
              <a:t>种车间配置条件下每种方法的性能等级的标准发展。结果表明，该方法具有最小的标准差，表明在不同的车间配置条件下，该方法比</a:t>
            </a:r>
            <a:r>
              <a:rPr lang="en-US" altLang="zh-CN" b="0" i="0" dirty="0">
                <a:effectLst/>
                <a:latin typeface="-apple-system"/>
              </a:rPr>
              <a:t>SDR</a:t>
            </a:r>
            <a:r>
              <a:rPr lang="zh-CN" altLang="en-US" b="0" i="0" dirty="0">
                <a:effectLst/>
                <a:latin typeface="-apple-system"/>
              </a:rPr>
              <a:t>方法具有更稳定的性能。</a:t>
            </a:r>
            <a:endParaRPr lang="en-US" altLang="zh-CN"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47</a:t>
            </a:fld>
            <a:endParaRPr lang="zh-CN" altLang="en-US"/>
          </a:p>
        </p:txBody>
      </p:sp>
    </p:spTree>
    <p:extLst>
      <p:ext uri="{BB962C8B-B14F-4D97-AF65-F5344CB8AC3E}">
        <p14:creationId xmlns:p14="http://schemas.microsoft.com/office/powerpoint/2010/main" val="145794312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b="0" i="0" dirty="0">
                <a:effectLst/>
                <a:latin typeface="-apple-system"/>
              </a:rPr>
              <a:t>此外，为了测试我们的方法和基于</a:t>
            </a:r>
            <a:r>
              <a:rPr lang="en-US" altLang="zh-CN" b="0" i="0" dirty="0">
                <a:effectLst/>
                <a:latin typeface="-apple-system"/>
              </a:rPr>
              <a:t>DQN</a:t>
            </a:r>
            <a:r>
              <a:rPr lang="zh-CN" altLang="en-US" b="0" i="0" dirty="0">
                <a:effectLst/>
                <a:latin typeface="-apple-system"/>
              </a:rPr>
              <a:t>的方法与</a:t>
            </a:r>
            <a:r>
              <a:rPr lang="en-US" altLang="zh-CN" b="0" i="0" dirty="0">
                <a:effectLst/>
                <a:latin typeface="-apple-system"/>
              </a:rPr>
              <a:t>SDR</a:t>
            </a:r>
            <a:r>
              <a:rPr lang="zh-CN" altLang="en-US" b="0" i="0" dirty="0">
                <a:effectLst/>
                <a:latin typeface="-apple-system"/>
              </a:rPr>
              <a:t>相比的性能改进，使用</a:t>
            </a:r>
            <a:r>
              <a:rPr lang="en-US" altLang="zh-CN" b="0" i="0" dirty="0">
                <a:effectLst/>
                <a:latin typeface="-apple-system"/>
              </a:rPr>
              <a:t>12</a:t>
            </a:r>
            <a:r>
              <a:rPr lang="zh-CN" altLang="en-US" b="0" i="0" dirty="0">
                <a:effectLst/>
                <a:latin typeface="-apple-system"/>
              </a:rPr>
              <a:t>个</a:t>
            </a:r>
            <a:r>
              <a:rPr lang="en-US" altLang="zh-CN" b="0" i="0" dirty="0">
                <a:effectLst/>
                <a:latin typeface="-apple-system"/>
              </a:rPr>
              <a:t>SDR</a:t>
            </a:r>
            <a:r>
              <a:rPr lang="zh-CN" altLang="en-US" b="0" i="0" dirty="0">
                <a:effectLst/>
                <a:latin typeface="-apple-system"/>
              </a:rPr>
              <a:t>的平均每千次</a:t>
            </a:r>
            <a:r>
              <a:rPr lang="en-US" altLang="zh-CN" b="0" i="0" dirty="0">
                <a:effectLst/>
                <a:latin typeface="-apple-system"/>
              </a:rPr>
              <a:t>PR</a:t>
            </a:r>
            <a:r>
              <a:rPr lang="zh-CN" altLang="en-US" b="0" i="0" dirty="0">
                <a:effectLst/>
                <a:latin typeface="-apple-system"/>
              </a:rPr>
              <a:t>跋作为参考标准。图</a:t>
            </a:r>
            <a:r>
              <a:rPr lang="en-US" altLang="zh-CN" b="0" i="0" dirty="0">
                <a:effectLst/>
                <a:latin typeface="-apple-system"/>
              </a:rPr>
              <a:t>10</a:t>
            </a:r>
            <a:r>
              <a:rPr lang="zh-CN" altLang="en-US" b="0" i="0" dirty="0">
                <a:effectLst/>
                <a:latin typeface="-apple-system"/>
              </a:rPr>
              <a:t>显示了我们的方法和基于</a:t>
            </a:r>
            <a:r>
              <a:rPr lang="en-US" altLang="zh-CN" b="0" i="0" dirty="0">
                <a:effectLst/>
                <a:latin typeface="-apple-system"/>
              </a:rPr>
              <a:t>DQN</a:t>
            </a:r>
            <a:r>
              <a:rPr lang="zh-CN" altLang="en-US" b="0" i="0" dirty="0">
                <a:effectLst/>
                <a:latin typeface="-apple-system"/>
              </a:rPr>
              <a:t>的方法在每个车间配置条件下与</a:t>
            </a:r>
            <a:r>
              <a:rPr lang="en-US" altLang="zh-CN" b="0" i="0" dirty="0">
                <a:effectLst/>
                <a:latin typeface="-apple-system"/>
              </a:rPr>
              <a:t>PR</a:t>
            </a:r>
            <a:r>
              <a:rPr lang="zh-CN" altLang="en-US" b="0" i="0" dirty="0">
                <a:effectLst/>
                <a:latin typeface="-apple-system"/>
              </a:rPr>
              <a:t>跋相比的每小时改进率。方法的性能改进率</a:t>
            </a:r>
            <a:r>
              <a:rPr lang="en-US" altLang="zh-CN" b="0" i="0" dirty="0">
                <a:effectLst/>
                <a:latin typeface="-apple-system"/>
              </a:rPr>
              <a:t>Rm</a:t>
            </a:r>
            <a:r>
              <a:rPr lang="zh-CN" altLang="en-US" b="0" i="0" dirty="0">
                <a:effectLst/>
                <a:latin typeface="-apple-system"/>
              </a:rPr>
              <a:t>，其中</a:t>
            </a:r>
            <a:r>
              <a:rPr lang="en-US" altLang="zh-CN" b="0" i="0" dirty="0">
                <a:effectLst/>
                <a:latin typeface="-apple-system"/>
              </a:rPr>
              <a:t>Pm</a:t>
            </a:r>
            <a:r>
              <a:rPr lang="zh-CN" altLang="en-US" b="0" i="0" dirty="0">
                <a:effectLst/>
                <a:latin typeface="-apple-system"/>
              </a:rPr>
              <a:t>是方法的性能。同时，我们的方法和基于</a:t>
            </a:r>
            <a:r>
              <a:rPr lang="en-US" altLang="zh-CN" b="0" i="0" dirty="0">
                <a:effectLst/>
                <a:latin typeface="-apple-system"/>
              </a:rPr>
              <a:t>DQN</a:t>
            </a:r>
            <a:r>
              <a:rPr lang="zh-CN" altLang="en-US" b="0" i="0" dirty="0">
                <a:effectLst/>
                <a:latin typeface="-apple-system"/>
              </a:rPr>
              <a:t>的方法的性能改进率之间的差异也在图</a:t>
            </a:r>
            <a:r>
              <a:rPr lang="en-US" altLang="zh-CN" b="0" i="0" dirty="0">
                <a:effectLst/>
                <a:latin typeface="-apple-system"/>
              </a:rPr>
              <a:t>10</a:t>
            </a:r>
            <a:r>
              <a:rPr lang="zh-CN" altLang="en-US" b="0" i="0" dirty="0">
                <a:effectLst/>
                <a:latin typeface="-apple-system"/>
              </a:rPr>
              <a:t>中示出。从图</a:t>
            </a:r>
            <a:r>
              <a:rPr lang="en-US" altLang="zh-CN" b="0" i="0" dirty="0">
                <a:effectLst/>
                <a:latin typeface="-apple-system"/>
              </a:rPr>
              <a:t>10</a:t>
            </a:r>
            <a:r>
              <a:rPr lang="zh-CN" altLang="en-US" b="0" i="0" dirty="0">
                <a:effectLst/>
                <a:latin typeface="-apple-system"/>
              </a:rPr>
              <a:t>中所有车间配置条件下的差异平均值来看，我们观察到我们的方法的性能改善率超过基于</a:t>
            </a:r>
            <a:r>
              <a:rPr lang="en-US" altLang="zh-CN" b="0" i="0" dirty="0">
                <a:effectLst/>
                <a:latin typeface="-apple-system"/>
              </a:rPr>
              <a:t>DQN</a:t>
            </a:r>
            <a:r>
              <a:rPr lang="zh-CN" altLang="en-US" b="0" i="0" dirty="0">
                <a:effectLst/>
                <a:latin typeface="-apple-system"/>
              </a:rPr>
              <a:t>的方法</a:t>
            </a:r>
            <a:r>
              <a:rPr lang="en-US" altLang="zh-CN" b="0" i="0" dirty="0">
                <a:effectLst/>
                <a:latin typeface="-apple-system"/>
              </a:rPr>
              <a:t>20%</a:t>
            </a:r>
            <a:r>
              <a:rPr lang="zh-CN" altLang="en-US" b="0" i="0" dirty="0">
                <a:effectLst/>
                <a:latin typeface="-apple-system"/>
              </a:rPr>
              <a:t>以上。这也反映了我们的方法与基于</a:t>
            </a:r>
            <a:r>
              <a:rPr lang="en-US" altLang="zh-CN" b="0" i="0" dirty="0">
                <a:effectLst/>
                <a:latin typeface="-apple-system"/>
              </a:rPr>
              <a:t>DQN</a:t>
            </a:r>
            <a:r>
              <a:rPr lang="zh-CN" altLang="en-US" b="0" i="0" dirty="0">
                <a:effectLst/>
                <a:latin typeface="-apple-system"/>
              </a:rPr>
              <a:t>的方法相比，整体性能有了更大的提高。</a:t>
            </a:r>
            <a:endParaRPr lang="en-US" altLang="zh-CN"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48</a:t>
            </a:fld>
            <a:endParaRPr lang="zh-CN" altLang="en-US"/>
          </a:p>
        </p:txBody>
      </p:sp>
    </p:spTree>
    <p:extLst>
      <p:ext uri="{BB962C8B-B14F-4D97-AF65-F5344CB8AC3E}">
        <p14:creationId xmlns:p14="http://schemas.microsoft.com/office/powerpoint/2010/main" val="76211515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b="0" i="0" dirty="0">
                <a:effectLst/>
                <a:latin typeface="-apple-system"/>
              </a:rPr>
              <a:t>为了验证不同车间配置条件下</a:t>
            </a:r>
            <a:r>
              <a:rPr lang="en-US" altLang="zh-CN" b="0" i="0" dirty="0">
                <a:effectLst/>
                <a:latin typeface="-apple-system"/>
              </a:rPr>
              <a:t>DFJSP</a:t>
            </a:r>
            <a:r>
              <a:rPr lang="zh-CN" altLang="en-US" b="0" i="0" dirty="0">
                <a:effectLst/>
                <a:latin typeface="-apple-system"/>
              </a:rPr>
              <a:t>的</a:t>
            </a:r>
            <a:r>
              <a:rPr lang="en-US" altLang="zh-CN" b="0" i="0" dirty="0">
                <a:effectLst/>
                <a:latin typeface="-apple-system"/>
              </a:rPr>
              <a:t>SDR</a:t>
            </a:r>
            <a:r>
              <a:rPr lang="zh-CN" altLang="en-US" b="0" i="0" dirty="0">
                <a:effectLst/>
                <a:latin typeface="-apple-system"/>
              </a:rPr>
              <a:t>的局限性，并反映本文的研究动机，提出了</a:t>
            </a:r>
            <a:r>
              <a:rPr lang="en-US" altLang="zh-CN" b="0" i="0" dirty="0">
                <a:effectLst/>
                <a:latin typeface="-apple-system"/>
              </a:rPr>
              <a:t>12</a:t>
            </a:r>
            <a:r>
              <a:rPr lang="zh-CN" altLang="en-US" b="0" i="0" dirty="0">
                <a:effectLst/>
                <a:latin typeface="-apple-system"/>
              </a:rPr>
              <a:t>个</a:t>
            </a:r>
            <a:r>
              <a:rPr lang="en-US" altLang="zh-CN" b="0" i="0" dirty="0">
                <a:effectLst/>
                <a:latin typeface="-apple-system"/>
              </a:rPr>
              <a:t>SDR</a:t>
            </a:r>
            <a:r>
              <a:rPr lang="zh-CN" altLang="en-US" b="0" i="0" dirty="0">
                <a:effectLst/>
                <a:latin typeface="-apple-system"/>
              </a:rPr>
              <a:t>进行了比较和分析。根据表</a:t>
            </a:r>
            <a:r>
              <a:rPr lang="en-US" altLang="zh-CN" b="0" i="0" dirty="0">
                <a:effectLst/>
                <a:latin typeface="-apple-system"/>
              </a:rPr>
              <a:t>10</a:t>
            </a:r>
            <a:r>
              <a:rPr lang="zh-CN" altLang="en-US" b="0" i="0" dirty="0">
                <a:effectLst/>
                <a:latin typeface="-apple-system"/>
              </a:rPr>
              <a:t>的结果，图</a:t>
            </a:r>
            <a:r>
              <a:rPr lang="en-US" altLang="zh-CN" b="0" i="0" dirty="0">
                <a:effectLst/>
                <a:latin typeface="-apple-system"/>
              </a:rPr>
              <a:t>11</a:t>
            </a:r>
            <a:r>
              <a:rPr lang="zh-CN" altLang="en-US" b="0" i="0" dirty="0">
                <a:effectLst/>
                <a:latin typeface="-apple-system"/>
              </a:rPr>
              <a:t>显示了</a:t>
            </a:r>
            <a:r>
              <a:rPr lang="en-US" altLang="zh-CN" b="0" i="0" dirty="0">
                <a:effectLst/>
                <a:latin typeface="-apple-system"/>
              </a:rPr>
              <a:t>36</a:t>
            </a:r>
            <a:r>
              <a:rPr lang="zh-CN" altLang="en-US" b="0" i="0" dirty="0">
                <a:effectLst/>
                <a:latin typeface="-apple-system"/>
              </a:rPr>
              <a:t>种车间配置条件下</a:t>
            </a:r>
            <a:r>
              <a:rPr lang="en-US" altLang="zh-CN" b="0" i="0" dirty="0">
                <a:effectLst/>
                <a:latin typeface="-apple-system"/>
              </a:rPr>
              <a:t>12</a:t>
            </a:r>
            <a:r>
              <a:rPr lang="zh-CN" altLang="en-US" b="0" i="0" dirty="0">
                <a:effectLst/>
                <a:latin typeface="-apple-system"/>
              </a:rPr>
              <a:t>种</a:t>
            </a:r>
            <a:r>
              <a:rPr lang="en-US" altLang="zh-CN" b="0" i="0" dirty="0">
                <a:effectLst/>
                <a:latin typeface="-apple-system"/>
              </a:rPr>
              <a:t>SDR</a:t>
            </a:r>
            <a:r>
              <a:rPr lang="zh-CN" altLang="en-US" b="0" i="0" dirty="0">
                <a:effectLst/>
                <a:latin typeface="-apple-system"/>
              </a:rPr>
              <a:t>的获胜率。这里，</a:t>
            </a:r>
            <a:r>
              <a:rPr lang="en-US" altLang="zh-CN" b="0" i="0" dirty="0">
                <a:effectLst/>
                <a:latin typeface="-apple-system"/>
              </a:rPr>
              <a:t>SDR</a:t>
            </a:r>
            <a:r>
              <a:rPr lang="zh-CN" altLang="en-US" b="0" i="0" dirty="0">
                <a:effectLst/>
                <a:latin typeface="-apple-system"/>
              </a:rPr>
              <a:t>的获胜率被定义为</a:t>
            </a:r>
            <a:r>
              <a:rPr lang="en-US" altLang="zh-CN" b="0" i="0" dirty="0">
                <a:effectLst/>
                <a:latin typeface="-apple-system"/>
              </a:rPr>
              <a:t>SDR</a:t>
            </a:r>
            <a:r>
              <a:rPr lang="zh-CN" altLang="en-US" b="0" i="0" dirty="0">
                <a:effectLst/>
                <a:latin typeface="-apple-system"/>
              </a:rPr>
              <a:t>获得最佳性能的车间配置条件的数量除以</a:t>
            </a:r>
            <a:r>
              <a:rPr lang="en-US" altLang="zh-CN" b="0" i="0" dirty="0">
                <a:effectLst/>
                <a:latin typeface="-apple-system"/>
              </a:rPr>
              <a:t>36</a:t>
            </a:r>
            <a:r>
              <a:rPr lang="zh-CN" altLang="en-US" b="0" i="0" dirty="0">
                <a:effectLst/>
                <a:latin typeface="-apple-system"/>
              </a:rPr>
              <a:t>。可以看出，</a:t>
            </a:r>
            <a:r>
              <a:rPr lang="en-US" altLang="zh-CN" b="0" i="0" dirty="0">
                <a:effectLst/>
                <a:latin typeface="-apple-system"/>
              </a:rPr>
              <a:t>12</a:t>
            </a:r>
            <a:r>
              <a:rPr lang="zh-CN" altLang="en-US" b="0" i="0" dirty="0">
                <a:effectLst/>
                <a:latin typeface="-apple-system"/>
              </a:rPr>
              <a:t>个</a:t>
            </a:r>
            <a:r>
              <a:rPr lang="en-US" altLang="zh-CN" b="0" i="0" dirty="0">
                <a:effectLst/>
                <a:latin typeface="-apple-system"/>
              </a:rPr>
              <a:t>SDR</a:t>
            </a:r>
            <a:r>
              <a:rPr lang="zh-CN" altLang="en-US" b="0" i="0" dirty="0">
                <a:effectLst/>
                <a:latin typeface="-apple-system"/>
              </a:rPr>
              <a:t>中没有一个在所有车间配置条件下或甚至在三分之一的车间配置条件下获得最佳性能。这证实了在各种车间配置条件下，没有一个</a:t>
            </a:r>
            <a:r>
              <a:rPr lang="en-US" altLang="zh-CN" b="0" i="0" dirty="0">
                <a:effectLst/>
                <a:latin typeface="-apple-system"/>
              </a:rPr>
              <a:t>SDR</a:t>
            </a:r>
            <a:r>
              <a:rPr lang="zh-CN" altLang="en-US" b="0" i="0" dirty="0">
                <a:effectLst/>
                <a:latin typeface="-apple-system"/>
              </a:rPr>
              <a:t>明显地获得比其他规则更好的性能。</a:t>
            </a:r>
            <a:endParaRPr lang="en-US" altLang="zh-CN"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49</a:t>
            </a:fld>
            <a:endParaRPr lang="zh-CN" altLang="en-US"/>
          </a:p>
        </p:txBody>
      </p:sp>
    </p:spTree>
    <p:extLst>
      <p:ext uri="{BB962C8B-B14F-4D97-AF65-F5344CB8AC3E}">
        <p14:creationId xmlns:p14="http://schemas.microsoft.com/office/powerpoint/2010/main" val="139389852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t>50</a:t>
            </a:fld>
            <a:endParaRPr lang="zh-CN" altLang="en-US"/>
          </a:p>
        </p:txBody>
      </p:sp>
    </p:spTree>
    <p:extLst>
      <p:ext uri="{BB962C8B-B14F-4D97-AF65-F5344CB8AC3E}">
        <p14:creationId xmlns:p14="http://schemas.microsoft.com/office/powerpoint/2010/main" val="21156389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1600" kern="1200" dirty="0">
                <a:solidFill>
                  <a:schemeClr val="tx1"/>
                </a:solidFill>
                <a:effectLst/>
                <a:latin typeface="微软雅黑" panose="020B0503020204020204" charset="-122"/>
                <a:ea typeface="微软雅黑" panose="020B0503020204020204" charset="-122"/>
                <a:cs typeface="+mn-cs"/>
              </a:rPr>
              <a:t>探讨了一种新的动态柔性车间调度问题（</a:t>
            </a:r>
            <a:r>
              <a:rPr lang="en-US" altLang="zh-CN" sz="1600" kern="1200" dirty="0">
                <a:solidFill>
                  <a:schemeClr val="tx1"/>
                </a:solidFill>
                <a:effectLst/>
                <a:latin typeface="微软雅黑" panose="020B0503020204020204" charset="-122"/>
                <a:ea typeface="微软雅黑" panose="020B0503020204020204" charset="-122"/>
                <a:cs typeface="+mn-cs"/>
              </a:rPr>
              <a:t>DFJSP</a:t>
            </a:r>
            <a:r>
              <a:rPr lang="zh-CN" altLang="en-US" sz="1600" kern="1200" dirty="0">
                <a:solidFill>
                  <a:schemeClr val="tx1"/>
                </a:solidFill>
                <a:effectLst/>
                <a:latin typeface="微软雅黑" panose="020B0503020204020204" charset="-122"/>
                <a:ea typeface="微软雅黑" panose="020B0503020204020204" charset="-122"/>
                <a:cs typeface="+mn-cs"/>
              </a:rPr>
              <a:t>）模型，该模型结合了可变处理时间（</a:t>
            </a:r>
            <a:r>
              <a:rPr lang="en-US" altLang="zh-CN" sz="1600" kern="1200" dirty="0">
                <a:solidFill>
                  <a:schemeClr val="tx1"/>
                </a:solidFill>
                <a:effectLst/>
                <a:latin typeface="微软雅黑" panose="020B0503020204020204" charset="-122"/>
                <a:ea typeface="微软雅黑" panose="020B0503020204020204" charset="-122"/>
                <a:cs typeface="+mn-cs"/>
              </a:rPr>
              <a:t>VPT</a:t>
            </a:r>
            <a:r>
              <a:rPr lang="zh-CN" altLang="en-US" sz="1600" kern="1200" dirty="0">
                <a:solidFill>
                  <a:schemeClr val="tx1"/>
                </a:solidFill>
                <a:effectLst/>
                <a:latin typeface="微软雅黑" panose="020B0503020204020204" charset="-122"/>
                <a:ea typeface="微软雅黑" panose="020B0503020204020204" charset="-122"/>
                <a:cs typeface="+mn-cs"/>
              </a:rPr>
              <a:t>），重点研究了在动态和不确定条件下优化完工时间。开发了一种通过基于历史调度数据预提取可行动作来减少搜索空间和计算复杂度的方法。</a:t>
            </a:r>
          </a:p>
        </p:txBody>
      </p:sp>
      <p:sp>
        <p:nvSpPr>
          <p:cNvPr id="4" name="灯片编号占位符 3"/>
          <p:cNvSpPr>
            <a:spLocks noGrp="1"/>
          </p:cNvSpPr>
          <p:nvPr>
            <p:ph type="sldNum" sz="quarter" idx="10"/>
          </p:nvPr>
        </p:nvSpPr>
        <p:spPr/>
        <p:txBody>
          <a:bodyPr/>
          <a:lstStyle/>
          <a:p>
            <a:fld id="{677A2CBA-E486-4DC8-8696-C7854B0A28FD}" type="slidenum">
              <a:rPr lang="zh-CN" altLang="en-US" smtClean="0"/>
              <a:t>6</a:t>
            </a:fld>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just"/>
            <a:r>
              <a:rPr lang="zh-CN" altLang="en-US" b="0" i="0" dirty="0">
                <a:solidFill>
                  <a:srgbClr val="000000"/>
                </a:solidFill>
                <a:effectLst/>
                <a:latin typeface="微软雅黑" panose="020B0503020204020204" pitchFamily="34" charset="-122"/>
                <a:ea typeface="微软雅黑" panose="020B0503020204020204" pitchFamily="34" charset="-122"/>
              </a:rPr>
              <a:t>贡献提出了一种基于</a:t>
            </a:r>
            <a:r>
              <a:rPr lang="en-US" altLang="zh-CN" b="0" i="0" dirty="0">
                <a:solidFill>
                  <a:srgbClr val="000000"/>
                </a:solidFill>
                <a:effectLst/>
                <a:latin typeface="微软雅黑" panose="020B0503020204020204" pitchFamily="34" charset="-122"/>
                <a:ea typeface="微软雅黑" panose="020B0503020204020204" pitchFamily="34" charset="-122"/>
              </a:rPr>
              <a:t>DDPG</a:t>
            </a:r>
            <a:r>
              <a:rPr lang="zh-CN" altLang="en-US" b="0" i="0" dirty="0">
                <a:solidFill>
                  <a:srgbClr val="000000"/>
                </a:solidFill>
                <a:effectLst/>
                <a:latin typeface="微软雅黑" panose="020B0503020204020204" pitchFamily="34" charset="-122"/>
                <a:ea typeface="微软雅黑" panose="020B0503020204020204" pitchFamily="34" charset="-122"/>
              </a:rPr>
              <a:t>的</a:t>
            </a:r>
            <a:r>
              <a:rPr lang="en-US" altLang="zh-CN" b="0" i="0" dirty="0">
                <a:solidFill>
                  <a:srgbClr val="000000"/>
                </a:solidFill>
                <a:effectLst/>
                <a:latin typeface="微软雅黑" panose="020B0503020204020204" pitchFamily="34" charset="-122"/>
                <a:ea typeface="微软雅黑" panose="020B0503020204020204" pitchFamily="34" charset="-122"/>
              </a:rPr>
              <a:t>DFJSP</a:t>
            </a:r>
            <a:r>
              <a:rPr lang="zh-CN" altLang="en-US" b="0" i="0" dirty="0">
                <a:solidFill>
                  <a:srgbClr val="000000"/>
                </a:solidFill>
                <a:effectLst/>
                <a:latin typeface="微软雅黑" panose="020B0503020204020204" pitchFamily="34" charset="-122"/>
                <a:ea typeface="微软雅黑" panose="020B0503020204020204" pitchFamily="34" charset="-122"/>
              </a:rPr>
              <a:t>方法，通过将</a:t>
            </a:r>
            <a:r>
              <a:rPr lang="en-US" altLang="zh-CN" b="0" i="0" dirty="0">
                <a:solidFill>
                  <a:srgbClr val="000000"/>
                </a:solidFill>
                <a:effectLst/>
                <a:latin typeface="微软雅黑" panose="020B0503020204020204" pitchFamily="34" charset="-122"/>
                <a:ea typeface="微软雅黑" panose="020B0503020204020204" pitchFamily="34" charset="-122"/>
              </a:rPr>
              <a:t>SDR</a:t>
            </a:r>
            <a:r>
              <a:rPr lang="zh-CN" altLang="en-US" b="0" i="0" dirty="0">
                <a:solidFill>
                  <a:srgbClr val="000000"/>
                </a:solidFill>
                <a:effectLst/>
                <a:latin typeface="微软雅黑" panose="020B0503020204020204" pitchFamily="34" charset="-122"/>
                <a:ea typeface="微软雅黑" panose="020B0503020204020204" pitchFamily="34" charset="-122"/>
              </a:rPr>
              <a:t>与连续权重聚合来最小化平均延迟。在动态条件下，与</a:t>
            </a:r>
            <a:r>
              <a:rPr lang="en-US" altLang="zh-CN" b="0" i="0" dirty="0">
                <a:solidFill>
                  <a:srgbClr val="000000"/>
                </a:solidFill>
                <a:effectLst/>
                <a:latin typeface="微软雅黑" panose="020B0503020204020204" pitchFamily="34" charset="-122"/>
                <a:ea typeface="微软雅黑" panose="020B0503020204020204" pitchFamily="34" charset="-122"/>
              </a:rPr>
              <a:t>SDR</a:t>
            </a:r>
            <a:r>
              <a:rPr lang="zh-CN" altLang="en-US" b="0" i="0" dirty="0">
                <a:solidFill>
                  <a:srgbClr val="000000"/>
                </a:solidFill>
                <a:effectLst/>
                <a:latin typeface="微软雅黑" panose="020B0503020204020204" pitchFamily="34" charset="-122"/>
                <a:ea typeface="微软雅黑" panose="020B0503020204020204" pitchFamily="34" charset="-122"/>
              </a:rPr>
              <a:t>和</a:t>
            </a:r>
            <a:r>
              <a:rPr lang="en-US" altLang="zh-CN" b="0" i="0" dirty="0">
                <a:solidFill>
                  <a:srgbClr val="000000"/>
                </a:solidFill>
                <a:effectLst/>
                <a:latin typeface="微软雅黑" panose="020B0503020204020204" pitchFamily="34" charset="-122"/>
                <a:ea typeface="微软雅黑" panose="020B0503020204020204" pitchFamily="34" charset="-122"/>
              </a:rPr>
              <a:t>DQN</a:t>
            </a:r>
            <a:r>
              <a:rPr lang="zh-CN" altLang="en-US" b="0" i="0" dirty="0">
                <a:solidFill>
                  <a:srgbClr val="000000"/>
                </a:solidFill>
                <a:effectLst/>
                <a:latin typeface="微软雅黑" panose="020B0503020204020204" pitchFamily="34" charset="-122"/>
                <a:ea typeface="微软雅黑" panose="020B0503020204020204" pitchFamily="34" charset="-122"/>
              </a:rPr>
              <a:t>方法相比，实现了卓越的性能。</a:t>
            </a:r>
            <a:endParaRPr lang="en-US" altLang="zh-CN" b="0" i="0" dirty="0">
              <a:solidFill>
                <a:srgbClr val="000000"/>
              </a:solidFill>
              <a:effectLst/>
              <a:latin typeface="微软雅黑" panose="020B0503020204020204" pitchFamily="34" charset="-122"/>
              <a:ea typeface="微软雅黑" panose="020B0503020204020204" pitchFamily="34" charset="-122"/>
            </a:endParaRPr>
          </a:p>
          <a:p>
            <a:pPr algn="just"/>
            <a:r>
              <a:rPr lang="zh-CN" altLang="en-US" b="0" i="0" dirty="0">
                <a:solidFill>
                  <a:srgbClr val="000000"/>
                </a:solidFill>
                <a:effectLst/>
                <a:latin typeface="微软雅黑" panose="020B0503020204020204" pitchFamily="34" charset="-122"/>
                <a:ea typeface="微软雅黑" panose="020B0503020204020204" pitchFamily="34" charset="-122"/>
              </a:rPr>
              <a:t>未来的工作包括机器故障等因素。开发用于独立决策的多智能体强化学习。探索动态环境中</a:t>
            </a:r>
            <a:r>
              <a:rPr lang="en-US" altLang="zh-CN" b="0" i="0" dirty="0">
                <a:solidFill>
                  <a:srgbClr val="000000"/>
                </a:solidFill>
                <a:effectLst/>
                <a:latin typeface="微软雅黑" panose="020B0503020204020204" pitchFamily="34" charset="-122"/>
                <a:ea typeface="微软雅黑" panose="020B0503020204020204" pitchFamily="34" charset="-122"/>
              </a:rPr>
              <a:t>SDR</a:t>
            </a:r>
            <a:r>
              <a:rPr lang="zh-CN" altLang="en-US" b="0" i="0" dirty="0">
                <a:solidFill>
                  <a:srgbClr val="000000"/>
                </a:solidFill>
                <a:effectLst/>
                <a:latin typeface="微软雅黑" panose="020B0503020204020204" pitchFamily="34" charset="-122"/>
                <a:ea typeface="微软雅黑" panose="020B0503020204020204" pitchFamily="34" charset="-122"/>
              </a:rPr>
              <a:t>聚合</a:t>
            </a:r>
            <a:r>
              <a:rPr lang="zh-CN" altLang="en-US" b="0" i="0">
                <a:solidFill>
                  <a:srgbClr val="000000"/>
                </a:solidFill>
                <a:effectLst/>
                <a:latin typeface="微软雅黑" panose="020B0503020204020204" pitchFamily="34" charset="-122"/>
                <a:ea typeface="微软雅黑" panose="020B0503020204020204" pitchFamily="34" charset="-122"/>
              </a:rPr>
              <a:t>的遗传算法。</a:t>
            </a:r>
            <a:endParaRPr lang="en-US" altLang="zh-CN"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51</a:t>
            </a:fld>
            <a:endParaRPr lang="zh-CN" altLang="en-US"/>
          </a:p>
        </p:txBody>
      </p:sp>
    </p:spTree>
    <p:extLst>
      <p:ext uri="{BB962C8B-B14F-4D97-AF65-F5344CB8AC3E}">
        <p14:creationId xmlns:p14="http://schemas.microsoft.com/office/powerpoint/2010/main" val="35679920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基于多模态改进DS证据理论的轴承故障诊断</a:t>
            </a:r>
          </a:p>
        </p:txBody>
      </p:sp>
      <p:sp>
        <p:nvSpPr>
          <p:cNvPr id="4" name="灯片编号占位符 3"/>
          <p:cNvSpPr>
            <a:spLocks noGrp="1"/>
          </p:cNvSpPr>
          <p:nvPr>
            <p:ph type="sldNum" sz="quarter" idx="10"/>
          </p:nvPr>
        </p:nvSpPr>
        <p:spPr/>
        <p:txBody>
          <a:bodyPr/>
          <a:lstStyle/>
          <a:p>
            <a:fld id="{677A2CBA-E486-4DC8-8696-C7854B0A28FD}" type="slidenum">
              <a:rPr lang="zh-CN" altLang="en-US" smtClean="0"/>
              <a:t>52</a:t>
            </a:fld>
            <a:endParaRPr lang="zh-CN" altLang="en-US"/>
          </a:p>
        </p:txBody>
      </p:sp>
    </p:spTree>
    <p:extLst>
      <p:ext uri="{BB962C8B-B14F-4D97-AF65-F5344CB8AC3E}">
        <p14:creationId xmlns:p14="http://schemas.microsoft.com/office/powerpoint/2010/main" val="264522067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主要分为以下四个部分</a:t>
            </a:r>
          </a:p>
        </p:txBody>
      </p:sp>
      <p:sp>
        <p:nvSpPr>
          <p:cNvPr id="4" name="灯片编号占位符 3"/>
          <p:cNvSpPr>
            <a:spLocks noGrp="1"/>
          </p:cNvSpPr>
          <p:nvPr>
            <p:ph type="sldNum" sz="quarter" idx="10"/>
          </p:nvPr>
        </p:nvSpPr>
        <p:spPr/>
        <p:txBody>
          <a:bodyPr/>
          <a:lstStyle/>
          <a:p>
            <a:fld id="{677A2CBA-E486-4DC8-8696-C7854B0A28FD}" type="slidenum">
              <a:rPr lang="zh-CN" altLang="en-US" smtClean="0"/>
              <a:t>53</a:t>
            </a:fld>
            <a:endParaRPr lang="zh-CN" altLang="en-US"/>
          </a:p>
        </p:txBody>
      </p:sp>
    </p:spTree>
    <p:extLst>
      <p:ext uri="{BB962C8B-B14F-4D97-AF65-F5344CB8AC3E}">
        <p14:creationId xmlns:p14="http://schemas.microsoft.com/office/powerpoint/2010/main" val="232995849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首先是问题描述</a:t>
            </a:r>
          </a:p>
        </p:txBody>
      </p:sp>
      <p:sp>
        <p:nvSpPr>
          <p:cNvPr id="4" name="灯片编号占位符 3"/>
          <p:cNvSpPr>
            <a:spLocks noGrp="1"/>
          </p:cNvSpPr>
          <p:nvPr>
            <p:ph type="sldNum" sz="quarter" idx="10"/>
          </p:nvPr>
        </p:nvSpPr>
        <p:spPr/>
        <p:txBody>
          <a:bodyPr/>
          <a:lstStyle/>
          <a:p>
            <a:fld id="{677A2CBA-E486-4DC8-8696-C7854B0A28FD}" type="slidenum">
              <a:rPr lang="zh-CN" altLang="en-US" smtClean="0"/>
              <a:t>54</a:t>
            </a:fld>
            <a:endParaRPr lang="zh-CN" altLang="en-US"/>
          </a:p>
        </p:txBody>
      </p:sp>
    </p:spTree>
    <p:extLst>
      <p:ext uri="{BB962C8B-B14F-4D97-AF65-F5344CB8AC3E}">
        <p14:creationId xmlns:p14="http://schemas.microsoft.com/office/powerpoint/2010/main" val="34893224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sz="1600" kern="1200" dirty="0">
                <a:solidFill>
                  <a:schemeClr val="tx1"/>
                </a:solidFill>
                <a:effectLst/>
                <a:latin typeface="微软雅黑" panose="020B0503020204020204" charset="-122"/>
                <a:ea typeface="微软雅黑" panose="020B0503020204020204" charset="-122"/>
                <a:cs typeface="+mn-cs"/>
              </a:rPr>
              <a:t>FJSP</a:t>
            </a:r>
            <a:r>
              <a:rPr lang="zh-CN" altLang="en-US" sz="1600" kern="1200" dirty="0">
                <a:solidFill>
                  <a:schemeClr val="tx1"/>
                </a:solidFill>
                <a:effectLst/>
                <a:latin typeface="微软雅黑" panose="020B0503020204020204" charset="-122"/>
                <a:ea typeface="微软雅黑" panose="020B0503020204020204" charset="-122"/>
                <a:cs typeface="+mn-cs"/>
              </a:rPr>
              <a:t>的动态调度本文提出了一种新的两层次深度强化学习模型，称为两层次深度</a:t>
            </a:r>
            <a:r>
              <a:rPr lang="en-US" altLang="zh-CN" sz="1600" kern="1200" dirty="0">
                <a:solidFill>
                  <a:schemeClr val="tx1"/>
                </a:solidFill>
                <a:effectLst/>
                <a:latin typeface="微软雅黑" panose="020B0503020204020204" charset="-122"/>
                <a:ea typeface="微软雅黑" panose="020B0503020204020204" charset="-122"/>
                <a:cs typeface="+mn-cs"/>
              </a:rPr>
              <a:t>Q</a:t>
            </a:r>
            <a:r>
              <a:rPr lang="zh-CN" altLang="en-US" sz="1600" kern="1200" dirty="0">
                <a:solidFill>
                  <a:schemeClr val="tx1"/>
                </a:solidFill>
                <a:effectLst/>
                <a:latin typeface="微软雅黑" panose="020B0503020204020204" charset="-122"/>
                <a:ea typeface="微软雅黑" panose="020B0503020204020204" charset="-122"/>
                <a:cs typeface="+mn-cs"/>
              </a:rPr>
              <a:t>网络（</a:t>
            </a:r>
            <a:r>
              <a:rPr lang="en-US" altLang="zh-CN" sz="1600" kern="1200" dirty="0">
                <a:solidFill>
                  <a:schemeClr val="tx1"/>
                </a:solidFill>
                <a:effectLst/>
                <a:latin typeface="微软雅黑" panose="020B0503020204020204" charset="-122"/>
                <a:ea typeface="微软雅黑" panose="020B0503020204020204" charset="-122"/>
                <a:cs typeface="+mn-cs"/>
              </a:rPr>
              <a:t>THDQN</a:t>
            </a:r>
            <a:r>
              <a:rPr lang="zh-CN" altLang="en-US" sz="1600" kern="1200" dirty="0">
                <a:solidFill>
                  <a:schemeClr val="tx1"/>
                </a:solidFill>
                <a:effectLst/>
                <a:latin typeface="微软雅黑" panose="020B0503020204020204" charset="-122"/>
                <a:ea typeface="微软雅黑" panose="020B0503020204020204" charset="-122"/>
                <a:cs typeface="+mn-cs"/>
              </a:rPr>
              <a:t>），以解决动态多目标柔性车间调度问题（</a:t>
            </a:r>
            <a:r>
              <a:rPr lang="en-US" altLang="zh-CN" sz="1600" kern="1200" dirty="0">
                <a:solidFill>
                  <a:schemeClr val="tx1"/>
                </a:solidFill>
                <a:effectLst/>
                <a:latin typeface="微软雅黑" panose="020B0503020204020204" charset="-122"/>
                <a:ea typeface="微软雅黑" panose="020B0503020204020204" charset="-122"/>
                <a:cs typeface="+mn-cs"/>
              </a:rPr>
              <a:t>DMOFJSP</a:t>
            </a:r>
            <a:r>
              <a:rPr lang="zh-CN" altLang="en-US" sz="1600" kern="1200" dirty="0">
                <a:solidFill>
                  <a:schemeClr val="tx1"/>
                </a:solidFill>
                <a:effectLst/>
                <a:latin typeface="微软雅黑" panose="020B0503020204020204" charset="-122"/>
                <a:ea typeface="微软雅黑" panose="020B0503020204020204" charset="-122"/>
                <a:cs typeface="+mn-cs"/>
              </a:rPr>
              <a:t>）。它在新作业插入等动态条件下优化了两个相互冲突的目标</a:t>
            </a:r>
            <a:r>
              <a:rPr lang="en-US" altLang="zh-CN" sz="1600" kern="1200" dirty="0">
                <a:solidFill>
                  <a:schemeClr val="tx1"/>
                </a:solidFill>
                <a:effectLst/>
                <a:latin typeface="微软雅黑" panose="020B0503020204020204" charset="-122"/>
                <a:ea typeface="微软雅黑" panose="020B0503020204020204" charset="-122"/>
                <a:cs typeface="+mn-cs"/>
              </a:rPr>
              <a:t>——</a:t>
            </a:r>
            <a:r>
              <a:rPr lang="zh-CN" altLang="en-US" sz="1600" kern="1200" dirty="0">
                <a:solidFill>
                  <a:schemeClr val="tx1"/>
                </a:solidFill>
                <a:effectLst/>
                <a:latin typeface="微软雅黑" panose="020B0503020204020204" charset="-122"/>
                <a:ea typeface="微软雅黑" panose="020B0503020204020204" charset="-122"/>
                <a:cs typeface="+mn-cs"/>
              </a:rPr>
              <a:t>总加权延迟（</a:t>
            </a:r>
            <a:r>
              <a:rPr lang="en-US" altLang="zh-CN" sz="1600" kern="1200" dirty="0">
                <a:solidFill>
                  <a:schemeClr val="tx1"/>
                </a:solidFill>
                <a:effectLst/>
                <a:latin typeface="微软雅黑" panose="020B0503020204020204" charset="-122"/>
                <a:ea typeface="微软雅黑" panose="020B0503020204020204" charset="-122"/>
                <a:cs typeface="+mn-cs"/>
              </a:rPr>
              <a:t>TWT</a:t>
            </a:r>
            <a:r>
              <a:rPr lang="zh-CN" altLang="en-US" sz="1600" kern="1200" dirty="0">
                <a:solidFill>
                  <a:schemeClr val="tx1"/>
                </a:solidFill>
                <a:effectLst/>
                <a:latin typeface="微软雅黑" panose="020B0503020204020204" charset="-122"/>
                <a:ea typeface="微软雅黑" panose="020B0503020204020204" charset="-122"/>
                <a:cs typeface="+mn-cs"/>
              </a:rPr>
              <a:t>）和平均机器利用率（</a:t>
            </a:r>
            <a:r>
              <a:rPr lang="en-US" altLang="zh-CN" sz="1600" kern="1200" dirty="0" err="1">
                <a:solidFill>
                  <a:schemeClr val="tx1"/>
                </a:solidFill>
                <a:effectLst/>
                <a:latin typeface="微软雅黑" panose="020B0503020204020204" charset="-122"/>
                <a:ea typeface="微软雅黑" panose="020B0503020204020204" charset="-122"/>
                <a:cs typeface="+mn-cs"/>
              </a:rPr>
              <a:t>Uave</a:t>
            </a:r>
            <a:r>
              <a:rPr lang="zh-CN" altLang="en-US" sz="1600" kern="1200" dirty="0">
                <a:solidFill>
                  <a:schemeClr val="tx1"/>
                </a:solidFill>
                <a:effectLst/>
                <a:latin typeface="微软雅黑" panose="020B0503020204020204" charset="-122"/>
                <a:ea typeface="微软雅黑" panose="020B0503020204020204" charset="-122"/>
                <a:cs typeface="+mn-cs"/>
              </a:rPr>
              <a:t>）。</a:t>
            </a:r>
            <a:r>
              <a:rPr lang="en-US" altLang="zh-CN" sz="1600" kern="1200" dirty="0">
                <a:solidFill>
                  <a:schemeClr val="tx1"/>
                </a:solidFill>
                <a:effectLst/>
                <a:latin typeface="微软雅黑" panose="020B0503020204020204" charset="-122"/>
                <a:ea typeface="微软雅黑" panose="020B0503020204020204" charset="-122"/>
                <a:cs typeface="+mn-cs"/>
              </a:rPr>
              <a:t>THDQN</a:t>
            </a:r>
            <a:r>
              <a:rPr lang="zh-CN" altLang="en-US" sz="1600" kern="1200" dirty="0">
                <a:solidFill>
                  <a:schemeClr val="tx1"/>
                </a:solidFill>
                <a:effectLst/>
                <a:latin typeface="微软雅黑" panose="020B0503020204020204" charset="-122"/>
                <a:ea typeface="微软雅黑" panose="020B0503020204020204" charset="-122"/>
                <a:cs typeface="+mn-cs"/>
              </a:rPr>
              <a:t>框架集成了两个</a:t>
            </a:r>
            <a:r>
              <a:rPr lang="en-US" altLang="zh-CN" sz="1600" kern="1200" dirty="0">
                <a:solidFill>
                  <a:schemeClr val="tx1"/>
                </a:solidFill>
                <a:effectLst/>
                <a:latin typeface="微软雅黑" panose="020B0503020204020204" charset="-122"/>
                <a:ea typeface="微软雅黑" panose="020B0503020204020204" charset="-122"/>
                <a:cs typeface="+mn-cs"/>
              </a:rPr>
              <a:t>Deep Q Network</a:t>
            </a:r>
            <a:r>
              <a:rPr lang="zh-CN" altLang="en-US" sz="1600" kern="1200" dirty="0">
                <a:solidFill>
                  <a:schemeClr val="tx1"/>
                </a:solidFill>
                <a:effectLst/>
                <a:latin typeface="微软雅黑" panose="020B0503020204020204" charset="-122"/>
                <a:ea typeface="微软雅黑" panose="020B0503020204020204" charset="-122"/>
                <a:cs typeface="+mn-cs"/>
              </a:rPr>
              <a:t>（</a:t>
            </a:r>
            <a:r>
              <a:rPr lang="en-US" altLang="zh-CN" sz="1600" kern="1200" dirty="0">
                <a:solidFill>
                  <a:schemeClr val="tx1"/>
                </a:solidFill>
                <a:effectLst/>
                <a:latin typeface="微软雅黑" panose="020B0503020204020204" charset="-122"/>
                <a:ea typeface="微软雅黑" panose="020B0503020204020204" charset="-122"/>
                <a:cs typeface="+mn-cs"/>
              </a:rPr>
              <a:t>DQN</a:t>
            </a:r>
            <a:r>
              <a:rPr lang="zh-CN" altLang="en-US" sz="1600" kern="1200" dirty="0">
                <a:solidFill>
                  <a:schemeClr val="tx1"/>
                </a:solidFill>
                <a:effectLst/>
                <a:latin typeface="微软雅黑" panose="020B0503020204020204" charset="-122"/>
                <a:ea typeface="微软雅黑" panose="020B0503020204020204" charset="-122"/>
                <a:cs typeface="+mn-cs"/>
              </a:rPr>
              <a:t>）代理，充当高级控制器和低级执行器。挑战随机工作到达和机器故障等动态事件。需要实时优化的冲突多目标。传统</a:t>
            </a:r>
            <a:r>
              <a:rPr lang="en-US" altLang="zh-CN" sz="1600" kern="1200" dirty="0">
                <a:solidFill>
                  <a:schemeClr val="tx1"/>
                </a:solidFill>
                <a:effectLst/>
                <a:latin typeface="微软雅黑" panose="020B0503020204020204" charset="-122"/>
                <a:ea typeface="微软雅黑" panose="020B0503020204020204" charset="-122"/>
                <a:cs typeface="+mn-cs"/>
              </a:rPr>
              <a:t>Q</a:t>
            </a:r>
            <a:r>
              <a:rPr lang="zh-CN" altLang="en-US" sz="1600" kern="1200" dirty="0">
                <a:solidFill>
                  <a:schemeClr val="tx1"/>
                </a:solidFill>
                <a:effectLst/>
                <a:latin typeface="微软雅黑" panose="020B0503020204020204" charset="-122"/>
                <a:ea typeface="微软雅黑" panose="020B0503020204020204" charset="-122"/>
                <a:cs typeface="+mn-cs"/>
              </a:rPr>
              <a:t>学习难以解决的连续状态空间。方法高层</a:t>
            </a:r>
            <a:r>
              <a:rPr lang="en-US" altLang="zh-CN" sz="1600" kern="1200" dirty="0">
                <a:solidFill>
                  <a:schemeClr val="tx1"/>
                </a:solidFill>
                <a:effectLst/>
                <a:latin typeface="微软雅黑" panose="020B0503020204020204" charset="-122"/>
                <a:ea typeface="微软雅黑" panose="020B0503020204020204" charset="-122"/>
                <a:cs typeface="+mn-cs"/>
              </a:rPr>
              <a:t>DQN</a:t>
            </a:r>
            <a:r>
              <a:rPr lang="zh-CN" altLang="en-US" sz="1600" kern="1200" dirty="0">
                <a:solidFill>
                  <a:schemeClr val="tx1"/>
                </a:solidFill>
                <a:effectLst/>
                <a:latin typeface="微软雅黑" panose="020B0503020204020204" charset="-122"/>
                <a:ea typeface="微软雅黑" panose="020B0503020204020204" charset="-122"/>
                <a:cs typeface="+mn-cs"/>
              </a:rPr>
              <a:t>：根据系统的状态特征动态选择优化目标。目标对应于四种不同的奖励函数，代表</a:t>
            </a:r>
            <a:r>
              <a:rPr lang="en-US" altLang="zh-CN" sz="1600" kern="1200" dirty="0">
                <a:solidFill>
                  <a:schemeClr val="tx1"/>
                </a:solidFill>
                <a:effectLst/>
                <a:latin typeface="微软雅黑" panose="020B0503020204020204" charset="-122"/>
                <a:ea typeface="微软雅黑" panose="020B0503020204020204" charset="-122"/>
                <a:cs typeface="+mn-cs"/>
              </a:rPr>
              <a:t>TWT</a:t>
            </a:r>
            <a:r>
              <a:rPr lang="zh-CN" altLang="en-US" sz="1600" kern="1200" dirty="0">
                <a:solidFill>
                  <a:schemeClr val="tx1"/>
                </a:solidFill>
                <a:effectLst/>
                <a:latin typeface="微软雅黑" panose="020B0503020204020204" charset="-122"/>
                <a:ea typeface="微软雅黑" panose="020B0503020204020204" charset="-122"/>
                <a:cs typeface="+mn-cs"/>
              </a:rPr>
              <a:t>和</a:t>
            </a:r>
            <a:r>
              <a:rPr lang="en-US" altLang="zh-CN" sz="1600" kern="1200" dirty="0" err="1">
                <a:solidFill>
                  <a:schemeClr val="tx1"/>
                </a:solidFill>
                <a:effectLst/>
                <a:latin typeface="微软雅黑" panose="020B0503020204020204" charset="-122"/>
                <a:ea typeface="微软雅黑" panose="020B0503020204020204" charset="-122"/>
                <a:cs typeface="+mn-cs"/>
              </a:rPr>
              <a:t>Uave</a:t>
            </a:r>
            <a:r>
              <a:rPr lang="zh-CN" altLang="en-US" sz="1600" kern="1200" dirty="0">
                <a:solidFill>
                  <a:schemeClr val="tx1"/>
                </a:solidFill>
                <a:effectLst/>
                <a:latin typeface="微软雅黑" panose="020B0503020204020204" charset="-122"/>
                <a:ea typeface="微软雅黑" panose="020B0503020204020204" charset="-122"/>
                <a:cs typeface="+mn-cs"/>
              </a:rPr>
              <a:t>之间的权衡。低级</a:t>
            </a:r>
            <a:r>
              <a:rPr lang="en-US" altLang="zh-CN" sz="1600" kern="1200" dirty="0">
                <a:solidFill>
                  <a:schemeClr val="tx1"/>
                </a:solidFill>
                <a:effectLst/>
                <a:latin typeface="微软雅黑" panose="020B0503020204020204" charset="-122"/>
                <a:ea typeface="微软雅黑" panose="020B0503020204020204" charset="-122"/>
                <a:cs typeface="+mn-cs"/>
              </a:rPr>
              <a:t>DQN</a:t>
            </a:r>
            <a:r>
              <a:rPr lang="zh-CN" altLang="en-US" sz="1600" kern="1200" dirty="0">
                <a:solidFill>
                  <a:schemeClr val="tx1"/>
                </a:solidFill>
                <a:effectLst/>
                <a:latin typeface="微软雅黑" panose="020B0503020204020204" charset="-122"/>
                <a:ea typeface="微软雅黑" panose="020B0503020204020204" charset="-122"/>
                <a:cs typeface="+mn-cs"/>
              </a:rPr>
              <a:t>：选择最合适的调度规则以满足更高级别的优化目标。</a:t>
            </a:r>
          </a:p>
        </p:txBody>
      </p:sp>
      <p:sp>
        <p:nvSpPr>
          <p:cNvPr id="4" name="灯片编号占位符 3"/>
          <p:cNvSpPr>
            <a:spLocks noGrp="1"/>
          </p:cNvSpPr>
          <p:nvPr>
            <p:ph type="sldNum" sz="quarter" idx="10"/>
          </p:nvPr>
        </p:nvSpPr>
        <p:spPr/>
        <p:txBody>
          <a:bodyPr/>
          <a:lstStyle/>
          <a:p>
            <a:fld id="{677A2CBA-E486-4DC8-8696-C7854B0A28FD}" type="slidenum">
              <a:rPr lang="zh-CN" altLang="en-US" smtClean="0"/>
              <a:t>55</a:t>
            </a:fld>
            <a:endParaRPr lang="zh-CN" altLang="en-US"/>
          </a:p>
        </p:txBody>
      </p:sp>
    </p:spTree>
    <p:extLst>
      <p:ext uri="{BB962C8B-B14F-4D97-AF65-F5344CB8AC3E}">
        <p14:creationId xmlns:p14="http://schemas.microsoft.com/office/powerpoint/2010/main" val="367932717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研究现状</a:t>
            </a:r>
          </a:p>
        </p:txBody>
      </p:sp>
      <p:sp>
        <p:nvSpPr>
          <p:cNvPr id="4" name="灯片编号占位符 3"/>
          <p:cNvSpPr>
            <a:spLocks noGrp="1"/>
          </p:cNvSpPr>
          <p:nvPr>
            <p:ph type="sldNum" sz="quarter" idx="10"/>
          </p:nvPr>
        </p:nvSpPr>
        <p:spPr/>
        <p:txBody>
          <a:bodyPr/>
          <a:lstStyle/>
          <a:p>
            <a:fld id="{677A2CBA-E486-4DC8-8696-C7854B0A28FD}" type="slidenum">
              <a:rPr lang="zh-CN" altLang="en-US" smtClean="0"/>
              <a:t>56</a:t>
            </a:fld>
            <a:endParaRPr lang="zh-CN" altLang="en-US"/>
          </a:p>
        </p:txBody>
      </p:sp>
    </p:spTree>
    <p:extLst>
      <p:ext uri="{BB962C8B-B14F-4D97-AF65-F5344CB8AC3E}">
        <p14:creationId xmlns:p14="http://schemas.microsoft.com/office/powerpoint/2010/main" val="58104697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just"/>
            <a:r>
              <a:rPr lang="zh-CN" altLang="en-US" b="0" i="0" dirty="0">
                <a:effectLst/>
                <a:latin typeface="-apple-system"/>
              </a:rPr>
              <a:t>两层分层模型：高级</a:t>
            </a:r>
            <a:r>
              <a:rPr lang="en-US" altLang="zh-CN" b="0" i="0" dirty="0">
                <a:effectLst/>
                <a:latin typeface="-apple-system"/>
              </a:rPr>
              <a:t>DQN</a:t>
            </a:r>
            <a:r>
              <a:rPr lang="zh-CN" altLang="en-US" b="0" i="0" dirty="0">
                <a:effectLst/>
                <a:latin typeface="-apple-system"/>
              </a:rPr>
              <a:t>（控制器）：根据生产系统的当前状态，确定每个重新调度点的优化目标。输出四个预定义目标中的一个，每个目标都与一个特定的奖励函数相关联，该函数专门用于平衡</a:t>
            </a:r>
            <a:r>
              <a:rPr lang="en-US" altLang="zh-CN" b="0" i="0" dirty="0">
                <a:effectLst/>
                <a:latin typeface="-apple-system"/>
              </a:rPr>
              <a:t>TWT</a:t>
            </a:r>
            <a:r>
              <a:rPr lang="zh-CN" altLang="en-US" b="0" i="0" dirty="0">
                <a:effectLst/>
                <a:latin typeface="-apple-system"/>
              </a:rPr>
              <a:t>和</a:t>
            </a:r>
            <a:r>
              <a:rPr lang="en-US" altLang="zh-CN" b="0" i="0" dirty="0" err="1">
                <a:effectLst/>
                <a:latin typeface="-apple-system"/>
              </a:rPr>
              <a:t>Uave</a:t>
            </a:r>
            <a:r>
              <a:rPr lang="zh-CN" altLang="en-US" b="0" i="0" dirty="0">
                <a:effectLst/>
                <a:latin typeface="-apple-system"/>
              </a:rPr>
              <a:t>。低级</a:t>
            </a:r>
            <a:r>
              <a:rPr lang="en-US" altLang="zh-CN" b="0" i="0" dirty="0">
                <a:effectLst/>
                <a:latin typeface="-apple-system"/>
              </a:rPr>
              <a:t>DQN</a:t>
            </a:r>
            <a:r>
              <a:rPr lang="zh-CN" altLang="en-US" b="0" i="0" dirty="0">
                <a:effectLst/>
                <a:latin typeface="-apple-system"/>
              </a:rPr>
              <a:t>（执行器）：执行操作（调度规则）以实现上级</a:t>
            </a:r>
            <a:r>
              <a:rPr lang="en-US" altLang="zh-CN" b="0" i="0" dirty="0">
                <a:effectLst/>
                <a:latin typeface="-apple-system"/>
              </a:rPr>
              <a:t>DQN</a:t>
            </a:r>
            <a:r>
              <a:rPr lang="zh-CN" altLang="en-US" b="0" i="0" dirty="0">
                <a:effectLst/>
                <a:latin typeface="-apple-system"/>
              </a:rPr>
              <a:t>中选定的优化目标。将状态特征和优化目标映射到适当的调度规则。</a:t>
            </a: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57</a:t>
            </a:fld>
            <a:endParaRPr lang="zh-CN" altLang="en-US"/>
          </a:p>
        </p:txBody>
      </p:sp>
    </p:spTree>
    <p:extLst>
      <p:ext uri="{BB962C8B-B14F-4D97-AF65-F5344CB8AC3E}">
        <p14:creationId xmlns:p14="http://schemas.microsoft.com/office/powerpoint/2010/main" val="81290336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en-US" altLang="zh-CN" dirty="0">
                <a:latin typeface="Times New Roman" panose="02020603050405020304" pitchFamily="18" charset="0"/>
                <a:cs typeface="Times New Roman" panose="02020603050405020304" pitchFamily="18" charset="0"/>
              </a:rPr>
              <a:t>6. Estimated Tardiness Rate </a:t>
            </a:r>
            <a:r>
              <a:rPr lang="zh-CN" altLang="en-US" dirty="0">
                <a:latin typeface="Times New Roman" panose="02020603050405020304" pitchFamily="18" charset="0"/>
                <a:cs typeface="Times New Roman" panose="02020603050405020304" pitchFamily="18" charset="0"/>
              </a:rPr>
              <a:t>的算法</a:t>
            </a:r>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7. Actual Tardiness Rate </a:t>
            </a:r>
            <a:r>
              <a:rPr lang="zh-CN" altLang="en-US" dirty="0">
                <a:latin typeface="Times New Roman" panose="02020603050405020304" pitchFamily="18" charset="0"/>
                <a:cs typeface="Times New Roman" panose="02020603050405020304" pitchFamily="18" charset="0"/>
              </a:rPr>
              <a:t>的算法</a:t>
            </a: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58</a:t>
            </a:fld>
            <a:endParaRPr lang="zh-CN" altLang="en-US"/>
          </a:p>
        </p:txBody>
      </p:sp>
    </p:spTree>
    <p:extLst>
      <p:ext uri="{BB962C8B-B14F-4D97-AF65-F5344CB8AC3E}">
        <p14:creationId xmlns:p14="http://schemas.microsoft.com/office/powerpoint/2010/main" val="17712047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just"/>
            <a:r>
              <a:rPr lang="en-US" altLang="zh-CN" sz="1600" kern="1200" dirty="0">
                <a:solidFill>
                  <a:schemeClr val="tx1"/>
                </a:solidFill>
                <a:effectLst/>
                <a:latin typeface="微软雅黑" panose="020B0503020204020204" charset="-122"/>
                <a:ea typeface="微软雅黑" panose="020B0503020204020204" charset="-122"/>
                <a:cs typeface="+mn-cs"/>
              </a:rPr>
              <a:t>1:</a:t>
            </a:r>
            <a:r>
              <a:rPr lang="zh-CN" altLang="en-US" sz="1600" kern="1200" dirty="0">
                <a:solidFill>
                  <a:schemeClr val="tx1"/>
                </a:solidFill>
                <a:effectLst/>
                <a:latin typeface="微软雅黑" panose="020B0503020204020204" charset="-122"/>
                <a:ea typeface="微软雅黑" panose="020B0503020204020204" charset="-122"/>
                <a:cs typeface="+mn-cs"/>
              </a:rPr>
              <a:t>优先考虑估计加权迟到率最高的工作，或尽量减少未迟到工作的闲置时间。如果没有迟到的工作：选择具有以下最小值的作业的下一个操作：如果存在延迟作业：选择估计加权延迟最大的作业：将操作分配给最早可用的机器。</a:t>
            </a:r>
            <a:endParaRPr lang="en-US" altLang="zh-CN" sz="1600" kern="1200" dirty="0">
              <a:solidFill>
                <a:schemeClr val="tx1"/>
              </a:solidFill>
              <a:effectLst/>
              <a:latin typeface="微软雅黑" panose="020B0503020204020204" charset="-122"/>
              <a:ea typeface="微软雅黑" panose="020B0503020204020204" charset="-122"/>
              <a:cs typeface="+mn-cs"/>
            </a:endParaRPr>
          </a:p>
          <a:p>
            <a:pPr algn="just"/>
            <a:r>
              <a:rPr lang="en-US" altLang="zh-CN" sz="1600" kern="1200" dirty="0">
                <a:solidFill>
                  <a:schemeClr val="tx1"/>
                </a:solidFill>
                <a:effectLst/>
                <a:latin typeface="微软雅黑" panose="020B0503020204020204" charset="-122"/>
                <a:ea typeface="微软雅黑" panose="020B0503020204020204" charset="-122"/>
                <a:cs typeface="+mn-cs"/>
              </a:rPr>
              <a:t>2:</a:t>
            </a:r>
            <a:r>
              <a:rPr lang="zh-CN" altLang="en-US" sz="1600" kern="1200" dirty="0">
                <a:solidFill>
                  <a:schemeClr val="tx1"/>
                </a:solidFill>
                <a:effectLst/>
                <a:latin typeface="微软雅黑" panose="020B0503020204020204" charset="-122"/>
                <a:ea typeface="微软雅黑" panose="020B0503020204020204" charset="-122"/>
                <a:cs typeface="+mn-cs"/>
              </a:rPr>
              <a:t>与规则</a:t>
            </a:r>
            <a:r>
              <a:rPr lang="en-US" altLang="zh-CN" sz="1600" kern="1200" dirty="0">
                <a:solidFill>
                  <a:schemeClr val="tx1"/>
                </a:solidFill>
                <a:effectLst/>
                <a:latin typeface="微软雅黑" panose="020B0503020204020204" charset="-122"/>
                <a:ea typeface="微软雅黑" panose="020B0503020204020204" charset="-122"/>
                <a:cs typeface="+mn-cs"/>
              </a:rPr>
              <a:t>1</a:t>
            </a:r>
            <a:r>
              <a:rPr lang="zh-CN" altLang="en-US" sz="1600" kern="1200" dirty="0">
                <a:solidFill>
                  <a:schemeClr val="tx1"/>
                </a:solidFill>
                <a:effectLst/>
                <a:latin typeface="微软雅黑" panose="020B0503020204020204" charset="-122"/>
                <a:ea typeface="微软雅黑" panose="020B0503020204020204" charset="-122"/>
                <a:cs typeface="+mn-cs"/>
              </a:rPr>
              <a:t>类似，但考虑了未处理作业的剩余处理时间。如果没有迟到的工作：选择作业最小化</a:t>
            </a:r>
            <a:r>
              <a:rPr lang="en-US" altLang="zh-CN" sz="1600" kern="1200" dirty="0">
                <a:solidFill>
                  <a:schemeClr val="tx1"/>
                </a:solidFill>
                <a:effectLst/>
                <a:latin typeface="微软雅黑" panose="020B0503020204020204" charset="-122"/>
                <a:ea typeface="微软雅黑" panose="020B0503020204020204" charset="-122"/>
                <a:cs typeface="+mn-cs"/>
              </a:rPr>
              <a:t>**</a:t>
            </a:r>
            <a:r>
              <a:rPr lang="zh-CN" altLang="en-US" sz="1600" kern="1200" dirty="0">
                <a:solidFill>
                  <a:schemeClr val="tx1"/>
                </a:solidFill>
                <a:effectLst/>
                <a:latin typeface="微软雅黑" panose="020B0503020204020204" charset="-122"/>
                <a:ea typeface="微软雅黑" panose="020B0503020204020204" charset="-122"/>
                <a:cs typeface="+mn-cs"/>
              </a:rPr>
              <a:t>的，如果存在延迟工作：选择加权延迟最大的作业（与规则</a:t>
            </a:r>
            <a:r>
              <a:rPr lang="en-US" altLang="zh-CN" sz="1600" kern="1200" dirty="0">
                <a:solidFill>
                  <a:schemeClr val="tx1"/>
                </a:solidFill>
                <a:effectLst/>
                <a:latin typeface="微软雅黑" panose="020B0503020204020204" charset="-122"/>
                <a:ea typeface="微软雅黑" panose="020B0503020204020204" charset="-122"/>
                <a:cs typeface="+mn-cs"/>
              </a:rPr>
              <a:t>1</a:t>
            </a:r>
            <a:r>
              <a:rPr lang="zh-CN" altLang="en-US" sz="1600" kern="1200" dirty="0">
                <a:solidFill>
                  <a:schemeClr val="tx1"/>
                </a:solidFill>
                <a:effectLst/>
                <a:latin typeface="微软雅黑" panose="020B0503020204020204" charset="-122"/>
                <a:ea typeface="微软雅黑" panose="020B0503020204020204" charset="-122"/>
                <a:cs typeface="+mn-cs"/>
              </a:rPr>
              <a:t>相同）。将操作分配给最早可用的机器。</a:t>
            </a:r>
            <a:endParaRPr lang="en-US" altLang="zh-CN" sz="1600" kern="1200" dirty="0">
              <a:solidFill>
                <a:schemeClr val="tx1"/>
              </a:solidFill>
              <a:effectLst/>
              <a:latin typeface="微软雅黑" panose="020B0503020204020204" charset="-122"/>
              <a:ea typeface="微软雅黑" panose="020B0503020204020204" charset="-122"/>
              <a:cs typeface="+mn-cs"/>
            </a:endParaRPr>
          </a:p>
          <a:p>
            <a:pPr algn="just"/>
            <a:r>
              <a:rPr lang="zh-CN" altLang="en-US" sz="1600" kern="1200" dirty="0">
                <a:solidFill>
                  <a:schemeClr val="tx1"/>
                </a:solidFill>
                <a:effectLst/>
                <a:latin typeface="微软雅黑" panose="020B0503020204020204" charset="-122"/>
                <a:ea typeface="微软雅黑" panose="020B0503020204020204" charset="-122"/>
                <a:cs typeface="+mn-cs"/>
              </a:rPr>
              <a:t>规则</a:t>
            </a:r>
            <a:r>
              <a:rPr lang="en-US" altLang="zh-CN" sz="1600" kern="1200" dirty="0">
                <a:solidFill>
                  <a:schemeClr val="tx1"/>
                </a:solidFill>
                <a:effectLst/>
                <a:latin typeface="微软雅黑" panose="020B0503020204020204" charset="-122"/>
                <a:ea typeface="微软雅黑" panose="020B0503020204020204" charset="-122"/>
                <a:cs typeface="+mn-cs"/>
              </a:rPr>
              <a:t>1</a:t>
            </a:r>
            <a:r>
              <a:rPr lang="zh-CN" altLang="en-US" sz="1600" kern="1200" dirty="0">
                <a:solidFill>
                  <a:schemeClr val="tx1"/>
                </a:solidFill>
                <a:effectLst/>
                <a:latin typeface="微软雅黑" panose="020B0503020204020204" charset="-122"/>
                <a:ea typeface="微软雅黑" panose="020B0503020204020204" charset="-122"/>
                <a:cs typeface="+mn-cs"/>
              </a:rPr>
              <a:t>和</a:t>
            </a:r>
            <a:r>
              <a:rPr lang="en-US" altLang="zh-CN" sz="1600" kern="1200" dirty="0">
                <a:solidFill>
                  <a:schemeClr val="tx1"/>
                </a:solidFill>
                <a:effectLst/>
                <a:latin typeface="微软雅黑" panose="020B0503020204020204" charset="-122"/>
                <a:ea typeface="微软雅黑" panose="020B0503020204020204" charset="-122"/>
                <a:cs typeface="+mn-cs"/>
              </a:rPr>
              <a:t>2</a:t>
            </a:r>
            <a:r>
              <a:rPr lang="zh-CN" altLang="en-US" sz="1600" kern="1200" dirty="0">
                <a:solidFill>
                  <a:schemeClr val="tx1"/>
                </a:solidFill>
                <a:effectLst/>
                <a:latin typeface="微软雅黑" panose="020B0503020204020204" charset="-122"/>
                <a:ea typeface="微软雅黑" panose="020B0503020204020204" charset="-122"/>
                <a:cs typeface="+mn-cs"/>
              </a:rPr>
              <a:t>：平衡延迟和缓慢的最小化。</a:t>
            </a:r>
            <a:endParaRPr lang="en-US" altLang="zh-CN" sz="1600" kern="1200" dirty="0">
              <a:solidFill>
                <a:schemeClr val="tx1"/>
              </a:solidFill>
              <a:effectLst/>
              <a:latin typeface="微软雅黑" panose="020B0503020204020204" charset="-122"/>
              <a:ea typeface="微软雅黑" panose="020B0503020204020204" charset="-122"/>
              <a:cs typeface="+mn-cs"/>
            </a:endParaRPr>
          </a:p>
          <a:p>
            <a:pPr algn="just"/>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59</a:t>
            </a:fld>
            <a:endParaRPr lang="zh-CN" altLang="en-US"/>
          </a:p>
        </p:txBody>
      </p:sp>
    </p:spTree>
    <p:extLst>
      <p:ext uri="{BB962C8B-B14F-4D97-AF65-F5344CB8AC3E}">
        <p14:creationId xmlns:p14="http://schemas.microsoft.com/office/powerpoint/2010/main" val="150490414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just"/>
            <a:r>
              <a:rPr lang="zh-CN" altLang="en-US" sz="1600" kern="1200" dirty="0">
                <a:solidFill>
                  <a:schemeClr val="tx1"/>
                </a:solidFill>
                <a:effectLst/>
                <a:latin typeface="微软雅黑" panose="020B0503020204020204" charset="-122"/>
                <a:ea typeface="微软雅黑" panose="020B0503020204020204" charset="-122"/>
                <a:cs typeface="+mn-cs"/>
              </a:rPr>
              <a:t>调度规则</a:t>
            </a:r>
            <a:r>
              <a:rPr lang="en-US" altLang="zh-CN" sz="1600" kern="1200" dirty="0">
                <a:solidFill>
                  <a:schemeClr val="tx1"/>
                </a:solidFill>
                <a:effectLst/>
                <a:latin typeface="微软雅黑" panose="020B0503020204020204" charset="-122"/>
                <a:ea typeface="微软雅黑" panose="020B0503020204020204" charset="-122"/>
                <a:cs typeface="+mn-cs"/>
              </a:rPr>
              <a:t>3</a:t>
            </a:r>
            <a:r>
              <a:rPr lang="zh-CN" altLang="en-US" sz="1600" kern="1200" dirty="0">
                <a:solidFill>
                  <a:schemeClr val="tx1"/>
                </a:solidFill>
                <a:effectLst/>
                <a:latin typeface="微软雅黑" panose="020B0503020204020204" charset="-122"/>
                <a:ea typeface="微软雅黑" panose="020B0503020204020204" charset="-122"/>
                <a:cs typeface="+mn-cs"/>
              </a:rPr>
              <a:t>目标：最大化加权延迟，平衡机器工作量和利用率。选择加权延迟最大的作业。分配操作：有</a:t>
            </a:r>
            <a:r>
              <a:rPr lang="en-US" altLang="zh-CN" sz="1600" kern="1200" dirty="0">
                <a:solidFill>
                  <a:schemeClr val="tx1"/>
                </a:solidFill>
                <a:effectLst/>
                <a:latin typeface="微软雅黑" panose="020B0503020204020204" charset="-122"/>
                <a:ea typeface="微软雅黑" panose="020B0503020204020204" charset="-122"/>
                <a:cs typeface="+mn-cs"/>
              </a:rPr>
              <a:t>50%</a:t>
            </a:r>
            <a:r>
              <a:rPr lang="zh-CN" altLang="en-US" sz="1600" kern="1200" dirty="0">
                <a:solidFill>
                  <a:schemeClr val="tx1"/>
                </a:solidFill>
                <a:effectLst/>
                <a:latin typeface="微软雅黑" panose="020B0503020204020204" charset="-122"/>
                <a:ea typeface="微软雅黑" panose="020B0503020204020204" charset="-122"/>
                <a:cs typeface="+mn-cs"/>
              </a:rPr>
              <a:t>的机会，最低利用率的机器。否则，转到工作负载最低的机器。</a:t>
            </a:r>
            <a:endParaRPr lang="en-US" altLang="zh-CN" sz="1600" kern="1200" dirty="0">
              <a:solidFill>
                <a:schemeClr val="tx1"/>
              </a:solidFill>
              <a:effectLst/>
              <a:latin typeface="微软雅黑" panose="020B0503020204020204" charset="-122"/>
              <a:ea typeface="微软雅黑" panose="020B0503020204020204" charset="-122"/>
              <a:cs typeface="+mn-cs"/>
            </a:endParaRPr>
          </a:p>
          <a:p>
            <a:pPr algn="just"/>
            <a:r>
              <a:rPr lang="en-US" altLang="zh-CN" sz="1600" kern="1200" dirty="0">
                <a:solidFill>
                  <a:schemeClr val="tx1"/>
                </a:solidFill>
                <a:effectLst/>
                <a:latin typeface="微软雅黑" panose="020B0503020204020204" charset="-122"/>
                <a:ea typeface="微软雅黑" panose="020B0503020204020204" charset="-122"/>
                <a:cs typeface="+mn-cs"/>
              </a:rPr>
              <a:t>4</a:t>
            </a:r>
            <a:r>
              <a:rPr lang="zh-CN" altLang="en-US" sz="1600" kern="1200" dirty="0">
                <a:solidFill>
                  <a:schemeClr val="tx1"/>
                </a:solidFill>
                <a:effectLst/>
                <a:latin typeface="微软雅黑" panose="020B0503020204020204" charset="-122"/>
                <a:ea typeface="微软雅黑" panose="020B0503020204020204" charset="-122"/>
                <a:cs typeface="+mn-cs"/>
              </a:rPr>
              <a:t>：目标：为了简单起见，随机分配操作。随机选择一个操作。将其分配给最早可用的机器。</a:t>
            </a:r>
            <a:endParaRPr lang="en-US" altLang="zh-CN" sz="1600" kern="1200" dirty="0">
              <a:solidFill>
                <a:schemeClr val="tx1"/>
              </a:solidFill>
              <a:effectLst/>
              <a:latin typeface="微软雅黑" panose="020B0503020204020204" charset="-122"/>
              <a:ea typeface="微软雅黑" panose="020B0503020204020204" charset="-122"/>
              <a:cs typeface="+mn-cs"/>
            </a:endParaRPr>
          </a:p>
          <a:p>
            <a:pPr algn="just"/>
            <a:r>
              <a:rPr lang="zh-CN" altLang="en-US" sz="1600" kern="1200" dirty="0">
                <a:solidFill>
                  <a:schemeClr val="tx1"/>
                </a:solidFill>
                <a:effectLst/>
                <a:latin typeface="微软雅黑" panose="020B0503020204020204" charset="-122"/>
                <a:ea typeface="微软雅黑" panose="020B0503020204020204" charset="-122"/>
                <a:cs typeface="+mn-cs"/>
              </a:rPr>
              <a:t>规则</a:t>
            </a:r>
            <a:r>
              <a:rPr lang="en-US" altLang="zh-CN" sz="1600" kern="1200" dirty="0">
                <a:solidFill>
                  <a:schemeClr val="tx1"/>
                </a:solidFill>
                <a:effectLst/>
                <a:latin typeface="微软雅黑" panose="020B0503020204020204" charset="-122"/>
                <a:ea typeface="微软雅黑" panose="020B0503020204020204" charset="-122"/>
                <a:cs typeface="+mn-cs"/>
              </a:rPr>
              <a:t>3</a:t>
            </a:r>
            <a:r>
              <a:rPr lang="zh-CN" altLang="en-US" sz="1600" kern="1200" dirty="0">
                <a:solidFill>
                  <a:schemeClr val="tx1"/>
                </a:solidFill>
                <a:effectLst/>
                <a:latin typeface="微软雅黑" panose="020B0503020204020204" charset="-122"/>
                <a:ea typeface="微软雅黑" panose="020B0503020204020204" charset="-122"/>
                <a:cs typeface="+mn-cs"/>
              </a:rPr>
              <a:t>：注重工作负载和利用率的平衡。规则</a:t>
            </a:r>
            <a:r>
              <a:rPr lang="en-US" altLang="zh-CN" sz="1600" kern="1200" dirty="0">
                <a:solidFill>
                  <a:schemeClr val="tx1"/>
                </a:solidFill>
                <a:effectLst/>
                <a:latin typeface="微软雅黑" panose="020B0503020204020204" charset="-122"/>
                <a:ea typeface="微软雅黑" panose="020B0503020204020204" charset="-122"/>
                <a:cs typeface="+mn-cs"/>
              </a:rPr>
              <a:t>4</a:t>
            </a:r>
            <a:r>
              <a:rPr lang="zh-CN" altLang="en-US" sz="1600" kern="1200" dirty="0">
                <a:solidFill>
                  <a:schemeClr val="tx1"/>
                </a:solidFill>
                <a:effectLst/>
                <a:latin typeface="微软雅黑" panose="020B0503020204020204" charset="-122"/>
                <a:ea typeface="微软雅黑" panose="020B0503020204020204" charset="-122"/>
                <a:cs typeface="+mn-cs"/>
              </a:rPr>
              <a:t>：用于基线比较的随机分配。</a:t>
            </a:r>
          </a:p>
        </p:txBody>
      </p:sp>
      <p:sp>
        <p:nvSpPr>
          <p:cNvPr id="4" name="灯片编号占位符 3"/>
          <p:cNvSpPr>
            <a:spLocks noGrp="1"/>
          </p:cNvSpPr>
          <p:nvPr>
            <p:ph type="sldNum" sz="quarter" idx="10"/>
          </p:nvPr>
        </p:nvSpPr>
        <p:spPr/>
        <p:txBody>
          <a:bodyPr/>
          <a:lstStyle/>
          <a:p>
            <a:fld id="{677A2CBA-E486-4DC8-8696-C7854B0A28FD}" type="slidenum">
              <a:rPr lang="zh-CN" altLang="en-US" smtClean="0"/>
              <a:t>60</a:t>
            </a:fld>
            <a:endParaRPr lang="zh-CN" altLang="en-US"/>
          </a:p>
        </p:txBody>
      </p:sp>
    </p:spTree>
    <p:extLst>
      <p:ext uri="{BB962C8B-B14F-4D97-AF65-F5344CB8AC3E}">
        <p14:creationId xmlns:p14="http://schemas.microsoft.com/office/powerpoint/2010/main" val="3239274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t>7</a:t>
            </a:fld>
            <a:endParaRPr lang="zh-CN" alt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just"/>
            <a:r>
              <a:rPr lang="en-US" altLang="zh-CN" sz="1600" kern="1200" dirty="0">
                <a:solidFill>
                  <a:schemeClr val="tx1"/>
                </a:solidFill>
                <a:effectLst/>
                <a:latin typeface="微软雅黑" panose="020B0503020204020204" charset="-122"/>
                <a:ea typeface="微软雅黑" panose="020B0503020204020204" charset="-122"/>
                <a:cs typeface="+mn-cs"/>
              </a:rPr>
              <a:t>5</a:t>
            </a:r>
            <a:r>
              <a:rPr lang="zh-CN" altLang="en-US" sz="1600" kern="1200" dirty="0">
                <a:solidFill>
                  <a:schemeClr val="tx1"/>
                </a:solidFill>
                <a:effectLst/>
                <a:latin typeface="微软雅黑" panose="020B0503020204020204" charset="-122"/>
                <a:ea typeface="微软雅黑" panose="020B0503020204020204" charset="-122"/>
                <a:cs typeface="+mn-cs"/>
              </a:rPr>
              <a:t>：目标：结合基于延迟和松弛的选择策略。如果没有迟到的工作：选择作业最小化：如果存在延迟作业：选择作业最大化</a:t>
            </a:r>
            <a:endParaRPr lang="en-US" altLang="zh-CN" sz="1600" kern="1200" dirty="0">
              <a:solidFill>
                <a:schemeClr val="tx1"/>
              </a:solidFill>
              <a:effectLst/>
              <a:latin typeface="微软雅黑" panose="020B0503020204020204" charset="-122"/>
              <a:ea typeface="微软雅黑" panose="020B0503020204020204" charset="-122"/>
              <a:cs typeface="+mn-cs"/>
            </a:endParaRPr>
          </a:p>
          <a:p>
            <a:pPr algn="just"/>
            <a:r>
              <a:rPr lang="zh-CN" altLang="en-US" sz="1600" kern="1200" dirty="0">
                <a:solidFill>
                  <a:schemeClr val="tx1"/>
                </a:solidFill>
                <a:effectLst/>
                <a:latin typeface="微软雅黑" panose="020B0503020204020204" charset="-122"/>
                <a:ea typeface="微软雅黑" panose="020B0503020204020204" charset="-122"/>
                <a:cs typeface="+mn-cs"/>
              </a:rPr>
              <a:t>调度规则</a:t>
            </a:r>
            <a:r>
              <a:rPr lang="en-US" altLang="zh-CN" sz="1600" kern="1200" dirty="0">
                <a:solidFill>
                  <a:schemeClr val="tx1"/>
                </a:solidFill>
                <a:effectLst/>
                <a:latin typeface="微软雅黑" panose="020B0503020204020204" charset="-122"/>
                <a:ea typeface="微软雅黑" panose="020B0503020204020204" charset="-122"/>
                <a:cs typeface="+mn-cs"/>
              </a:rPr>
              <a:t>6</a:t>
            </a:r>
            <a:r>
              <a:rPr lang="zh-CN" altLang="en-US" sz="1600" kern="1200" dirty="0">
                <a:solidFill>
                  <a:schemeClr val="tx1"/>
                </a:solidFill>
                <a:effectLst/>
                <a:latin typeface="微软雅黑" panose="020B0503020204020204" charset="-122"/>
                <a:ea typeface="微软雅黑" panose="020B0503020204020204" charset="-122"/>
                <a:cs typeface="+mn-cs"/>
              </a:rPr>
              <a:t>目标：最大限度地提高基于延迟的优先级。选择加权延迟最大的作业。将操作分配给最早可用时间的机器。</a:t>
            </a:r>
            <a:endParaRPr lang="en-US" altLang="zh-CN" sz="1600" kern="1200" dirty="0">
              <a:solidFill>
                <a:schemeClr val="tx1"/>
              </a:solidFill>
              <a:effectLst/>
              <a:latin typeface="微软雅黑" panose="020B0503020204020204" charset="-122"/>
              <a:ea typeface="微软雅黑" panose="020B0503020204020204" charset="-122"/>
              <a:cs typeface="+mn-cs"/>
            </a:endParaRPr>
          </a:p>
          <a:p>
            <a:pPr algn="just"/>
            <a:endParaRPr lang="en-US" altLang="zh-CN" sz="1600" kern="1200" dirty="0">
              <a:solidFill>
                <a:schemeClr val="tx1"/>
              </a:solidFill>
              <a:effectLst/>
              <a:latin typeface="微软雅黑" panose="020B0503020204020204" charset="-122"/>
              <a:ea typeface="微软雅黑" panose="020B0503020204020204" charset="-122"/>
              <a:cs typeface="+mn-cs"/>
            </a:endParaRPr>
          </a:p>
          <a:p>
            <a:pPr algn="just"/>
            <a:r>
              <a:rPr lang="zh-CN" altLang="en-US" sz="1600" kern="1200" dirty="0">
                <a:solidFill>
                  <a:schemeClr val="tx1"/>
                </a:solidFill>
                <a:effectLst/>
                <a:latin typeface="微软雅黑" panose="020B0503020204020204" charset="-122"/>
                <a:ea typeface="微软雅黑" panose="020B0503020204020204" charset="-122"/>
                <a:cs typeface="+mn-cs"/>
              </a:rPr>
              <a:t>规则</a:t>
            </a:r>
            <a:r>
              <a:rPr lang="en-US" altLang="zh-CN" sz="1600" kern="1200" dirty="0">
                <a:solidFill>
                  <a:schemeClr val="tx1"/>
                </a:solidFill>
                <a:effectLst/>
                <a:latin typeface="微软雅黑" panose="020B0503020204020204" charset="-122"/>
                <a:ea typeface="微软雅黑" panose="020B0503020204020204" charset="-122"/>
                <a:cs typeface="+mn-cs"/>
              </a:rPr>
              <a:t>5</a:t>
            </a:r>
            <a:r>
              <a:rPr lang="zh-CN" altLang="en-US" sz="1600" kern="1200" dirty="0">
                <a:solidFill>
                  <a:schemeClr val="tx1"/>
                </a:solidFill>
                <a:effectLst/>
                <a:latin typeface="微软雅黑" panose="020B0503020204020204" charset="-122"/>
                <a:ea typeface="微软雅黑" panose="020B0503020204020204" charset="-122"/>
                <a:cs typeface="+mn-cs"/>
              </a:rPr>
              <a:t>：将迟到和缓慢的考虑因素与优先级权重相结合。规则</a:t>
            </a:r>
            <a:r>
              <a:rPr lang="en-US" altLang="zh-CN" sz="1600" kern="1200" dirty="0">
                <a:solidFill>
                  <a:schemeClr val="tx1"/>
                </a:solidFill>
                <a:effectLst/>
                <a:latin typeface="微软雅黑" panose="020B0503020204020204" charset="-122"/>
                <a:ea typeface="微软雅黑" panose="020B0503020204020204" charset="-122"/>
                <a:cs typeface="+mn-cs"/>
              </a:rPr>
              <a:t>6</a:t>
            </a:r>
            <a:r>
              <a:rPr lang="zh-CN" altLang="en-US" sz="1600" kern="1200" dirty="0">
                <a:solidFill>
                  <a:schemeClr val="tx1"/>
                </a:solidFill>
                <a:effectLst/>
                <a:latin typeface="微软雅黑" panose="020B0503020204020204" charset="-122"/>
                <a:ea typeface="微软雅黑" panose="020B0503020204020204" charset="-122"/>
                <a:cs typeface="+mn-cs"/>
              </a:rPr>
              <a:t>：最大化延迟优先级。</a:t>
            </a:r>
          </a:p>
        </p:txBody>
      </p:sp>
      <p:sp>
        <p:nvSpPr>
          <p:cNvPr id="4" name="灯片编号占位符 3"/>
          <p:cNvSpPr>
            <a:spLocks noGrp="1"/>
          </p:cNvSpPr>
          <p:nvPr>
            <p:ph type="sldNum" sz="quarter" idx="10"/>
          </p:nvPr>
        </p:nvSpPr>
        <p:spPr/>
        <p:txBody>
          <a:bodyPr/>
          <a:lstStyle/>
          <a:p>
            <a:fld id="{677A2CBA-E486-4DC8-8696-C7854B0A28FD}" type="slidenum">
              <a:rPr lang="zh-CN" altLang="en-US" smtClean="0"/>
              <a:t>61</a:t>
            </a:fld>
            <a:endParaRPr lang="zh-CN" altLang="en-US"/>
          </a:p>
        </p:txBody>
      </p:sp>
    </p:spTree>
    <p:extLst>
      <p:ext uri="{BB962C8B-B14F-4D97-AF65-F5344CB8AC3E}">
        <p14:creationId xmlns:p14="http://schemas.microsoft.com/office/powerpoint/2010/main" val="67249840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just"/>
            <a:r>
              <a:rPr lang="zh-CN" altLang="en-US" b="0" i="0" dirty="0">
                <a:effectLst/>
                <a:latin typeface="-apple-system"/>
              </a:rPr>
              <a:t>本文采用了四种不同的高阶目标</a:t>
            </a:r>
            <a:r>
              <a:rPr lang="en-US" altLang="zh-CN" b="0" i="0" dirty="0">
                <a:effectLst/>
                <a:latin typeface="-apple-system"/>
              </a:rPr>
              <a:t>g ∈ {1</a:t>
            </a:r>
            <a:r>
              <a:rPr lang="zh-CN" altLang="en-US" b="0" i="0" dirty="0">
                <a:effectLst/>
                <a:latin typeface="-apple-system"/>
              </a:rPr>
              <a:t>，</a:t>
            </a:r>
            <a:r>
              <a:rPr lang="en-US" altLang="zh-CN" b="0" i="0" dirty="0">
                <a:effectLst/>
                <a:latin typeface="-apple-system"/>
              </a:rPr>
              <a:t>2</a:t>
            </a:r>
            <a:r>
              <a:rPr lang="zh-CN" altLang="en-US" b="0" i="0" dirty="0">
                <a:effectLst/>
                <a:latin typeface="-apple-system"/>
              </a:rPr>
              <a:t>，</a:t>
            </a:r>
            <a:r>
              <a:rPr lang="en-US" altLang="zh-CN" b="0" i="0" dirty="0">
                <a:effectLst/>
                <a:latin typeface="-apple-system"/>
              </a:rPr>
              <a:t>3</a:t>
            </a:r>
            <a:r>
              <a:rPr lang="zh-CN" altLang="en-US" b="0" i="0" dirty="0">
                <a:effectLst/>
                <a:latin typeface="-apple-system"/>
              </a:rPr>
              <a:t>，</a:t>
            </a:r>
            <a:r>
              <a:rPr lang="en-US" altLang="zh-CN" b="0" i="0" dirty="0">
                <a:effectLst/>
                <a:latin typeface="-apple-system"/>
              </a:rPr>
              <a:t>4}</a:t>
            </a:r>
            <a:r>
              <a:rPr lang="zh-CN" altLang="en-US" b="0" i="0" dirty="0">
                <a:effectLst/>
                <a:latin typeface="-apple-system"/>
              </a:rPr>
              <a:t>，分别对应于训练过程中的四种不同的奖励函数。所提出的目标分别优化了估计总加权延误</a:t>
            </a:r>
            <a:r>
              <a:rPr lang="en-US" altLang="zh-CN" b="0" i="0" dirty="0">
                <a:effectLst/>
                <a:latin typeface="-apple-system"/>
              </a:rPr>
              <a:t>ETWT</a:t>
            </a:r>
            <a:r>
              <a:rPr lang="zh-CN" altLang="en-US" b="0" i="0" dirty="0">
                <a:effectLst/>
                <a:latin typeface="-apple-system"/>
              </a:rPr>
              <a:t>、实际延误率</a:t>
            </a:r>
            <a:r>
              <a:rPr lang="en-US" altLang="zh-CN" b="0" i="0" dirty="0" err="1">
                <a:effectLst/>
                <a:latin typeface="-apple-system"/>
              </a:rPr>
              <a:t>Tarda</a:t>
            </a:r>
            <a:r>
              <a:rPr lang="zh-CN" altLang="en-US" b="0" i="0" dirty="0">
                <a:effectLst/>
                <a:latin typeface="-apple-system"/>
              </a:rPr>
              <a:t>、估计延误率</a:t>
            </a:r>
            <a:r>
              <a:rPr lang="en-US" altLang="zh-CN" b="0" i="0" dirty="0">
                <a:effectLst/>
                <a:latin typeface="-apple-system"/>
              </a:rPr>
              <a:t>Tarde</a:t>
            </a:r>
            <a:r>
              <a:rPr lang="zh-CN" altLang="en-US" b="0" i="0" dirty="0">
                <a:effectLst/>
                <a:latin typeface="-apple-system"/>
              </a:rPr>
              <a:t>和平均机器利用率</a:t>
            </a:r>
            <a:r>
              <a:rPr lang="en-US" altLang="zh-CN" b="0" i="0" dirty="0" err="1">
                <a:effectLst/>
                <a:latin typeface="-apple-system"/>
              </a:rPr>
              <a:t>Uave</a:t>
            </a:r>
            <a:r>
              <a:rPr lang="zh-CN" altLang="en-US" b="0" i="0" dirty="0">
                <a:effectLst/>
                <a:latin typeface="-apple-system"/>
              </a:rPr>
              <a:t>四个不同的延误或机器利用率指标，通过在不同的重调度点自适应地选择不同的更高的优化目标，在长期调度中可以在两个目标之间做出很好的折衷。</a:t>
            </a:r>
            <a:endParaRPr lang="en-US" altLang="zh-CN" b="0" i="0" dirty="0">
              <a:effectLst/>
              <a:latin typeface="-apple-system"/>
            </a:endParaRPr>
          </a:p>
          <a:p>
            <a:pPr algn="just"/>
            <a:r>
              <a:rPr lang="zh-CN" altLang="en-US" sz="1600" kern="1200" dirty="0">
                <a:solidFill>
                  <a:schemeClr val="tx1"/>
                </a:solidFill>
                <a:effectLst/>
                <a:latin typeface="微软雅黑" panose="020B0503020204020204" charset="-122"/>
                <a:ea typeface="微软雅黑" panose="020B0503020204020204" charset="-122"/>
                <a:cs typeface="+mn-cs"/>
              </a:rPr>
              <a:t>四个更高层次的优化目标</a:t>
            </a:r>
            <a:r>
              <a:rPr lang="en-US" altLang="zh-CN" sz="1600" kern="1200" dirty="0">
                <a:solidFill>
                  <a:schemeClr val="tx1"/>
                </a:solidFill>
                <a:effectLst/>
                <a:latin typeface="微软雅黑" panose="020B0503020204020204" charset="-122"/>
                <a:ea typeface="微软雅黑" panose="020B0503020204020204" charset="-122"/>
                <a:cs typeface="+mn-cs"/>
              </a:rPr>
              <a:t>(</a:t>
            </a:r>
            <a:r>
              <a:rPr lang="zh-CN" altLang="en-US" sz="1600" kern="1200" dirty="0">
                <a:solidFill>
                  <a:schemeClr val="tx1"/>
                </a:solidFill>
                <a:effectLst/>
                <a:latin typeface="微软雅黑" panose="020B0503020204020204" charset="-122"/>
                <a:ea typeface="微软雅黑" panose="020B0503020204020204" charset="-122"/>
                <a:cs typeface="+mn-cs"/>
              </a:rPr>
              <a:t>𝑔𝑡</a:t>
            </a:r>
            <a:r>
              <a:rPr lang="en-US" altLang="zh-CN" sz="1600" kern="1200" dirty="0">
                <a:solidFill>
                  <a:schemeClr val="tx1"/>
                </a:solidFill>
                <a:effectLst/>
                <a:latin typeface="微软雅黑" panose="020B0503020204020204" charset="-122"/>
                <a:ea typeface="微软雅黑" panose="020B0503020204020204" charset="-122"/>
                <a:cs typeface="+mn-cs"/>
              </a:rPr>
              <a:t>​)</a:t>
            </a:r>
            <a:r>
              <a:rPr lang="zh-CN" altLang="en-US" sz="1600" kern="1200" dirty="0">
                <a:solidFill>
                  <a:schemeClr val="tx1"/>
                </a:solidFill>
                <a:effectLst/>
                <a:latin typeface="微软雅黑" panose="020B0503020204020204" charset="-122"/>
                <a:ea typeface="微软雅黑" panose="020B0503020204020204" charset="-122"/>
                <a:cs typeface="+mn-cs"/>
              </a:rPr>
              <a:t>通过定义在每个重新安排点计算奖励的具体目标来指导调度过程：目标</a:t>
            </a:r>
            <a:r>
              <a:rPr lang="en-US" altLang="zh-CN" sz="1600" kern="1200" dirty="0">
                <a:solidFill>
                  <a:schemeClr val="tx1"/>
                </a:solidFill>
                <a:effectLst/>
                <a:latin typeface="微软雅黑" panose="020B0503020204020204" charset="-122"/>
                <a:ea typeface="微软雅黑" panose="020B0503020204020204" charset="-122"/>
                <a:cs typeface="+mn-cs"/>
              </a:rPr>
              <a:t>1(</a:t>
            </a:r>
            <a:r>
              <a:rPr lang="zh-CN" altLang="en-US" sz="1600" kern="1200" dirty="0">
                <a:solidFill>
                  <a:schemeClr val="tx1"/>
                </a:solidFill>
                <a:effectLst/>
                <a:latin typeface="微软雅黑" panose="020B0503020204020204" charset="-122"/>
                <a:ea typeface="微软雅黑" panose="020B0503020204020204" charset="-122"/>
                <a:cs typeface="+mn-cs"/>
              </a:rPr>
              <a:t>𝑔𝑡</a:t>
            </a:r>
            <a:r>
              <a:rPr lang="en-US" altLang="zh-CN" sz="1600" kern="1200" dirty="0">
                <a:solidFill>
                  <a:schemeClr val="tx1"/>
                </a:solidFill>
                <a:effectLst/>
                <a:latin typeface="微软雅黑" panose="020B0503020204020204" charset="-122"/>
                <a:ea typeface="微软雅黑" panose="020B0503020204020204" charset="-122"/>
                <a:cs typeface="+mn-cs"/>
              </a:rPr>
              <a:t>=1</a:t>
            </a:r>
            <a:r>
              <a:rPr lang="zh-CN" altLang="en-US" sz="1600" kern="1200" dirty="0">
                <a:solidFill>
                  <a:schemeClr val="tx1"/>
                </a:solidFill>
                <a:effectLst/>
                <a:latin typeface="微软雅黑" panose="020B0503020204020204" charset="-122"/>
                <a:ea typeface="微软雅黑" panose="020B0503020204020204" charset="-122"/>
                <a:cs typeface="+mn-cs"/>
              </a:rPr>
              <a:t>）目标：尽量减少估计的总加权延迟</a:t>
            </a:r>
            <a:r>
              <a:rPr lang="en-US" altLang="zh-CN" sz="1600" kern="1200" dirty="0">
                <a:solidFill>
                  <a:schemeClr val="tx1"/>
                </a:solidFill>
                <a:effectLst/>
                <a:latin typeface="微软雅黑" panose="020B0503020204020204" charset="-122"/>
                <a:ea typeface="微软雅黑" panose="020B0503020204020204" charset="-122"/>
                <a:cs typeface="+mn-cs"/>
              </a:rPr>
              <a:t>(</a:t>
            </a:r>
            <a:r>
              <a:rPr lang="zh-CN" altLang="en-US" sz="1600" kern="1200" dirty="0">
                <a:solidFill>
                  <a:schemeClr val="tx1"/>
                </a:solidFill>
                <a:effectLst/>
                <a:latin typeface="微软雅黑" panose="020B0503020204020204" charset="-122"/>
                <a:ea typeface="微软雅黑" panose="020B0503020204020204" charset="-122"/>
                <a:cs typeface="+mn-cs"/>
              </a:rPr>
              <a:t>𝐸𝑇𝑊𝑇），衡量按工作优先级加权的整体迟到情况。奖励条件：如果满足以下条件，则奖励为正𝐸𝑇𝑊𝑇动作后</a:t>
            </a:r>
            <a:r>
              <a:rPr lang="en-US" altLang="zh-CN" sz="1600" kern="1200" dirty="0">
                <a:solidFill>
                  <a:schemeClr val="tx1"/>
                </a:solidFill>
                <a:effectLst/>
                <a:latin typeface="微软雅黑" panose="020B0503020204020204" charset="-122"/>
                <a:ea typeface="微软雅黑" panose="020B0503020204020204" charset="-122"/>
                <a:cs typeface="+mn-cs"/>
              </a:rPr>
              <a:t>ETWT</a:t>
            </a:r>
            <a:r>
              <a:rPr lang="zh-CN" altLang="en-US" sz="1600" kern="1200" dirty="0">
                <a:solidFill>
                  <a:schemeClr val="tx1"/>
                </a:solidFill>
                <a:effectLst/>
                <a:latin typeface="微软雅黑" panose="020B0503020204020204" charset="-122"/>
                <a:ea typeface="微软雅黑" panose="020B0503020204020204" charset="-122"/>
                <a:cs typeface="+mn-cs"/>
              </a:rPr>
              <a:t>减小。</a:t>
            </a:r>
            <a:endParaRPr lang="en-US" altLang="zh-CN" sz="1600" kern="1200" dirty="0">
              <a:solidFill>
                <a:schemeClr val="tx1"/>
              </a:solidFill>
              <a:effectLst/>
              <a:latin typeface="微软雅黑" panose="020B0503020204020204" charset="-122"/>
              <a:ea typeface="微软雅黑" panose="020B0503020204020204" charset="-122"/>
              <a:cs typeface="+mn-cs"/>
            </a:endParaRPr>
          </a:p>
          <a:p>
            <a:pPr algn="just"/>
            <a:r>
              <a:rPr lang="zh-CN" altLang="en-US" sz="1600" kern="1200" dirty="0">
                <a:solidFill>
                  <a:schemeClr val="tx1"/>
                </a:solidFill>
                <a:effectLst/>
                <a:latin typeface="微软雅黑" panose="020B0503020204020204" charset="-122"/>
                <a:ea typeface="微软雅黑" panose="020B0503020204020204" charset="-122"/>
                <a:cs typeface="+mn-cs"/>
              </a:rPr>
              <a:t>目标</a:t>
            </a:r>
            <a:r>
              <a:rPr lang="en-US" altLang="zh-CN" sz="1600" kern="1200" dirty="0">
                <a:solidFill>
                  <a:schemeClr val="tx1"/>
                </a:solidFill>
                <a:effectLst/>
                <a:latin typeface="微软雅黑" panose="020B0503020204020204" charset="-122"/>
                <a:ea typeface="微软雅黑" panose="020B0503020204020204" charset="-122"/>
                <a:cs typeface="+mn-cs"/>
              </a:rPr>
              <a:t>2(</a:t>
            </a:r>
            <a:r>
              <a:rPr lang="zh-CN" altLang="en-US" sz="1600" kern="1200" dirty="0">
                <a:solidFill>
                  <a:schemeClr val="tx1"/>
                </a:solidFill>
                <a:effectLst/>
                <a:latin typeface="微软雅黑" panose="020B0503020204020204" charset="-122"/>
                <a:ea typeface="微软雅黑" panose="020B0503020204020204" charset="-122"/>
                <a:cs typeface="+mn-cs"/>
              </a:rPr>
              <a:t>𝑔𝑡</a:t>
            </a:r>
            <a:r>
              <a:rPr lang="en-US" altLang="zh-CN" sz="1600" kern="1200" dirty="0">
                <a:solidFill>
                  <a:schemeClr val="tx1"/>
                </a:solidFill>
                <a:effectLst/>
                <a:latin typeface="微软雅黑" panose="020B0503020204020204" charset="-122"/>
                <a:ea typeface="微软雅黑" panose="020B0503020204020204" charset="-122"/>
                <a:cs typeface="+mn-cs"/>
              </a:rPr>
              <a:t>=2.</a:t>
            </a:r>
            <a:r>
              <a:rPr lang="zh-CN" altLang="en-US" sz="1600" kern="1200" dirty="0">
                <a:solidFill>
                  <a:schemeClr val="tx1"/>
                </a:solidFill>
                <a:effectLst/>
                <a:latin typeface="微软雅黑" panose="020B0503020204020204" charset="-122"/>
                <a:ea typeface="微软雅黑" panose="020B0503020204020204" charset="-122"/>
                <a:cs typeface="+mn-cs"/>
              </a:rPr>
              <a:t>目标：降低实际迟到率</a:t>
            </a:r>
            <a:r>
              <a:rPr lang="en-US" altLang="zh-CN" sz="1600" kern="1200" dirty="0">
                <a:solidFill>
                  <a:schemeClr val="tx1"/>
                </a:solidFill>
                <a:effectLst/>
                <a:latin typeface="微软雅黑" panose="020B0503020204020204" charset="-122"/>
                <a:ea typeface="微软雅黑" panose="020B0503020204020204" charset="-122"/>
                <a:cs typeface="+mn-cs"/>
              </a:rPr>
              <a:t>(</a:t>
            </a:r>
            <a:r>
              <a:rPr lang="zh-CN" altLang="en-US" sz="1600" kern="1200" dirty="0">
                <a:solidFill>
                  <a:schemeClr val="tx1"/>
                </a:solidFill>
                <a:effectLst/>
                <a:latin typeface="微软雅黑" panose="020B0503020204020204" charset="-122"/>
                <a:ea typeface="微软雅黑" panose="020B0503020204020204" charset="-122"/>
                <a:cs typeface="+mn-cs"/>
              </a:rPr>
              <a:t>𝑇𝑎𝑟𝑑𝑎），这反映了延迟完成的工作的比例。奖励条件：如果满足以下条件，则奖励为正𝑇𝑎𝑟𝑑𝑎动作后焦油减少。</a:t>
            </a:r>
            <a:endParaRPr lang="en-US" altLang="zh-CN" sz="1600" kern="1200" dirty="0">
              <a:solidFill>
                <a:schemeClr val="tx1"/>
              </a:solidFill>
              <a:effectLst/>
              <a:latin typeface="微软雅黑" panose="020B0503020204020204" charset="-122"/>
              <a:ea typeface="微软雅黑" panose="020B0503020204020204" charset="-122"/>
              <a:cs typeface="+mn-cs"/>
            </a:endParaRPr>
          </a:p>
          <a:p>
            <a:pPr algn="just"/>
            <a:r>
              <a:rPr lang="zh-CN" altLang="en-US" sz="1600" kern="1200" dirty="0">
                <a:solidFill>
                  <a:schemeClr val="tx1"/>
                </a:solidFill>
                <a:effectLst/>
                <a:latin typeface="微软雅黑" panose="020B0503020204020204" charset="-122"/>
                <a:ea typeface="微软雅黑" panose="020B0503020204020204" charset="-122"/>
                <a:cs typeface="+mn-cs"/>
              </a:rPr>
              <a:t>目标</a:t>
            </a:r>
            <a:r>
              <a:rPr lang="en-US" altLang="zh-CN" sz="1600" kern="1200" dirty="0">
                <a:solidFill>
                  <a:schemeClr val="tx1"/>
                </a:solidFill>
                <a:effectLst/>
                <a:latin typeface="微软雅黑" panose="020B0503020204020204" charset="-122"/>
                <a:ea typeface="微软雅黑" panose="020B0503020204020204" charset="-122"/>
                <a:cs typeface="+mn-cs"/>
              </a:rPr>
              <a:t>3(</a:t>
            </a:r>
            <a:r>
              <a:rPr lang="zh-CN" altLang="en-US" sz="1600" kern="1200" dirty="0">
                <a:solidFill>
                  <a:schemeClr val="tx1"/>
                </a:solidFill>
                <a:effectLst/>
                <a:latin typeface="微软雅黑" panose="020B0503020204020204" charset="-122"/>
                <a:ea typeface="微软雅黑" panose="020B0503020204020204" charset="-122"/>
                <a:cs typeface="+mn-cs"/>
              </a:rPr>
              <a:t>𝑔𝑡</a:t>
            </a:r>
            <a:r>
              <a:rPr lang="en-US" altLang="zh-CN" sz="1600" kern="1200" dirty="0">
                <a:solidFill>
                  <a:schemeClr val="tx1"/>
                </a:solidFill>
                <a:effectLst/>
                <a:latin typeface="微软雅黑" panose="020B0503020204020204" charset="-122"/>
                <a:ea typeface="微软雅黑" panose="020B0503020204020204" charset="-122"/>
                <a:cs typeface="+mn-cs"/>
              </a:rPr>
              <a:t>=3</a:t>
            </a:r>
            <a:r>
              <a:rPr lang="zh-CN" altLang="en-US" sz="1600" kern="1200" dirty="0">
                <a:solidFill>
                  <a:schemeClr val="tx1"/>
                </a:solidFill>
                <a:effectLst/>
                <a:latin typeface="微软雅黑" panose="020B0503020204020204" charset="-122"/>
                <a:ea typeface="微软雅黑" panose="020B0503020204020204" charset="-122"/>
                <a:cs typeface="+mn-cs"/>
              </a:rPr>
              <a:t>目标：降低估计的迟到率</a:t>
            </a:r>
            <a:r>
              <a:rPr lang="en-US" altLang="zh-CN" sz="1600" kern="1200" dirty="0">
                <a:solidFill>
                  <a:schemeClr val="tx1"/>
                </a:solidFill>
                <a:effectLst/>
                <a:latin typeface="微软雅黑" panose="020B0503020204020204" charset="-122"/>
                <a:ea typeface="微软雅黑" panose="020B0503020204020204" charset="-122"/>
                <a:cs typeface="+mn-cs"/>
              </a:rPr>
              <a:t>(</a:t>
            </a:r>
            <a:r>
              <a:rPr lang="zh-CN" altLang="en-US" sz="1600" kern="1200" dirty="0">
                <a:solidFill>
                  <a:schemeClr val="tx1"/>
                </a:solidFill>
                <a:effectLst/>
                <a:latin typeface="微软雅黑" panose="020B0503020204020204" charset="-122"/>
                <a:ea typeface="微软雅黑" panose="020B0503020204020204" charset="-122"/>
                <a:cs typeface="+mn-cs"/>
              </a:rPr>
              <a:t>𝑇𝑎𝑟𝑑𝑒），这是所有未完成操作中预计延迟的操作比例。奖励条件：如果满足以下条件，则奖励为正𝑇𝑎𝑟𝑑𝑒动作后焦油会减少。</a:t>
            </a:r>
            <a:endParaRPr lang="en-US" altLang="zh-CN" sz="1600" kern="1200" dirty="0">
              <a:solidFill>
                <a:schemeClr val="tx1"/>
              </a:solidFill>
              <a:effectLst/>
              <a:latin typeface="微软雅黑" panose="020B0503020204020204" charset="-122"/>
              <a:ea typeface="微软雅黑" panose="020B0503020204020204" charset="-122"/>
              <a:cs typeface="+mn-cs"/>
            </a:endParaRPr>
          </a:p>
          <a:p>
            <a:pPr algn="just"/>
            <a:r>
              <a:rPr lang="zh-CN" altLang="en-US" sz="1600" kern="1200" dirty="0">
                <a:solidFill>
                  <a:schemeClr val="tx1"/>
                </a:solidFill>
                <a:effectLst/>
                <a:latin typeface="微软雅黑" panose="020B0503020204020204" charset="-122"/>
                <a:ea typeface="微软雅黑" panose="020B0503020204020204" charset="-122"/>
                <a:cs typeface="+mn-cs"/>
              </a:rPr>
              <a:t>目标</a:t>
            </a:r>
            <a:r>
              <a:rPr lang="en-US" altLang="zh-CN" sz="1600" kern="1200" dirty="0">
                <a:solidFill>
                  <a:schemeClr val="tx1"/>
                </a:solidFill>
                <a:effectLst/>
                <a:latin typeface="微软雅黑" panose="020B0503020204020204" charset="-122"/>
                <a:ea typeface="微软雅黑" panose="020B0503020204020204" charset="-122"/>
                <a:cs typeface="+mn-cs"/>
              </a:rPr>
              <a:t>4(</a:t>
            </a:r>
            <a:r>
              <a:rPr lang="zh-CN" altLang="en-US" sz="1600" kern="1200" dirty="0">
                <a:solidFill>
                  <a:schemeClr val="tx1"/>
                </a:solidFill>
                <a:effectLst/>
                <a:latin typeface="微软雅黑" panose="020B0503020204020204" charset="-122"/>
                <a:ea typeface="微软雅黑" panose="020B0503020204020204" charset="-122"/>
                <a:cs typeface="+mn-cs"/>
              </a:rPr>
              <a:t>𝑔𝑡</a:t>
            </a:r>
            <a:r>
              <a:rPr lang="en-US" altLang="zh-CN" sz="1600" kern="1200" dirty="0">
                <a:solidFill>
                  <a:schemeClr val="tx1"/>
                </a:solidFill>
                <a:effectLst/>
                <a:latin typeface="微软雅黑" panose="020B0503020204020204" charset="-122"/>
                <a:ea typeface="微软雅黑" panose="020B0503020204020204" charset="-122"/>
                <a:cs typeface="+mn-cs"/>
              </a:rPr>
              <a:t>=4.</a:t>
            </a:r>
            <a:r>
              <a:rPr lang="zh-CN" altLang="en-US" sz="1600" kern="1200" dirty="0">
                <a:solidFill>
                  <a:schemeClr val="tx1"/>
                </a:solidFill>
                <a:effectLst/>
                <a:latin typeface="微软雅黑" panose="020B0503020204020204" charset="-122"/>
                <a:ea typeface="微软雅黑" panose="020B0503020204020204" charset="-122"/>
                <a:cs typeface="+mn-cs"/>
              </a:rPr>
              <a:t>目标：最大化平均机器利用率</a:t>
            </a:r>
            <a:r>
              <a:rPr lang="en-US" altLang="zh-CN" sz="1600" kern="1200" dirty="0">
                <a:solidFill>
                  <a:schemeClr val="tx1"/>
                </a:solidFill>
                <a:effectLst/>
                <a:latin typeface="微软雅黑" panose="020B0503020204020204" charset="-122"/>
                <a:ea typeface="微软雅黑" panose="020B0503020204020204" charset="-122"/>
                <a:cs typeface="+mn-cs"/>
              </a:rPr>
              <a:t>(</a:t>
            </a:r>
            <a:r>
              <a:rPr lang="zh-CN" altLang="en-US" sz="1600" kern="1200" dirty="0">
                <a:solidFill>
                  <a:schemeClr val="tx1"/>
                </a:solidFill>
                <a:effectLst/>
                <a:latin typeface="微软雅黑" panose="020B0503020204020204" charset="-122"/>
                <a:ea typeface="微软雅黑" panose="020B0503020204020204" charset="-122"/>
                <a:cs typeface="+mn-cs"/>
              </a:rPr>
              <a:t>𝑈𝑎𝑣𝑒），代表机器容量的有效利用。奖励条件：如果满足以下条件，则奖励为正𝑈𝑎𝑣𝑒操作后，</a:t>
            </a:r>
            <a:r>
              <a:rPr lang="en-US" altLang="zh-CN" sz="1600" kern="1200" dirty="0" err="1">
                <a:solidFill>
                  <a:schemeClr val="tx1"/>
                </a:solidFill>
                <a:effectLst/>
                <a:latin typeface="微软雅黑" panose="020B0503020204020204" charset="-122"/>
                <a:ea typeface="微软雅黑" panose="020B0503020204020204" charset="-122"/>
                <a:cs typeface="+mn-cs"/>
              </a:rPr>
              <a:t>Uave</a:t>
            </a:r>
            <a:r>
              <a:rPr lang="zh-CN" altLang="en-US" sz="1600" kern="1200" dirty="0">
                <a:solidFill>
                  <a:schemeClr val="tx1"/>
                </a:solidFill>
                <a:effectLst/>
                <a:latin typeface="微软雅黑" panose="020B0503020204020204" charset="-122"/>
                <a:ea typeface="微软雅黑" panose="020B0503020204020204" charset="-122"/>
                <a:cs typeface="+mn-cs"/>
              </a:rPr>
              <a:t>增加或保持在其当前值的</a:t>
            </a:r>
            <a:r>
              <a:rPr lang="en-US" altLang="zh-CN" sz="1600" kern="1200" dirty="0">
                <a:solidFill>
                  <a:schemeClr val="tx1"/>
                </a:solidFill>
                <a:effectLst/>
                <a:latin typeface="微软雅黑" panose="020B0503020204020204" charset="-122"/>
                <a:ea typeface="微软雅黑" panose="020B0503020204020204" charset="-122"/>
                <a:cs typeface="+mn-cs"/>
              </a:rPr>
              <a:t>95%</a:t>
            </a:r>
            <a:r>
              <a:rPr lang="zh-CN" altLang="en-US" sz="1600" kern="1200" dirty="0">
                <a:solidFill>
                  <a:schemeClr val="tx1"/>
                </a:solidFill>
                <a:effectLst/>
                <a:latin typeface="微软雅黑" panose="020B0503020204020204" charset="-122"/>
                <a:ea typeface="微软雅黑" panose="020B0503020204020204" charset="-122"/>
                <a:cs typeface="+mn-cs"/>
              </a:rPr>
              <a:t>以内。</a:t>
            </a:r>
          </a:p>
        </p:txBody>
      </p:sp>
      <p:sp>
        <p:nvSpPr>
          <p:cNvPr id="4" name="灯片编号占位符 3"/>
          <p:cNvSpPr>
            <a:spLocks noGrp="1"/>
          </p:cNvSpPr>
          <p:nvPr>
            <p:ph type="sldNum" sz="quarter" idx="10"/>
          </p:nvPr>
        </p:nvSpPr>
        <p:spPr/>
        <p:txBody>
          <a:bodyPr/>
          <a:lstStyle/>
          <a:p>
            <a:fld id="{677A2CBA-E486-4DC8-8696-C7854B0A28FD}" type="slidenum">
              <a:rPr lang="zh-CN" altLang="en-US" smtClean="0"/>
              <a:t>62</a:t>
            </a:fld>
            <a:endParaRPr lang="zh-CN" altLang="en-US"/>
          </a:p>
        </p:txBody>
      </p:sp>
    </p:spTree>
    <p:extLst>
      <p:ext uri="{BB962C8B-B14F-4D97-AF65-F5344CB8AC3E}">
        <p14:creationId xmlns:p14="http://schemas.microsoft.com/office/powerpoint/2010/main" val="79479012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just"/>
            <a:r>
              <a:rPr lang="en-US" altLang="zh-CN" sz="1600" kern="1200" dirty="0">
                <a:solidFill>
                  <a:schemeClr val="tx1"/>
                </a:solidFill>
                <a:effectLst/>
                <a:latin typeface="微软雅黑" panose="020B0503020204020204" charset="-122"/>
                <a:ea typeface="微软雅黑" panose="020B0503020204020204" charset="-122"/>
                <a:cs typeface="+mn-cs"/>
              </a:rPr>
              <a:t>THDQN</a:t>
            </a:r>
            <a:r>
              <a:rPr lang="zh-CN" altLang="en-US" sz="1600" kern="1200" dirty="0">
                <a:solidFill>
                  <a:schemeClr val="tx1"/>
                </a:solidFill>
                <a:effectLst/>
                <a:latin typeface="微软雅黑" panose="020B0503020204020204" charset="-122"/>
                <a:ea typeface="微软雅黑" panose="020B0503020204020204" charset="-122"/>
                <a:cs typeface="+mn-cs"/>
              </a:rPr>
              <a:t>的训练过程涉及将重新调度点定义为新作业到达或操作完成的时刻。较高的</a:t>
            </a:r>
            <a:r>
              <a:rPr lang="en-US" altLang="zh-CN" sz="1600" kern="1200" dirty="0">
                <a:solidFill>
                  <a:schemeClr val="tx1"/>
                </a:solidFill>
                <a:effectLst/>
                <a:latin typeface="微软雅黑" panose="020B0503020204020204" charset="-122"/>
                <a:ea typeface="微软雅黑" panose="020B0503020204020204" charset="-122"/>
                <a:cs typeface="+mn-cs"/>
              </a:rPr>
              <a:t>DQN</a:t>
            </a:r>
            <a:r>
              <a:rPr lang="zh-CN" altLang="en-US" sz="1600" kern="1200" dirty="0">
                <a:solidFill>
                  <a:schemeClr val="tx1"/>
                </a:solidFill>
                <a:effectLst/>
                <a:latin typeface="微软雅黑" panose="020B0503020204020204" charset="-122"/>
                <a:ea typeface="微软雅黑" panose="020B0503020204020204" charset="-122"/>
                <a:cs typeface="+mn-cs"/>
              </a:rPr>
              <a:t>根据当前状态确定临时优化目标，而较低的</a:t>
            </a:r>
            <a:r>
              <a:rPr lang="en-US" altLang="zh-CN" sz="1600" kern="1200" dirty="0">
                <a:solidFill>
                  <a:schemeClr val="tx1"/>
                </a:solidFill>
                <a:effectLst/>
                <a:latin typeface="微软雅黑" panose="020B0503020204020204" charset="-122"/>
                <a:ea typeface="微软雅黑" panose="020B0503020204020204" charset="-122"/>
                <a:cs typeface="+mn-cs"/>
              </a:rPr>
              <a:t>DQN</a:t>
            </a:r>
            <a:r>
              <a:rPr lang="zh-CN" altLang="en-US" sz="1600" kern="1200" dirty="0">
                <a:solidFill>
                  <a:schemeClr val="tx1"/>
                </a:solidFill>
                <a:effectLst/>
                <a:latin typeface="微软雅黑" panose="020B0503020204020204" charset="-122"/>
                <a:ea typeface="微软雅黑" panose="020B0503020204020204" charset="-122"/>
                <a:cs typeface="+mn-cs"/>
              </a:rPr>
              <a:t>使用该目标和状态来选择调度操作的调度规则。执行动作后，系统转换到下一个状态，并根据目标计算奖励。整个过程基于双</a:t>
            </a:r>
            <a:r>
              <a:rPr lang="en-US" altLang="zh-CN" sz="1600" kern="1200" dirty="0">
                <a:solidFill>
                  <a:schemeClr val="tx1"/>
                </a:solidFill>
                <a:effectLst/>
                <a:latin typeface="微软雅黑" panose="020B0503020204020204" charset="-122"/>
                <a:ea typeface="微软雅黑" panose="020B0503020204020204" charset="-122"/>
                <a:cs typeface="+mn-cs"/>
              </a:rPr>
              <a:t>DQN</a:t>
            </a:r>
            <a:r>
              <a:rPr lang="zh-CN" altLang="en-US" sz="1600" kern="1200" dirty="0">
                <a:solidFill>
                  <a:schemeClr val="tx1"/>
                </a:solidFill>
                <a:effectLst/>
                <a:latin typeface="微软雅黑" panose="020B0503020204020204" charset="-122"/>
                <a:ea typeface="微软雅黑" panose="020B0503020204020204" charset="-122"/>
                <a:cs typeface="+mn-cs"/>
              </a:rPr>
              <a:t>框架</a:t>
            </a:r>
          </a:p>
        </p:txBody>
      </p:sp>
      <p:sp>
        <p:nvSpPr>
          <p:cNvPr id="4" name="灯片编号占位符 3"/>
          <p:cNvSpPr>
            <a:spLocks noGrp="1"/>
          </p:cNvSpPr>
          <p:nvPr>
            <p:ph type="sldNum" sz="quarter" idx="10"/>
          </p:nvPr>
        </p:nvSpPr>
        <p:spPr/>
        <p:txBody>
          <a:bodyPr/>
          <a:lstStyle/>
          <a:p>
            <a:fld id="{677A2CBA-E486-4DC8-8696-C7854B0A28FD}" type="slidenum">
              <a:rPr lang="zh-CN" altLang="en-US" smtClean="0"/>
              <a:t>63</a:t>
            </a:fld>
            <a:endParaRPr lang="zh-CN" altLang="en-US"/>
          </a:p>
        </p:txBody>
      </p:sp>
    </p:spTree>
    <p:extLst>
      <p:ext uri="{BB962C8B-B14F-4D97-AF65-F5344CB8AC3E}">
        <p14:creationId xmlns:p14="http://schemas.microsoft.com/office/powerpoint/2010/main" val="351192440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t>64</a:t>
            </a:fld>
            <a:endParaRPr lang="zh-CN" altLang="en-US"/>
          </a:p>
        </p:txBody>
      </p:sp>
    </p:spTree>
    <p:extLst>
      <p:ext uri="{BB962C8B-B14F-4D97-AF65-F5344CB8AC3E}">
        <p14:creationId xmlns:p14="http://schemas.microsoft.com/office/powerpoint/2010/main" val="171858666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b="0" i="0" dirty="0">
                <a:effectLst/>
                <a:latin typeface="-apple-system"/>
              </a:rPr>
              <a:t>通常，优选</a:t>
            </a:r>
            <a:r>
              <a:rPr lang="en-US" altLang="zh-CN" b="0" i="0" dirty="0">
                <a:effectLst/>
                <a:latin typeface="-apple-system"/>
              </a:rPr>
              <a:t>GD</a:t>
            </a:r>
            <a:r>
              <a:rPr lang="zh-CN" altLang="en-US" b="0" i="0" dirty="0">
                <a:effectLst/>
                <a:latin typeface="-apple-system"/>
              </a:rPr>
              <a:t>、</a:t>
            </a:r>
            <a:r>
              <a:rPr lang="en-US" altLang="zh-CN" b="0" i="0" dirty="0">
                <a:effectLst/>
                <a:latin typeface="-apple-system"/>
              </a:rPr>
              <a:t>IGD</a:t>
            </a:r>
            <a:r>
              <a:rPr lang="zh-CN" altLang="en-US" b="0" i="0" dirty="0">
                <a:effectLst/>
                <a:latin typeface="-apple-system"/>
              </a:rPr>
              <a:t>和</a:t>
            </a:r>
            <a:r>
              <a:rPr lang="en-US" altLang="zh-CN" b="0" i="0" dirty="0">
                <a:effectLst/>
                <a:latin typeface="-apple-system"/>
              </a:rPr>
              <a:t>Δ</a:t>
            </a:r>
            <a:r>
              <a:rPr lang="zh-CN" altLang="en-US" b="0" i="0" dirty="0">
                <a:effectLst/>
                <a:latin typeface="-apple-system"/>
              </a:rPr>
              <a:t>中具有较小值的一组解决方案。</a:t>
            </a:r>
            <a:endParaRPr lang="en-US" altLang="zh-CN"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65</a:t>
            </a:fld>
            <a:endParaRPr lang="zh-CN" altLang="en-US"/>
          </a:p>
        </p:txBody>
      </p:sp>
    </p:spTree>
    <p:extLst>
      <p:ext uri="{BB962C8B-B14F-4D97-AF65-F5344CB8AC3E}">
        <p14:creationId xmlns:p14="http://schemas.microsoft.com/office/powerpoint/2010/main" val="51578878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en-US" altLang="zh-CN"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66</a:t>
            </a:fld>
            <a:endParaRPr lang="zh-CN" altLang="en-US"/>
          </a:p>
        </p:txBody>
      </p:sp>
    </p:spTree>
    <p:extLst>
      <p:ext uri="{BB962C8B-B14F-4D97-AF65-F5344CB8AC3E}">
        <p14:creationId xmlns:p14="http://schemas.microsoft.com/office/powerpoint/2010/main" val="130140755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en-US" altLang="zh-CN"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67</a:t>
            </a:fld>
            <a:endParaRPr lang="zh-CN" altLang="en-US"/>
          </a:p>
        </p:txBody>
      </p:sp>
    </p:spTree>
    <p:extLst>
      <p:ext uri="{BB962C8B-B14F-4D97-AF65-F5344CB8AC3E}">
        <p14:creationId xmlns:p14="http://schemas.microsoft.com/office/powerpoint/2010/main" val="205850916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en-US" altLang="zh-CN"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68</a:t>
            </a:fld>
            <a:endParaRPr lang="zh-CN" altLang="en-US"/>
          </a:p>
        </p:txBody>
      </p:sp>
    </p:spTree>
    <p:extLst>
      <p:ext uri="{BB962C8B-B14F-4D97-AF65-F5344CB8AC3E}">
        <p14:creationId xmlns:p14="http://schemas.microsoft.com/office/powerpoint/2010/main" val="312053523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en-US" altLang="zh-CN"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69</a:t>
            </a:fld>
            <a:endParaRPr lang="zh-CN" altLang="en-US"/>
          </a:p>
        </p:txBody>
      </p:sp>
    </p:spTree>
    <p:extLst>
      <p:ext uri="{BB962C8B-B14F-4D97-AF65-F5344CB8AC3E}">
        <p14:creationId xmlns:p14="http://schemas.microsoft.com/office/powerpoint/2010/main" val="299615203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en-US" altLang="zh-CN"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70</a:t>
            </a:fld>
            <a:endParaRPr lang="zh-CN" altLang="en-US"/>
          </a:p>
        </p:txBody>
      </p:sp>
    </p:spTree>
    <p:extLst>
      <p:ext uri="{BB962C8B-B14F-4D97-AF65-F5344CB8AC3E}">
        <p14:creationId xmlns:p14="http://schemas.microsoft.com/office/powerpoint/2010/main" val="42101881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b="0" i="0" dirty="0">
                <a:effectLst/>
                <a:latin typeface="-apple-system"/>
              </a:rPr>
              <a:t>对于每个操作，有许多机器可供选择用于处理，并且仅分配给这些机器中的一个，但是操作在每个机器上的处理时间是不同的。即使使用同一台机床，工件操作的加工时间也是可变的，从而创造了动态和复杂的生产环境。</a:t>
            </a: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8</a:t>
            </a:fld>
            <a:endParaRPr lang="zh-CN" altLang="en-US"/>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en-US" altLang="zh-CN"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71</a:t>
            </a:fld>
            <a:endParaRPr lang="zh-CN" altLang="en-US"/>
          </a:p>
        </p:txBody>
      </p:sp>
    </p:spTree>
    <p:extLst>
      <p:ext uri="{BB962C8B-B14F-4D97-AF65-F5344CB8AC3E}">
        <p14:creationId xmlns:p14="http://schemas.microsoft.com/office/powerpoint/2010/main" val="248967015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en-US" altLang="zh-CN"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72</a:t>
            </a:fld>
            <a:endParaRPr lang="zh-CN" altLang="en-US"/>
          </a:p>
        </p:txBody>
      </p:sp>
    </p:spTree>
    <p:extLst>
      <p:ext uri="{BB962C8B-B14F-4D97-AF65-F5344CB8AC3E}">
        <p14:creationId xmlns:p14="http://schemas.microsoft.com/office/powerpoint/2010/main" val="421655895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en-US" altLang="zh-CN"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73</a:t>
            </a:fld>
            <a:endParaRPr lang="zh-CN" altLang="en-US"/>
          </a:p>
        </p:txBody>
      </p:sp>
    </p:spTree>
    <p:extLst>
      <p:ext uri="{BB962C8B-B14F-4D97-AF65-F5344CB8AC3E}">
        <p14:creationId xmlns:p14="http://schemas.microsoft.com/office/powerpoint/2010/main" val="366008440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en-US" altLang="zh-CN"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74</a:t>
            </a:fld>
            <a:endParaRPr lang="zh-CN" altLang="en-US"/>
          </a:p>
        </p:txBody>
      </p:sp>
    </p:spTree>
    <p:extLst>
      <p:ext uri="{BB962C8B-B14F-4D97-AF65-F5344CB8AC3E}">
        <p14:creationId xmlns:p14="http://schemas.microsoft.com/office/powerpoint/2010/main" val="251005804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en-US" altLang="zh-CN"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75</a:t>
            </a:fld>
            <a:endParaRPr lang="zh-CN" altLang="en-US"/>
          </a:p>
        </p:txBody>
      </p:sp>
    </p:spTree>
    <p:extLst>
      <p:ext uri="{BB962C8B-B14F-4D97-AF65-F5344CB8AC3E}">
        <p14:creationId xmlns:p14="http://schemas.microsoft.com/office/powerpoint/2010/main" val="37761687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en-US" altLang="zh-CN"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76</a:t>
            </a:fld>
            <a:endParaRPr lang="zh-CN" altLang="en-US"/>
          </a:p>
        </p:txBody>
      </p:sp>
    </p:spTree>
    <p:extLst>
      <p:ext uri="{BB962C8B-B14F-4D97-AF65-F5344CB8AC3E}">
        <p14:creationId xmlns:p14="http://schemas.microsoft.com/office/powerpoint/2010/main" val="325293049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en-US" altLang="zh-CN"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77</a:t>
            </a:fld>
            <a:endParaRPr lang="zh-CN" altLang="en-US"/>
          </a:p>
        </p:txBody>
      </p:sp>
    </p:spTree>
    <p:extLst>
      <p:ext uri="{BB962C8B-B14F-4D97-AF65-F5344CB8AC3E}">
        <p14:creationId xmlns:p14="http://schemas.microsoft.com/office/powerpoint/2010/main" val="402889818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en-US" altLang="zh-CN"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78</a:t>
            </a:fld>
            <a:endParaRPr lang="zh-CN" altLang="en-US"/>
          </a:p>
        </p:txBody>
      </p:sp>
    </p:spTree>
    <p:extLst>
      <p:ext uri="{BB962C8B-B14F-4D97-AF65-F5344CB8AC3E}">
        <p14:creationId xmlns:p14="http://schemas.microsoft.com/office/powerpoint/2010/main" val="69655801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en-US" altLang="zh-CN"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79</a:t>
            </a:fld>
            <a:endParaRPr lang="zh-CN" altLang="en-US"/>
          </a:p>
        </p:txBody>
      </p:sp>
    </p:spTree>
    <p:extLst>
      <p:ext uri="{BB962C8B-B14F-4D97-AF65-F5344CB8AC3E}">
        <p14:creationId xmlns:p14="http://schemas.microsoft.com/office/powerpoint/2010/main" val="322164375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en-US" altLang="zh-CN"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80</a:t>
            </a:fld>
            <a:endParaRPr lang="zh-CN" altLang="en-US"/>
          </a:p>
        </p:txBody>
      </p:sp>
    </p:spTree>
    <p:extLst>
      <p:ext uri="{BB962C8B-B14F-4D97-AF65-F5344CB8AC3E}">
        <p14:creationId xmlns:p14="http://schemas.microsoft.com/office/powerpoint/2010/main" val="15005506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1600" kern="1200" dirty="0">
                <a:solidFill>
                  <a:schemeClr val="tx1"/>
                </a:solidFill>
                <a:effectLst/>
                <a:latin typeface="微软雅黑" panose="020B0503020204020204" charset="-122"/>
                <a:ea typeface="微软雅黑" panose="020B0503020204020204" charset="-122"/>
                <a:cs typeface="+mn-cs"/>
              </a:rPr>
              <a:t>本文介绍了一种动作空间预取策略（</a:t>
            </a:r>
            <a:r>
              <a:rPr lang="en-US" altLang="zh-CN" sz="1600" kern="1200" dirty="0">
                <a:solidFill>
                  <a:schemeClr val="tx1"/>
                </a:solidFill>
                <a:effectLst/>
                <a:latin typeface="微软雅黑" panose="020B0503020204020204" charset="-122"/>
                <a:ea typeface="微软雅黑" panose="020B0503020204020204" charset="-122"/>
                <a:cs typeface="+mn-cs"/>
              </a:rPr>
              <a:t>ASPS</a:t>
            </a:r>
            <a:r>
              <a:rPr lang="zh-CN" altLang="en-US" sz="1600" kern="1200" dirty="0">
                <a:solidFill>
                  <a:schemeClr val="tx1"/>
                </a:solidFill>
                <a:effectLst/>
                <a:latin typeface="微软雅黑" panose="020B0503020204020204" charset="-122"/>
                <a:ea typeface="微软雅黑" panose="020B0503020204020204" charset="-122"/>
                <a:cs typeface="+mn-cs"/>
              </a:rPr>
              <a:t>），旨在解决动态灵活车间调度（</a:t>
            </a:r>
            <a:r>
              <a:rPr lang="en-US" altLang="zh-CN" sz="1600" kern="1200" dirty="0">
                <a:solidFill>
                  <a:schemeClr val="tx1"/>
                </a:solidFill>
                <a:effectLst/>
                <a:latin typeface="微软雅黑" panose="020B0503020204020204" charset="-122"/>
                <a:ea typeface="微软雅黑" panose="020B0503020204020204" charset="-122"/>
                <a:cs typeface="+mn-cs"/>
              </a:rPr>
              <a:t>DFJSP</a:t>
            </a:r>
            <a:r>
              <a:rPr lang="zh-CN" altLang="en-US" sz="1600" kern="1200" dirty="0">
                <a:solidFill>
                  <a:schemeClr val="tx1"/>
                </a:solidFill>
                <a:effectLst/>
                <a:latin typeface="微软雅黑" panose="020B0503020204020204" charset="-122"/>
                <a:ea typeface="微软雅黑" panose="020B0503020204020204" charset="-122"/>
                <a:cs typeface="+mn-cs"/>
              </a:rPr>
              <a:t>）的挑战。</a:t>
            </a:r>
            <a:r>
              <a:rPr lang="en-US" altLang="zh-CN" sz="1600" kern="1200" dirty="0">
                <a:solidFill>
                  <a:schemeClr val="tx1"/>
                </a:solidFill>
                <a:effectLst/>
                <a:latin typeface="微软雅黑" panose="020B0503020204020204" charset="-122"/>
                <a:ea typeface="微软雅黑" panose="020B0503020204020204" charset="-122"/>
                <a:cs typeface="+mn-cs"/>
              </a:rPr>
              <a:t>ASPS</a:t>
            </a:r>
            <a:r>
              <a:rPr lang="zh-CN" altLang="en-US" sz="1600" kern="1200" dirty="0">
                <a:solidFill>
                  <a:schemeClr val="tx1"/>
                </a:solidFill>
                <a:effectLst/>
                <a:latin typeface="微软雅黑" panose="020B0503020204020204" charset="-122"/>
                <a:ea typeface="微软雅黑" panose="020B0503020204020204" charset="-122"/>
                <a:cs typeface="+mn-cs"/>
              </a:rPr>
              <a:t>通过从历史调度数据中预提取有效动作来优化代理的动作空间，降低搜索复杂度，提高算法收敛性。两阶段过程包括：动作空间提取：利用调度规则和</a:t>
            </a:r>
            <a:r>
              <a:rPr lang="en-US" altLang="zh-CN" sz="1600" kern="1200" dirty="0">
                <a:solidFill>
                  <a:schemeClr val="tx1"/>
                </a:solidFill>
                <a:effectLst/>
                <a:latin typeface="微软雅黑" panose="020B0503020204020204" charset="-122"/>
                <a:ea typeface="微软雅黑" panose="020B0503020204020204" charset="-122"/>
                <a:cs typeface="+mn-cs"/>
              </a:rPr>
              <a:t>Makespan</a:t>
            </a:r>
            <a:r>
              <a:rPr lang="zh-CN" altLang="en-US" sz="1600" kern="1200" dirty="0">
                <a:solidFill>
                  <a:schemeClr val="tx1"/>
                </a:solidFill>
                <a:effectLst/>
                <a:latin typeface="微软雅黑" panose="020B0503020204020204" charset="-122"/>
                <a:ea typeface="微软雅黑" panose="020B0503020204020204" charset="-122"/>
                <a:cs typeface="+mn-cs"/>
              </a:rPr>
              <a:t>等性能指标，使用熵权方法进行细化，以识别有影响的动作。</a:t>
            </a:r>
            <a:r>
              <a:rPr lang="en-US" altLang="zh-CN" sz="1600" kern="1200" dirty="0">
                <a:solidFill>
                  <a:schemeClr val="tx1"/>
                </a:solidFill>
                <a:effectLst/>
                <a:latin typeface="微软雅黑" panose="020B0503020204020204" charset="-122"/>
                <a:ea typeface="微软雅黑" panose="020B0503020204020204" charset="-122"/>
                <a:cs typeface="+mn-cs"/>
              </a:rPr>
              <a:t>Agent</a:t>
            </a:r>
            <a:r>
              <a:rPr lang="zh-CN" altLang="en-US" sz="1600" kern="1200" dirty="0">
                <a:solidFill>
                  <a:schemeClr val="tx1"/>
                </a:solidFill>
                <a:effectLst/>
                <a:latin typeface="微软雅黑" panose="020B0503020204020204" charset="-122"/>
                <a:ea typeface="微软雅黑" panose="020B0503020204020204" charset="-122"/>
                <a:cs typeface="+mn-cs"/>
              </a:rPr>
              <a:t>训练：在动态环境中用减少的动作空间训练</a:t>
            </a:r>
            <a:r>
              <a:rPr lang="en-US" altLang="zh-CN" sz="1600" kern="1200" dirty="0">
                <a:solidFill>
                  <a:schemeClr val="tx1"/>
                </a:solidFill>
                <a:effectLst/>
                <a:latin typeface="微软雅黑" panose="020B0503020204020204" charset="-122"/>
                <a:ea typeface="微软雅黑" panose="020B0503020204020204" charset="-122"/>
                <a:cs typeface="+mn-cs"/>
              </a:rPr>
              <a:t>Agent</a:t>
            </a:r>
            <a:r>
              <a:rPr lang="zh-CN" altLang="en-US" sz="1600" kern="1200" dirty="0">
                <a:solidFill>
                  <a:schemeClr val="tx1"/>
                </a:solidFill>
                <a:effectLst/>
                <a:latin typeface="微软雅黑" panose="020B0503020204020204" charset="-122"/>
                <a:ea typeface="微软雅黑" panose="020B0503020204020204" charset="-122"/>
                <a:cs typeface="+mn-cs"/>
              </a:rPr>
              <a:t>，利用深度强化学习（</a:t>
            </a:r>
            <a:r>
              <a:rPr lang="en-US" altLang="zh-CN" sz="1600" kern="1200" dirty="0">
                <a:solidFill>
                  <a:schemeClr val="tx1"/>
                </a:solidFill>
                <a:effectLst/>
                <a:latin typeface="微软雅黑" panose="020B0503020204020204" charset="-122"/>
                <a:ea typeface="微软雅黑" panose="020B0503020204020204" charset="-122"/>
                <a:cs typeface="+mn-cs"/>
              </a:rPr>
              <a:t>DRL</a:t>
            </a:r>
            <a:r>
              <a:rPr lang="zh-CN" altLang="en-US" sz="1600" kern="1200" dirty="0">
                <a:solidFill>
                  <a:schemeClr val="tx1"/>
                </a:solidFill>
                <a:effectLst/>
                <a:latin typeface="微软雅黑" panose="020B0503020204020204" charset="-122"/>
                <a:ea typeface="微软雅黑" panose="020B0503020204020204" charset="-122"/>
                <a:cs typeface="+mn-cs"/>
              </a:rPr>
              <a:t>）优化决策。</a:t>
            </a:r>
          </a:p>
        </p:txBody>
      </p:sp>
      <p:sp>
        <p:nvSpPr>
          <p:cNvPr id="4" name="灯片编号占位符 3"/>
          <p:cNvSpPr>
            <a:spLocks noGrp="1"/>
          </p:cNvSpPr>
          <p:nvPr>
            <p:ph type="sldNum" sz="quarter" idx="10"/>
          </p:nvPr>
        </p:nvSpPr>
        <p:spPr/>
        <p:txBody>
          <a:bodyPr/>
          <a:lstStyle/>
          <a:p>
            <a:fld id="{677A2CBA-E486-4DC8-8696-C7854B0A28FD}" type="slidenum">
              <a:rPr lang="zh-CN" altLang="en-US" smtClean="0"/>
              <a:t>9</a:t>
            </a:fld>
            <a:endParaRPr lang="zh-CN" altLang="en-US"/>
          </a:p>
        </p:txBody>
      </p:sp>
    </p:spTree>
    <p:extLst>
      <p:ext uri="{BB962C8B-B14F-4D97-AF65-F5344CB8AC3E}">
        <p14:creationId xmlns:p14="http://schemas.microsoft.com/office/powerpoint/2010/main" val="2431354026"/>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en-US" altLang="zh-CN"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81</a:t>
            </a:fld>
            <a:endParaRPr lang="zh-CN" altLang="en-US"/>
          </a:p>
        </p:txBody>
      </p:sp>
    </p:spTree>
    <p:extLst>
      <p:ext uri="{BB962C8B-B14F-4D97-AF65-F5344CB8AC3E}">
        <p14:creationId xmlns:p14="http://schemas.microsoft.com/office/powerpoint/2010/main" val="75653315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t>82</a:t>
            </a:fld>
            <a:endParaRPr lang="zh-CN" altLang="en-US"/>
          </a:p>
        </p:txBody>
      </p:sp>
    </p:spTree>
    <p:extLst>
      <p:ext uri="{BB962C8B-B14F-4D97-AF65-F5344CB8AC3E}">
        <p14:creationId xmlns:p14="http://schemas.microsoft.com/office/powerpoint/2010/main" val="3566183188"/>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just"/>
            <a:r>
              <a:rPr lang="zh-CN" altLang="en-US" b="0" i="0" dirty="0">
                <a:solidFill>
                  <a:srgbClr val="000000"/>
                </a:solidFill>
                <a:effectLst/>
                <a:latin typeface="微软雅黑" panose="020B0503020204020204" pitchFamily="34" charset="-122"/>
                <a:ea typeface="微软雅黑" panose="020B0503020204020204" pitchFamily="34" charset="-122"/>
              </a:rPr>
              <a:t>本文的贡献包括开发了一个用于动态多目标柔性车间调度的两层深度</a:t>
            </a:r>
            <a:r>
              <a:rPr lang="en-US" altLang="zh-CN" b="0" i="0" dirty="0">
                <a:solidFill>
                  <a:srgbClr val="000000"/>
                </a:solidFill>
                <a:effectLst/>
                <a:latin typeface="微软雅黑" panose="020B0503020204020204" pitchFamily="34" charset="-122"/>
                <a:ea typeface="微软雅黑" panose="020B0503020204020204" pitchFamily="34" charset="-122"/>
              </a:rPr>
              <a:t>Q</a:t>
            </a:r>
            <a:r>
              <a:rPr lang="zh-CN" altLang="en-US" b="0" i="0" dirty="0">
                <a:solidFill>
                  <a:srgbClr val="000000"/>
                </a:solidFill>
                <a:effectLst/>
                <a:latin typeface="微软雅黑" panose="020B0503020204020204" pitchFamily="34" charset="-122"/>
                <a:ea typeface="微软雅黑" panose="020B0503020204020204" pitchFamily="34" charset="-122"/>
              </a:rPr>
              <a:t>网络（</a:t>
            </a:r>
            <a:r>
              <a:rPr lang="en-US" altLang="zh-CN" b="0" i="0" dirty="0">
                <a:solidFill>
                  <a:srgbClr val="000000"/>
                </a:solidFill>
                <a:effectLst/>
                <a:latin typeface="微软雅黑" panose="020B0503020204020204" pitchFamily="34" charset="-122"/>
                <a:ea typeface="微软雅黑" panose="020B0503020204020204" pitchFamily="34" charset="-122"/>
              </a:rPr>
              <a:t>THDQN</a:t>
            </a:r>
            <a:r>
              <a:rPr lang="zh-CN" altLang="en-US" b="0" i="0" dirty="0">
                <a:solidFill>
                  <a:srgbClr val="000000"/>
                </a:solidFill>
                <a:effectLst/>
                <a:latin typeface="微软雅黑" panose="020B0503020204020204" pitchFamily="34" charset="-122"/>
                <a:ea typeface="微软雅黑" panose="020B0503020204020204" pitchFamily="34" charset="-122"/>
              </a:rPr>
              <a:t>），旨在优化总加权延迟和机器利用率。该框架结合了一个较高的</a:t>
            </a:r>
            <a:r>
              <a:rPr lang="en-US" altLang="zh-CN" b="0" i="0" dirty="0">
                <a:solidFill>
                  <a:srgbClr val="000000"/>
                </a:solidFill>
                <a:effectLst/>
                <a:latin typeface="微软雅黑" panose="020B0503020204020204" pitchFamily="34" charset="-122"/>
                <a:ea typeface="微软雅黑" panose="020B0503020204020204" pitchFamily="34" charset="-122"/>
              </a:rPr>
              <a:t>DQN</a:t>
            </a:r>
            <a:r>
              <a:rPr lang="zh-CN" altLang="en-US" b="0" i="0" dirty="0">
                <a:solidFill>
                  <a:srgbClr val="000000"/>
                </a:solidFill>
                <a:effectLst/>
                <a:latin typeface="微软雅黑" panose="020B0503020204020204" pitchFamily="34" charset="-122"/>
                <a:ea typeface="微软雅黑" panose="020B0503020204020204" pitchFamily="34" charset="-122"/>
              </a:rPr>
              <a:t>和一个较低的</a:t>
            </a:r>
            <a:r>
              <a:rPr lang="en-US" altLang="zh-CN" b="0" i="0" dirty="0">
                <a:solidFill>
                  <a:srgbClr val="000000"/>
                </a:solidFill>
                <a:effectLst/>
                <a:latin typeface="微软雅黑" panose="020B0503020204020204" pitchFamily="34" charset="-122"/>
                <a:ea typeface="微软雅黑" panose="020B0503020204020204" pitchFamily="34" charset="-122"/>
              </a:rPr>
              <a:t>DQN</a:t>
            </a:r>
            <a:r>
              <a:rPr lang="zh-CN" altLang="en-US" b="0" i="0" dirty="0">
                <a:solidFill>
                  <a:srgbClr val="000000"/>
                </a:solidFill>
                <a:effectLst/>
                <a:latin typeface="微软雅黑" panose="020B0503020204020204" pitchFamily="34" charset="-122"/>
                <a:ea typeface="微软雅黑" panose="020B0503020204020204" pitchFamily="34" charset="-122"/>
              </a:rPr>
              <a:t>，前者根据当前状态选择优化目标，后者应用复合调度规则进行实时操作和机器分配。设计了四个基于奖励的目标和六个复合调度规则，以有效地处理调度过程。</a:t>
            </a:r>
            <a:endParaRPr lang="en-US" altLang="zh-CN" b="0" i="0" dirty="0">
              <a:solidFill>
                <a:srgbClr val="000000"/>
              </a:solidFill>
              <a:effectLst/>
              <a:latin typeface="微软雅黑" panose="020B0503020204020204" pitchFamily="34" charset="-122"/>
              <a:ea typeface="微软雅黑" panose="020B0503020204020204" pitchFamily="34" charset="-122"/>
            </a:endParaRPr>
          </a:p>
          <a:p>
            <a:pPr algn="just"/>
            <a:r>
              <a:rPr lang="zh-CN" altLang="en-US" b="0" i="0" dirty="0">
                <a:solidFill>
                  <a:srgbClr val="000000"/>
                </a:solidFill>
                <a:effectLst/>
                <a:latin typeface="微软雅黑" panose="020B0503020204020204" pitchFamily="34" charset="-122"/>
                <a:ea typeface="微软雅黑" panose="020B0503020204020204" pitchFamily="34" charset="-122"/>
              </a:rPr>
              <a:t>对于未来的工作，作者计划包括机器故障和处理时间变化等不确定性，扩展目标以纳入能耗和生产成本等指标，并改进特征选择以避免耦合输入引起的问题。此外，他们的目标是探索基于策略的方法，如参与者批评和近端策略优化，以进一步提高调度性能。</a:t>
            </a:r>
            <a:endParaRPr lang="en-US" altLang="zh-CN"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83</a:t>
            </a:fld>
            <a:endParaRPr lang="zh-CN" altLang="en-US"/>
          </a:p>
        </p:txBody>
      </p:sp>
    </p:spTree>
    <p:extLst>
      <p:ext uri="{BB962C8B-B14F-4D97-AF65-F5344CB8AC3E}">
        <p14:creationId xmlns:p14="http://schemas.microsoft.com/office/powerpoint/2010/main" val="132155447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一种基于分层深度强化学习的自适应多目标多任务调度方法</a:t>
            </a:r>
          </a:p>
        </p:txBody>
      </p:sp>
      <p:sp>
        <p:nvSpPr>
          <p:cNvPr id="4" name="灯片编号占位符 3"/>
          <p:cNvSpPr>
            <a:spLocks noGrp="1"/>
          </p:cNvSpPr>
          <p:nvPr>
            <p:ph type="sldNum" sz="quarter" idx="10"/>
          </p:nvPr>
        </p:nvSpPr>
        <p:spPr/>
        <p:txBody>
          <a:bodyPr/>
          <a:lstStyle/>
          <a:p>
            <a:fld id="{677A2CBA-E486-4DC8-8696-C7854B0A28FD}" type="slidenum">
              <a:rPr lang="zh-CN" altLang="en-US" smtClean="0"/>
              <a:t>84</a:t>
            </a:fld>
            <a:endParaRPr lang="zh-CN" altLang="en-US"/>
          </a:p>
        </p:txBody>
      </p:sp>
    </p:spTree>
    <p:extLst>
      <p:ext uri="{BB962C8B-B14F-4D97-AF65-F5344CB8AC3E}">
        <p14:creationId xmlns:p14="http://schemas.microsoft.com/office/powerpoint/2010/main" val="3029722382"/>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主要分为以下四个部分</a:t>
            </a:r>
          </a:p>
        </p:txBody>
      </p:sp>
      <p:sp>
        <p:nvSpPr>
          <p:cNvPr id="4" name="灯片编号占位符 3"/>
          <p:cNvSpPr>
            <a:spLocks noGrp="1"/>
          </p:cNvSpPr>
          <p:nvPr>
            <p:ph type="sldNum" sz="quarter" idx="10"/>
          </p:nvPr>
        </p:nvSpPr>
        <p:spPr/>
        <p:txBody>
          <a:bodyPr/>
          <a:lstStyle/>
          <a:p>
            <a:fld id="{677A2CBA-E486-4DC8-8696-C7854B0A28FD}" type="slidenum">
              <a:rPr lang="zh-CN" altLang="en-US" smtClean="0"/>
              <a:t>85</a:t>
            </a:fld>
            <a:endParaRPr lang="zh-CN" altLang="en-US"/>
          </a:p>
        </p:txBody>
      </p:sp>
    </p:spTree>
    <p:extLst>
      <p:ext uri="{BB962C8B-B14F-4D97-AF65-F5344CB8AC3E}">
        <p14:creationId xmlns:p14="http://schemas.microsoft.com/office/powerpoint/2010/main" val="779218415"/>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首先是问题描述</a:t>
            </a:r>
          </a:p>
        </p:txBody>
      </p:sp>
      <p:sp>
        <p:nvSpPr>
          <p:cNvPr id="4" name="灯片编号占位符 3"/>
          <p:cNvSpPr>
            <a:spLocks noGrp="1"/>
          </p:cNvSpPr>
          <p:nvPr>
            <p:ph type="sldNum" sz="quarter" idx="10"/>
          </p:nvPr>
        </p:nvSpPr>
        <p:spPr/>
        <p:txBody>
          <a:bodyPr/>
          <a:lstStyle/>
          <a:p>
            <a:fld id="{677A2CBA-E486-4DC8-8696-C7854B0A28FD}" type="slidenum">
              <a:rPr lang="zh-CN" altLang="en-US" smtClean="0"/>
              <a:t>86</a:t>
            </a:fld>
            <a:endParaRPr lang="zh-CN" altLang="en-US"/>
          </a:p>
        </p:txBody>
      </p:sp>
    </p:spTree>
    <p:extLst>
      <p:ext uri="{BB962C8B-B14F-4D97-AF65-F5344CB8AC3E}">
        <p14:creationId xmlns:p14="http://schemas.microsoft.com/office/powerpoint/2010/main" val="1140156947"/>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1600" kern="1200" dirty="0">
                <a:solidFill>
                  <a:schemeClr val="tx1"/>
                </a:solidFill>
                <a:effectLst/>
                <a:latin typeface="微软雅黑" panose="020B0503020204020204" charset="-122"/>
                <a:ea typeface="微软雅黑" panose="020B0503020204020204" charset="-122"/>
                <a:cs typeface="+mn-cs"/>
              </a:rPr>
              <a:t>基于分层</a:t>
            </a:r>
            <a:r>
              <a:rPr lang="en-US" altLang="zh-CN" sz="1600" kern="1200" dirty="0">
                <a:solidFill>
                  <a:schemeClr val="tx1"/>
                </a:solidFill>
                <a:effectLst/>
                <a:latin typeface="微软雅黑" panose="020B0503020204020204" charset="-122"/>
                <a:ea typeface="微软雅黑" panose="020B0503020204020204" charset="-122"/>
                <a:cs typeface="+mn-cs"/>
              </a:rPr>
              <a:t>RL</a:t>
            </a:r>
            <a:r>
              <a:rPr lang="zh-CN" altLang="en-US" sz="1600" kern="1200" dirty="0">
                <a:solidFill>
                  <a:schemeClr val="tx1"/>
                </a:solidFill>
                <a:effectLst/>
                <a:latin typeface="微软雅黑" panose="020B0503020204020204" charset="-122"/>
                <a:ea typeface="微软雅黑" panose="020B0503020204020204" charset="-122"/>
                <a:cs typeface="+mn-cs"/>
              </a:rPr>
              <a:t>的自适应多目标多任务调度方法</a:t>
            </a:r>
            <a:endParaRPr lang="en-US" altLang="zh-CN" sz="1600" kern="1200" dirty="0">
              <a:solidFill>
                <a:schemeClr val="tx1"/>
              </a:solidFill>
              <a:effectLst/>
              <a:latin typeface="微软雅黑" panose="020B0503020204020204" charset="-122"/>
              <a:ea typeface="微软雅黑" panose="020B0503020204020204" charset="-122"/>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sz="1600" kern="1200" dirty="0">
                <a:solidFill>
                  <a:schemeClr val="tx1"/>
                </a:solidFill>
                <a:effectLst/>
                <a:latin typeface="微软雅黑" panose="020B0503020204020204" charset="-122"/>
                <a:ea typeface="微软雅黑" panose="020B0503020204020204" charset="-122"/>
                <a:cs typeface="+mn-cs"/>
              </a:rPr>
              <a:t>本文介绍了一种用于制造业多任务调度的自适应多目的深度</a:t>
            </a:r>
            <a:r>
              <a:rPr lang="en-US" altLang="zh-CN" sz="1600" kern="1200" dirty="0">
                <a:solidFill>
                  <a:schemeClr val="tx1"/>
                </a:solidFill>
                <a:effectLst/>
                <a:latin typeface="微软雅黑" panose="020B0503020204020204" charset="-122"/>
                <a:ea typeface="微软雅黑" panose="020B0503020204020204" charset="-122"/>
                <a:cs typeface="+mn-cs"/>
              </a:rPr>
              <a:t>Q</a:t>
            </a:r>
            <a:r>
              <a:rPr lang="zh-CN" altLang="en-US" sz="1600" kern="1200" dirty="0">
                <a:solidFill>
                  <a:schemeClr val="tx1"/>
                </a:solidFill>
                <a:effectLst/>
                <a:latin typeface="微软雅黑" panose="020B0503020204020204" charset="-122"/>
                <a:ea typeface="微软雅黑" panose="020B0503020204020204" charset="-122"/>
                <a:cs typeface="+mn-cs"/>
              </a:rPr>
              <a:t>网络（</a:t>
            </a:r>
            <a:r>
              <a:rPr lang="en-US" altLang="zh-CN" sz="1600" kern="1200" dirty="0">
                <a:solidFill>
                  <a:schemeClr val="tx1"/>
                </a:solidFill>
                <a:effectLst/>
                <a:latin typeface="微软雅黑" panose="020B0503020204020204" charset="-122"/>
                <a:ea typeface="微软雅黑" panose="020B0503020204020204" charset="-122"/>
                <a:cs typeface="+mn-cs"/>
              </a:rPr>
              <a:t>AMDQN</a:t>
            </a:r>
            <a:r>
              <a:rPr lang="zh-CN" altLang="en-US" sz="1600" kern="1200" dirty="0">
                <a:solidFill>
                  <a:schemeClr val="tx1"/>
                </a:solidFill>
                <a:effectLst/>
                <a:latin typeface="微软雅黑" panose="020B0503020204020204" charset="-122"/>
                <a:ea typeface="微软雅黑" panose="020B0503020204020204" charset="-122"/>
                <a:cs typeface="+mn-cs"/>
              </a:rPr>
              <a:t>），重点是最小化总制造时间和成本。</a:t>
            </a:r>
            <a:r>
              <a:rPr lang="en-US" altLang="zh-CN" sz="1600" kern="1200" dirty="0">
                <a:solidFill>
                  <a:schemeClr val="tx1"/>
                </a:solidFill>
                <a:effectLst/>
                <a:latin typeface="微软雅黑" panose="020B0503020204020204" charset="-122"/>
                <a:ea typeface="微软雅黑" panose="020B0503020204020204" charset="-122"/>
                <a:cs typeface="+mn-cs"/>
              </a:rPr>
              <a:t>AMDQN</a:t>
            </a:r>
            <a:r>
              <a:rPr lang="zh-CN" altLang="en-US" sz="1600" kern="1200" dirty="0">
                <a:solidFill>
                  <a:schemeClr val="tx1"/>
                </a:solidFill>
                <a:effectLst/>
                <a:latin typeface="微软雅黑" panose="020B0503020204020204" charset="-122"/>
                <a:ea typeface="微软雅黑" panose="020B0503020204020204" charset="-122"/>
                <a:cs typeface="+mn-cs"/>
              </a:rPr>
              <a:t>使用两层深度强化学习架构，</a:t>
            </a:r>
            <a:endParaRPr lang="en-US" altLang="zh-CN" sz="1600" kern="1200" dirty="0">
              <a:solidFill>
                <a:schemeClr val="tx1"/>
              </a:solidFill>
              <a:effectLst/>
              <a:latin typeface="微软雅黑" panose="020B0503020204020204" charset="-122"/>
              <a:ea typeface="微软雅黑" panose="020B0503020204020204" charset="-122"/>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sz="1600" kern="1200" dirty="0">
                <a:solidFill>
                  <a:schemeClr val="tx1"/>
                </a:solidFill>
                <a:effectLst/>
                <a:latin typeface="微软雅黑" panose="020B0503020204020204" charset="-122"/>
                <a:ea typeface="微软雅黑" panose="020B0503020204020204" charset="-122"/>
                <a:cs typeface="+mn-cs"/>
              </a:rPr>
              <a:t>挑战：任务在多任务调度中经常争夺有限的资源，导致潜在的瓶颈和延迟。调度必须同时最小化制造时间和成本，这通常是相互竞争的目标。</a:t>
            </a:r>
            <a:endParaRPr lang="en-US" altLang="zh-CN" sz="1600" kern="1200" dirty="0">
              <a:solidFill>
                <a:schemeClr val="tx1"/>
              </a:solidFill>
              <a:effectLst/>
              <a:latin typeface="微软雅黑" panose="020B0503020204020204" charset="-122"/>
              <a:ea typeface="微软雅黑" panose="020B0503020204020204" charset="-122"/>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sz="1600" kern="1200" dirty="0">
                <a:solidFill>
                  <a:schemeClr val="tx1"/>
                </a:solidFill>
                <a:effectLst/>
                <a:latin typeface="微软雅黑" panose="020B0503020204020204" charset="-122"/>
                <a:ea typeface="微软雅黑" panose="020B0503020204020204" charset="-122"/>
                <a:cs typeface="+mn-cs"/>
              </a:rPr>
              <a:t>方法：混合调度策略：结合“并行</a:t>
            </a:r>
            <a:r>
              <a:rPr lang="en-US" altLang="zh-CN" sz="1600" kern="1200" dirty="0">
                <a:solidFill>
                  <a:schemeClr val="tx1"/>
                </a:solidFill>
                <a:effectLst/>
                <a:latin typeface="微软雅黑" panose="020B0503020204020204" charset="-122"/>
                <a:ea typeface="微软雅黑" panose="020B0503020204020204" charset="-122"/>
                <a:cs typeface="+mn-cs"/>
              </a:rPr>
              <a:t>+</a:t>
            </a:r>
            <a:r>
              <a:rPr lang="zh-CN" altLang="en-US" sz="1600" kern="1200" dirty="0">
                <a:solidFill>
                  <a:schemeClr val="tx1"/>
                </a:solidFill>
                <a:effectLst/>
                <a:latin typeface="微软雅黑" panose="020B0503020204020204" charset="-122"/>
                <a:ea typeface="微软雅黑" panose="020B0503020204020204" charset="-122"/>
                <a:cs typeface="+mn-cs"/>
              </a:rPr>
              <a:t>串行”任务执行来解决冲突，减少等待时间，同时优化资源利用率。奖励机制：引入两个指标</a:t>
            </a:r>
            <a:r>
              <a:rPr lang="en-US" altLang="zh-CN" sz="1600" kern="1200" dirty="0">
                <a:solidFill>
                  <a:schemeClr val="tx1"/>
                </a:solidFill>
                <a:effectLst/>
                <a:latin typeface="微软雅黑" panose="020B0503020204020204" charset="-122"/>
                <a:ea typeface="微软雅黑" panose="020B0503020204020204" charset="-122"/>
                <a:cs typeface="+mn-cs"/>
              </a:rPr>
              <a:t>——</a:t>
            </a:r>
            <a:r>
              <a:rPr lang="zh-CN" altLang="en-US" sz="1600" kern="1200" dirty="0">
                <a:solidFill>
                  <a:schemeClr val="tx1"/>
                </a:solidFill>
                <a:effectLst/>
                <a:latin typeface="微软雅黑" panose="020B0503020204020204" charset="-122"/>
                <a:ea typeface="微软雅黑" panose="020B0503020204020204" charset="-122"/>
                <a:cs typeface="+mn-cs"/>
              </a:rPr>
              <a:t>估计的迟到率和估计的超支率</a:t>
            </a:r>
            <a:r>
              <a:rPr lang="en-US" altLang="zh-CN" sz="1600" kern="1200" dirty="0">
                <a:solidFill>
                  <a:schemeClr val="tx1"/>
                </a:solidFill>
                <a:effectLst/>
                <a:latin typeface="微软雅黑" panose="020B0503020204020204" charset="-122"/>
                <a:ea typeface="微软雅黑" panose="020B0503020204020204" charset="-122"/>
                <a:cs typeface="+mn-cs"/>
              </a:rPr>
              <a:t>——</a:t>
            </a:r>
            <a:r>
              <a:rPr lang="zh-CN" altLang="en-US" sz="1600" kern="1200" dirty="0">
                <a:solidFill>
                  <a:schemeClr val="tx1"/>
                </a:solidFill>
                <a:effectLst/>
                <a:latin typeface="微软雅黑" panose="020B0503020204020204" charset="-122"/>
                <a:ea typeface="微软雅黑" panose="020B0503020204020204" charset="-122"/>
                <a:cs typeface="+mn-cs"/>
              </a:rPr>
              <a:t>来指导优化目标并适应制造环境中的状态变化。九条复合调度规则：旨在根据动态制造条件优化任务和机器分配。</a:t>
            </a:r>
          </a:p>
        </p:txBody>
      </p:sp>
      <p:sp>
        <p:nvSpPr>
          <p:cNvPr id="4" name="灯片编号占位符 3"/>
          <p:cNvSpPr>
            <a:spLocks noGrp="1"/>
          </p:cNvSpPr>
          <p:nvPr>
            <p:ph type="sldNum" sz="quarter" idx="10"/>
          </p:nvPr>
        </p:nvSpPr>
        <p:spPr/>
        <p:txBody>
          <a:bodyPr/>
          <a:lstStyle/>
          <a:p>
            <a:fld id="{677A2CBA-E486-4DC8-8696-C7854B0A28FD}" type="slidenum">
              <a:rPr lang="zh-CN" altLang="en-US" smtClean="0"/>
              <a:t>87</a:t>
            </a:fld>
            <a:endParaRPr lang="zh-CN" altLang="en-US"/>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研究现状</a:t>
            </a:r>
          </a:p>
        </p:txBody>
      </p:sp>
      <p:sp>
        <p:nvSpPr>
          <p:cNvPr id="4" name="灯片编号占位符 3"/>
          <p:cNvSpPr>
            <a:spLocks noGrp="1"/>
          </p:cNvSpPr>
          <p:nvPr>
            <p:ph type="sldNum" sz="quarter" idx="10"/>
          </p:nvPr>
        </p:nvSpPr>
        <p:spPr/>
        <p:txBody>
          <a:bodyPr/>
          <a:lstStyle/>
          <a:p>
            <a:fld id="{677A2CBA-E486-4DC8-8696-C7854B0A28FD}" type="slidenum">
              <a:rPr lang="zh-CN" altLang="en-US" smtClean="0"/>
              <a:t>88</a:t>
            </a:fld>
            <a:endParaRPr lang="zh-CN" altLang="en-US"/>
          </a:p>
        </p:txBody>
      </p:sp>
    </p:spTree>
    <p:extLst>
      <p:ext uri="{BB962C8B-B14F-4D97-AF65-F5344CB8AC3E}">
        <p14:creationId xmlns:p14="http://schemas.microsoft.com/office/powerpoint/2010/main" val="936093919"/>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just"/>
            <a:r>
              <a:rPr lang="zh-CN" altLang="en-US" b="0" i="0" dirty="0">
                <a:effectLst/>
                <a:latin typeface="-apple-system"/>
              </a:rPr>
              <a:t>由于企业联盟中多任务及其协作的不断变化，多任务驱动的多条价值链相互交叉，企业协同价值活动的结构由简单的线性关系转变为复杂的、动态的网状结构，形成价值网。价值网的动态构建过程如图</a:t>
            </a:r>
            <a:r>
              <a:rPr lang="en-US" altLang="zh-CN" b="0" i="0" dirty="0">
                <a:effectLst/>
                <a:latin typeface="-apple-system"/>
              </a:rPr>
              <a:t>1</a:t>
            </a:r>
            <a:r>
              <a:rPr lang="zh-CN" altLang="en-US" b="0" i="0" dirty="0">
                <a:effectLst/>
                <a:latin typeface="-apple-system"/>
              </a:rPr>
              <a:t>所示。如图</a:t>
            </a:r>
            <a:r>
              <a:rPr lang="en-US" altLang="zh-CN" b="0" i="0" dirty="0">
                <a:effectLst/>
                <a:latin typeface="-apple-system"/>
              </a:rPr>
              <a:t>1</a:t>
            </a:r>
            <a:r>
              <a:rPr lang="zh-CN" altLang="en-US" b="0" i="0" dirty="0">
                <a:effectLst/>
                <a:latin typeface="-apple-system"/>
              </a:rPr>
              <a:t>所示，当执行任务匹配时，多任务可能都需要相同的制造单元。然而，由于制造单元一次只能处理一项任务，这导致了不同任务之间的竞争和冲突。因此，如何根据制造资源的实时状态，全局自适应地调整和优化价值网，解决任务间的冲突，实现多任务多目标的自适应调度是本文研究的重点。</a:t>
            </a:r>
            <a:endParaRPr lang="zh-CN" altLang="en-US" b="0" i="0" dirty="0">
              <a:solidFill>
                <a:srgbClr val="000000"/>
              </a:solidFill>
              <a:effectLst/>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89</a:t>
            </a:fld>
            <a:endParaRPr lang="zh-CN" altLang="en-US"/>
          </a:p>
        </p:txBody>
      </p:sp>
    </p:spTree>
    <p:extLst>
      <p:ext uri="{BB962C8B-B14F-4D97-AF65-F5344CB8AC3E}">
        <p14:creationId xmlns:p14="http://schemas.microsoft.com/office/powerpoint/2010/main" val="3140872317"/>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just"/>
            <a:r>
              <a:rPr lang="en-US" altLang="zh-CN" b="0" i="0" dirty="0">
                <a:effectLst/>
                <a:latin typeface="-apple-system"/>
              </a:rPr>
              <a:t>(1)</a:t>
            </a:r>
            <a:r>
              <a:rPr lang="zh-CN" altLang="en-US" b="0" i="0" dirty="0">
                <a:effectLst/>
                <a:latin typeface="-apple-system"/>
              </a:rPr>
              <a:t>并行执行。对于有多个制造单元可以执行这种子任务的情况（图</a:t>
            </a:r>
            <a:r>
              <a:rPr lang="en-US" altLang="zh-CN" b="0" i="0" dirty="0">
                <a:effectLst/>
                <a:latin typeface="-apple-system"/>
              </a:rPr>
              <a:t>1</a:t>
            </a:r>
            <a:r>
              <a:rPr lang="zh-CN" altLang="en-US" b="0" i="0" dirty="0">
                <a:effectLst/>
                <a:latin typeface="-apple-system"/>
              </a:rPr>
              <a:t>中的情况</a:t>
            </a:r>
            <a:r>
              <a:rPr lang="en-US" altLang="zh-CN" b="0" i="0" dirty="0">
                <a:effectLst/>
                <a:latin typeface="-apple-system"/>
              </a:rPr>
              <a:t>1</a:t>
            </a:r>
            <a:r>
              <a:rPr lang="zh-CN" altLang="en-US" b="0" i="0" dirty="0">
                <a:effectLst/>
                <a:latin typeface="-apple-system"/>
              </a:rPr>
              <a:t>），将多个子任务分配给不同的制造单元以同时执行，即，并行执行多个任务。在这种情况下，问题是如何为每个子任务选择最合适的制造单元，使总制造时间和总制造成本这两个目标相对最优。</a:t>
            </a:r>
            <a:endParaRPr lang="en-US" altLang="zh-CN" b="0" i="0" dirty="0">
              <a:effectLst/>
              <a:latin typeface="-apple-system"/>
            </a:endParaRPr>
          </a:p>
          <a:p>
            <a:pPr algn="just"/>
            <a:r>
              <a:rPr lang="en-US" altLang="zh-CN" b="0" i="0" dirty="0">
                <a:effectLst/>
                <a:latin typeface="-apple-system"/>
              </a:rPr>
              <a:t>(2)</a:t>
            </a:r>
            <a:r>
              <a:rPr lang="zh-CN" altLang="en-US" b="0" i="0" dirty="0">
                <a:effectLst/>
                <a:latin typeface="-apple-system"/>
              </a:rPr>
              <a:t>分时（串行）执行：对于只有一个制造单元可以执行此类子任务的情况（图</a:t>
            </a:r>
            <a:r>
              <a:rPr lang="en-US" altLang="zh-CN" b="0" i="0" dirty="0">
                <a:effectLst/>
                <a:latin typeface="-apple-system"/>
              </a:rPr>
              <a:t>1</a:t>
            </a:r>
            <a:r>
              <a:rPr lang="zh-CN" altLang="en-US" b="0" i="0" dirty="0">
                <a:effectLst/>
                <a:latin typeface="-apple-system"/>
              </a:rPr>
              <a:t>中的情况</a:t>
            </a:r>
            <a:r>
              <a:rPr lang="en-US" altLang="zh-CN" b="0" i="0" dirty="0">
                <a:effectLst/>
                <a:latin typeface="-apple-system"/>
              </a:rPr>
              <a:t>2</a:t>
            </a:r>
            <a:r>
              <a:rPr lang="zh-CN" altLang="en-US" b="0" i="0" dirty="0">
                <a:effectLst/>
                <a:latin typeface="-apple-system"/>
              </a:rPr>
              <a:t>），通过调整每个子任务的执行时间来实现分时执行。在这种情况下，问题是如何确定任务的处理顺序，使得总制造时间和总制造成本这两个目标相对最优。</a:t>
            </a:r>
            <a:endParaRPr lang="en-US" altLang="zh-CN" b="0" i="0" dirty="0">
              <a:effectLst/>
              <a:latin typeface="-apple-system"/>
            </a:endParaRPr>
          </a:p>
          <a:p>
            <a:pPr algn="just"/>
            <a:r>
              <a:rPr lang="zh-CN" altLang="en-US" b="0" i="0" dirty="0">
                <a:effectLst/>
                <a:latin typeface="-apple-system"/>
              </a:rPr>
              <a:t>从上述分析中可以得出结论，</a:t>
            </a:r>
            <a:r>
              <a:rPr lang="en-US" altLang="zh-CN" b="0" i="0" dirty="0">
                <a:effectLst/>
                <a:latin typeface="-apple-system"/>
              </a:rPr>
              <a:t>AMMS-RCCT</a:t>
            </a:r>
            <a:r>
              <a:rPr lang="zh-CN" altLang="en-US" b="0" i="0" dirty="0">
                <a:effectLst/>
                <a:latin typeface="-apple-system"/>
              </a:rPr>
              <a:t>实际上可以建模为</a:t>
            </a:r>
            <a:r>
              <a:rPr lang="en-US" altLang="zh-CN" b="0" i="0" dirty="0">
                <a:effectLst/>
                <a:latin typeface="-apple-system"/>
              </a:rPr>
              <a:t>MDP</a:t>
            </a:r>
            <a:r>
              <a:rPr lang="zh-CN" altLang="en-US" b="0" i="0" dirty="0">
                <a:effectLst/>
                <a:latin typeface="-apple-system"/>
              </a:rPr>
              <a:t>（如图</a:t>
            </a:r>
            <a:r>
              <a:rPr lang="en-US" altLang="zh-CN" b="0" i="0" dirty="0">
                <a:effectLst/>
                <a:latin typeface="-apple-system"/>
              </a:rPr>
              <a:t>2</a:t>
            </a:r>
            <a:r>
              <a:rPr lang="zh-CN" altLang="en-US" b="0" i="0" dirty="0">
                <a:effectLst/>
                <a:latin typeface="-apple-system"/>
              </a:rPr>
              <a:t>中的虚线框所示）。它为每个子任务选择一个合适的制造单元，并生成相应的调度计划，直到所有子任务的调度完成。</a:t>
            </a:r>
            <a:endParaRPr lang="zh-CN" altLang="en-US" b="0" i="0" dirty="0">
              <a:solidFill>
                <a:srgbClr val="000000"/>
              </a:solidFill>
              <a:effectLst/>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90</a:t>
            </a:fld>
            <a:endParaRPr lang="zh-CN" altLang="en-US"/>
          </a:p>
        </p:txBody>
      </p:sp>
    </p:spTree>
    <p:extLst>
      <p:ext uri="{BB962C8B-B14F-4D97-AF65-F5344CB8AC3E}">
        <p14:creationId xmlns:p14="http://schemas.microsoft.com/office/powerpoint/2010/main" val="40226964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b="0" i="0" dirty="0">
                <a:effectLst/>
                <a:latin typeface="-apple-system"/>
              </a:rPr>
              <a:t>Stage1</a:t>
            </a:r>
            <a:r>
              <a:rPr lang="zh-CN" altLang="en-US" b="0" i="0" dirty="0">
                <a:effectLst/>
                <a:latin typeface="-apple-system"/>
              </a:rPr>
              <a:t>：动作空间</a:t>
            </a:r>
            <a:r>
              <a:rPr lang="zh-CN" altLang="en-US" b="0" i="0">
                <a:effectLst/>
                <a:latin typeface="-apple-system"/>
              </a:rPr>
              <a:t>预取。</a:t>
            </a:r>
            <a:r>
              <a:rPr lang="zh-CN" altLang="en-US" b="0" i="0" dirty="0">
                <a:effectLst/>
                <a:latin typeface="-apple-system"/>
              </a:rPr>
              <a:t>不同的调度规则被应用于一个大的动态调度数据集，从而产生与</a:t>
            </a:r>
            <a:r>
              <a:rPr lang="en-US" altLang="zh-CN" b="0" i="0" dirty="0">
                <a:effectLst/>
                <a:latin typeface="-apple-system"/>
              </a:rPr>
              <a:t>Makespan</a:t>
            </a:r>
            <a:r>
              <a:rPr lang="zh-CN" altLang="en-US" b="0" i="0" dirty="0">
                <a:effectLst/>
                <a:latin typeface="-apple-system"/>
              </a:rPr>
              <a:t>（平均值，方差，最大值，最小值）相关的性能指标。然后采用熵权法对标度进行标准化，确定权重系数。</a:t>
            </a:r>
            <a:endParaRPr lang="en-US" altLang="zh-CN" b="0" i="0" dirty="0">
              <a:effectLst/>
              <a:latin typeface="-apple-system"/>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z="1600" kern="1200" dirty="0">
                <a:solidFill>
                  <a:schemeClr val="tx1"/>
                </a:solidFill>
                <a:effectLst/>
                <a:latin typeface="微软雅黑" panose="020B0503020204020204" charset="-122"/>
                <a:ea typeface="微软雅黑" panose="020B0503020204020204" charset="-122"/>
                <a:cs typeface="+mn-cs"/>
              </a:rPr>
              <a:t>1</a:t>
            </a:r>
            <a:r>
              <a:rPr lang="zh-CN" altLang="en-US" sz="1600" kern="1200" dirty="0">
                <a:solidFill>
                  <a:schemeClr val="tx1"/>
                </a:solidFill>
                <a:effectLst/>
                <a:latin typeface="微软雅黑" panose="020B0503020204020204" charset="-122"/>
                <a:ea typeface="微软雅黑" panose="020B0503020204020204" charset="-122"/>
                <a:cs typeface="+mn-cs"/>
              </a:rPr>
              <a:t>：构建</a:t>
            </a:r>
            <a:r>
              <a:rPr lang="en-US" altLang="zh-CN" b="0" i="0" dirty="0">
                <a:effectLst/>
                <a:latin typeface="-apple-system"/>
              </a:rPr>
              <a:t>indicator matrix  2</a:t>
            </a:r>
            <a:r>
              <a:rPr lang="zh-CN" altLang="en-US" b="0" i="0" dirty="0">
                <a:effectLst/>
                <a:latin typeface="-apple-system"/>
              </a:rPr>
              <a:t>：指标标准化  </a:t>
            </a:r>
            <a:r>
              <a:rPr lang="en-US" altLang="zh-CN" b="0" i="0" dirty="0">
                <a:effectLst/>
                <a:latin typeface="-apple-system"/>
              </a:rPr>
              <a:t>3</a:t>
            </a:r>
            <a:r>
              <a:rPr lang="zh-CN" altLang="en-US" sz="1600" b="0" i="0" kern="1200" dirty="0">
                <a:solidFill>
                  <a:schemeClr val="tx1"/>
                </a:solidFill>
                <a:effectLst/>
                <a:latin typeface="-apple-system"/>
                <a:ea typeface="微软雅黑" panose="020B0503020204020204" charset="-122"/>
                <a:cs typeface="+mn-cs"/>
              </a:rPr>
              <a:t>：</a:t>
            </a:r>
            <a:r>
              <a:rPr lang="zh-CN" altLang="en-US" b="0" i="0" dirty="0">
                <a:effectLst/>
                <a:latin typeface="-apple-system"/>
              </a:rPr>
              <a:t>计算每个指标的信息熵。首先，计算每个样本在该指标下的比例，如公式</a:t>
            </a:r>
            <a:r>
              <a:rPr lang="en-US" altLang="zh-CN" b="0" i="0" dirty="0">
                <a:effectLst/>
                <a:latin typeface="-apple-system"/>
              </a:rPr>
              <a:t>4</a:t>
            </a:r>
            <a:r>
              <a:rPr lang="zh-CN" altLang="en-US" b="0" i="0" dirty="0">
                <a:effectLst/>
                <a:latin typeface="-apple-system"/>
              </a:rPr>
              <a:t>所示，然后，计算每个评价指标的熵值。第</a:t>
            </a:r>
            <a:r>
              <a:rPr lang="en-US" altLang="zh-CN" b="0" i="0" dirty="0" err="1">
                <a:effectLst/>
                <a:latin typeface="-apple-system"/>
              </a:rPr>
              <a:t>i</a:t>
            </a:r>
            <a:r>
              <a:rPr lang="zh-CN" altLang="en-US" b="0" i="0" dirty="0">
                <a:effectLst/>
                <a:latin typeface="-apple-system"/>
              </a:rPr>
              <a:t>个评价指标的熵值公式由公式</a:t>
            </a:r>
            <a:r>
              <a:rPr lang="en-US" altLang="zh-CN" b="0" i="0" dirty="0">
                <a:effectLst/>
                <a:latin typeface="-apple-system"/>
              </a:rPr>
              <a:t>5</a:t>
            </a:r>
            <a:r>
              <a:rPr lang="zh-CN" altLang="en-US" b="0" i="0" dirty="0">
                <a:effectLst/>
                <a:latin typeface="-apple-system"/>
              </a:rPr>
              <a:t>所示 </a:t>
            </a:r>
            <a:r>
              <a:rPr lang="en-US" altLang="zh-CN" b="0" i="0" dirty="0">
                <a:effectLst/>
                <a:latin typeface="-apple-system"/>
              </a:rPr>
              <a:t>4</a:t>
            </a:r>
            <a:r>
              <a:rPr lang="zh-CN" altLang="en-US" b="0" i="0" dirty="0">
                <a:effectLst/>
                <a:latin typeface="-apple-system"/>
              </a:rPr>
              <a:t>：计算每个指标的权重。一旦获得每个指标的熵，就可以使用公式</a:t>
            </a:r>
            <a:r>
              <a:rPr lang="en-US" altLang="zh-CN" b="0" i="0" dirty="0">
                <a:effectLst/>
                <a:latin typeface="-apple-system"/>
              </a:rPr>
              <a:t>6</a:t>
            </a:r>
            <a:r>
              <a:rPr lang="zh-CN" altLang="en-US" b="0" i="0" dirty="0">
                <a:effectLst/>
                <a:latin typeface="-apple-system"/>
              </a:rPr>
              <a:t>确定权重</a:t>
            </a:r>
            <a:r>
              <a:rPr lang="en-US" altLang="zh-CN" b="0" i="0" dirty="0">
                <a:effectLst/>
                <a:latin typeface="-apple-system"/>
              </a:rPr>
              <a:t> 5</a:t>
            </a:r>
            <a:r>
              <a:rPr lang="zh-CN" altLang="en-US" b="0" i="0" dirty="0">
                <a:effectLst/>
                <a:latin typeface="-apple-system"/>
              </a:rPr>
              <a:t>：将各指标权重乘以归一化后的指标，得到各样本的综合得分。根据综合评分，按照公式</a:t>
            </a:r>
            <a:r>
              <a:rPr lang="en-US" altLang="zh-CN" b="0" i="0" dirty="0">
                <a:effectLst/>
                <a:latin typeface="-apple-system"/>
              </a:rPr>
              <a:t>7</a:t>
            </a:r>
            <a:r>
              <a:rPr lang="zh-CN" altLang="en-US" b="0" i="0" dirty="0">
                <a:effectLst/>
                <a:latin typeface="-apple-system"/>
              </a:rPr>
              <a:t>做出决策。</a:t>
            </a:r>
            <a:endParaRPr lang="zh-CN" altLang="en-US"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10</a:t>
            </a:fld>
            <a:endParaRPr lang="zh-CN" altLang="en-US"/>
          </a:p>
        </p:txBody>
      </p:sp>
    </p:spTree>
    <p:extLst>
      <p:ext uri="{BB962C8B-B14F-4D97-AF65-F5344CB8AC3E}">
        <p14:creationId xmlns:p14="http://schemas.microsoft.com/office/powerpoint/2010/main" val="3675348540"/>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just"/>
            <a:r>
              <a:rPr lang="zh-CN" altLang="en-US" b="0" i="0" dirty="0">
                <a:effectLst/>
                <a:latin typeface="-apple-system"/>
              </a:rPr>
              <a:t>本文提出了一种自适应多目标深度</a:t>
            </a:r>
            <a:r>
              <a:rPr lang="en-US" altLang="zh-CN" b="0" i="0" dirty="0">
                <a:effectLst/>
                <a:latin typeface="-apple-system"/>
              </a:rPr>
              <a:t>Q</a:t>
            </a:r>
            <a:r>
              <a:rPr lang="zh-CN" altLang="en-US" b="0" i="0" dirty="0">
                <a:effectLst/>
                <a:latin typeface="-apple-system"/>
              </a:rPr>
              <a:t>网络（</a:t>
            </a:r>
            <a:r>
              <a:rPr lang="en-US" altLang="zh-CN" b="0" i="0" dirty="0">
                <a:effectLst/>
                <a:latin typeface="-apple-system"/>
              </a:rPr>
              <a:t>AMDQN</a:t>
            </a:r>
            <a:r>
              <a:rPr lang="zh-CN" altLang="en-US" b="0" i="0" dirty="0">
                <a:effectLst/>
                <a:latin typeface="-apple-system"/>
              </a:rPr>
              <a:t>）来解决</a:t>
            </a:r>
            <a:r>
              <a:rPr lang="en-US" altLang="zh-CN" b="0" i="0" dirty="0">
                <a:effectLst/>
                <a:latin typeface="-apple-system"/>
              </a:rPr>
              <a:t>AMMS-RCCT</a:t>
            </a:r>
            <a:r>
              <a:rPr lang="zh-CN" altLang="en-US" b="0" i="0" dirty="0">
                <a:effectLst/>
                <a:latin typeface="-apple-system"/>
              </a:rPr>
              <a:t>。如图</a:t>
            </a:r>
            <a:r>
              <a:rPr lang="en-US" altLang="zh-CN" b="0" i="0" dirty="0">
                <a:effectLst/>
                <a:latin typeface="-apple-system"/>
              </a:rPr>
              <a:t>3</a:t>
            </a:r>
            <a:r>
              <a:rPr lang="zh-CN" altLang="en-US" b="0" i="0" dirty="0">
                <a:effectLst/>
                <a:latin typeface="-apple-system"/>
              </a:rPr>
              <a:t>所示，所提出的</a:t>
            </a:r>
            <a:r>
              <a:rPr lang="en-US" altLang="zh-CN" b="0" i="0" dirty="0">
                <a:effectLst/>
                <a:latin typeface="-apple-system"/>
              </a:rPr>
              <a:t>AMDQN</a:t>
            </a:r>
            <a:r>
              <a:rPr lang="zh-CN" altLang="en-US" b="0" i="0" dirty="0">
                <a:effectLst/>
                <a:latin typeface="-apple-system"/>
              </a:rPr>
              <a:t>由两个层次的深度强化学习架构和两个</a:t>
            </a:r>
            <a:r>
              <a:rPr lang="en-US" altLang="zh-CN" b="0" i="0" dirty="0">
                <a:effectLst/>
                <a:latin typeface="-apple-system"/>
              </a:rPr>
              <a:t>DQN</a:t>
            </a:r>
            <a:r>
              <a:rPr lang="zh-CN" altLang="en-US" b="0" i="0" dirty="0">
                <a:effectLst/>
                <a:latin typeface="-apple-system"/>
              </a:rPr>
              <a:t>（</a:t>
            </a:r>
            <a:r>
              <a:rPr lang="en-US" altLang="zh-CN" b="0" i="0" dirty="0">
                <a:effectLst/>
                <a:latin typeface="-apple-system"/>
              </a:rPr>
              <a:t>C-DQN</a:t>
            </a:r>
            <a:r>
              <a:rPr lang="zh-CN" altLang="en-US" b="0" i="0" dirty="0">
                <a:effectLst/>
                <a:latin typeface="-apple-system"/>
              </a:rPr>
              <a:t>和</a:t>
            </a:r>
            <a:r>
              <a:rPr lang="en-US" altLang="zh-CN" b="0" i="0" dirty="0">
                <a:effectLst/>
                <a:latin typeface="-apple-system"/>
              </a:rPr>
              <a:t>A-DQN</a:t>
            </a:r>
            <a:r>
              <a:rPr lang="zh-CN" altLang="en-US" b="0" i="0" dirty="0">
                <a:effectLst/>
                <a:latin typeface="-apple-system"/>
              </a:rPr>
              <a:t>）组成。两层深度强化学习架构学习在不同的时间抽象级别上操作，其中</a:t>
            </a:r>
            <a:r>
              <a:rPr lang="en-US" altLang="zh-CN" b="0" i="0" dirty="0">
                <a:effectLst/>
                <a:latin typeface="-apple-system"/>
              </a:rPr>
              <a:t>C-DQN</a:t>
            </a:r>
            <a:r>
              <a:rPr lang="zh-CN" altLang="en-US" b="0" i="0" dirty="0">
                <a:effectLst/>
                <a:latin typeface="-apple-system"/>
              </a:rPr>
              <a:t>充当控制器，以较慢的时空尺度学习不同优化目标的策略，而</a:t>
            </a:r>
            <a:r>
              <a:rPr lang="en-US" altLang="zh-CN" b="0" i="0" dirty="0">
                <a:effectLst/>
                <a:latin typeface="-apple-system"/>
              </a:rPr>
              <a:t>A-DQN</a:t>
            </a:r>
            <a:r>
              <a:rPr lang="zh-CN" altLang="en-US" b="0" i="0" dirty="0">
                <a:effectLst/>
                <a:latin typeface="-apple-system"/>
              </a:rPr>
              <a:t>充当执行器，以学习选择不同的调度规则，从而以实时方式优化所选目标。</a:t>
            </a:r>
            <a:r>
              <a:rPr lang="en-US" altLang="zh-CN" b="0" i="0" dirty="0">
                <a:effectLst/>
                <a:latin typeface="-apple-system"/>
              </a:rPr>
              <a:t>C-DQN</a:t>
            </a:r>
            <a:r>
              <a:rPr lang="zh-CN" altLang="en-US" b="0" i="0" dirty="0">
                <a:effectLst/>
                <a:latin typeface="-apple-system"/>
              </a:rPr>
              <a:t>自适应地调整优化目标（对应于不同的奖励函数），而</a:t>
            </a:r>
            <a:r>
              <a:rPr lang="en-US" altLang="zh-CN" b="0" i="0" dirty="0">
                <a:effectLst/>
                <a:latin typeface="-apple-system"/>
              </a:rPr>
              <a:t>A-DQN</a:t>
            </a:r>
            <a:r>
              <a:rPr lang="zh-CN" altLang="en-US" b="0" i="0" dirty="0">
                <a:effectLst/>
                <a:latin typeface="-apple-system"/>
              </a:rPr>
              <a:t>基于所选择的优化目标来选择最合适的调度规则用于实时调度，从而使得能够在长期调度中的不同目标之间实现良好的折衷。</a:t>
            </a:r>
            <a:endParaRPr lang="zh-CN" altLang="en-US" b="0" i="0" dirty="0">
              <a:solidFill>
                <a:srgbClr val="000000"/>
              </a:solidFill>
              <a:effectLst/>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91</a:t>
            </a:fld>
            <a:endParaRPr lang="zh-CN" altLang="en-US"/>
          </a:p>
        </p:txBody>
      </p:sp>
    </p:spTree>
    <p:extLst>
      <p:ext uri="{BB962C8B-B14F-4D97-AF65-F5344CB8AC3E}">
        <p14:creationId xmlns:p14="http://schemas.microsoft.com/office/powerpoint/2010/main" val="2651814951"/>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just"/>
            <a:r>
              <a:rPr lang="en-US" altLang="zh-CN" b="0" i="0" dirty="0">
                <a:effectLst/>
                <a:latin typeface="-apple-system"/>
              </a:rPr>
              <a:t>AMDQN</a:t>
            </a:r>
            <a:r>
              <a:rPr lang="zh-CN" altLang="en-US" b="0" i="0" dirty="0">
                <a:effectLst/>
                <a:latin typeface="-apple-system"/>
              </a:rPr>
              <a:t>基于两层深度强化学习，其中调度点定义为每个子任务完成的时刻。𝑡在每个调度点处，</a:t>
            </a:r>
            <a:r>
              <a:rPr lang="en-US" altLang="zh-CN" b="0" i="0" dirty="0">
                <a:effectLst/>
                <a:latin typeface="-apple-system"/>
              </a:rPr>
              <a:t>C-DQN</a:t>
            </a:r>
            <a:r>
              <a:rPr lang="zh-CN" altLang="en-US" b="0" i="0" dirty="0">
                <a:effectLst/>
                <a:latin typeface="-apple-system"/>
              </a:rPr>
              <a:t>将当前状态特征作为输入，输出为当前状态下期望优化目标对应的奖励函数的索引。随后，将</a:t>
            </a:r>
            <a:r>
              <a:rPr lang="en-US" altLang="zh-CN" b="0" i="0" dirty="0">
                <a:effectLst/>
                <a:latin typeface="-apple-system"/>
              </a:rPr>
              <a:t>A-DQN</a:t>
            </a:r>
            <a:r>
              <a:rPr lang="zh-CN" altLang="en-US" b="0" i="0" dirty="0">
                <a:effectLst/>
                <a:latin typeface="-apple-system"/>
              </a:rPr>
              <a:t>中的最优调度规则索引和最优调度规则索引进行合并并输入到</a:t>
            </a:r>
            <a:r>
              <a:rPr lang="en-US" altLang="zh-CN" b="0" i="0" dirty="0">
                <a:effectLst/>
                <a:latin typeface="-apple-system"/>
              </a:rPr>
              <a:t>A-DQN</a:t>
            </a:r>
            <a:r>
              <a:rPr lang="zh-CN" altLang="en-US" b="0" i="0" dirty="0">
                <a:effectLst/>
                <a:latin typeface="-apple-system"/>
              </a:rPr>
              <a:t>中，输出为当前状态下的最优调度规则索引𝑡𝑠根据对应于时间的调度规则，选择一个未处理的子任务并分配给合适的制造单元，从而完成子任务的调度。𝑡系统移动到下一个调度点</a:t>
            </a:r>
            <a:r>
              <a:rPr lang="en-US" altLang="zh-CN" b="0" i="0" dirty="0">
                <a:effectLst/>
                <a:latin typeface="-apple-system"/>
              </a:rPr>
              <a:t>+ 1</a:t>
            </a:r>
            <a:r>
              <a:rPr lang="zh-CN" altLang="en-US" b="0" i="0" dirty="0">
                <a:effectLst/>
                <a:latin typeface="-apple-system"/>
              </a:rPr>
              <a:t>。所提出的</a:t>
            </a:r>
            <a:r>
              <a:rPr lang="en-US" altLang="zh-CN" b="0" i="0" dirty="0">
                <a:effectLst/>
                <a:latin typeface="-apple-system"/>
              </a:rPr>
              <a:t>AMDQN</a:t>
            </a:r>
            <a:r>
              <a:rPr lang="zh-CN" altLang="en-US" b="0" i="0" dirty="0">
                <a:effectLst/>
                <a:latin typeface="-apple-system"/>
              </a:rPr>
              <a:t>的整体训练过程在算法</a:t>
            </a:r>
            <a:r>
              <a:rPr lang="en-US" altLang="zh-CN" b="0" i="0" dirty="0">
                <a:effectLst/>
                <a:latin typeface="-apple-system"/>
              </a:rPr>
              <a:t>1</a:t>
            </a:r>
            <a:r>
              <a:rPr lang="zh-CN" altLang="en-US" b="0" i="0" dirty="0">
                <a:effectLst/>
                <a:latin typeface="-apple-system"/>
              </a:rPr>
              <a:t>中提供。算法训练的详细流程如图</a:t>
            </a:r>
            <a:r>
              <a:rPr lang="en-US" altLang="zh-CN" b="0" i="0" dirty="0">
                <a:effectLst/>
                <a:latin typeface="-apple-system"/>
              </a:rPr>
              <a:t>4</a:t>
            </a:r>
            <a:r>
              <a:rPr lang="zh-CN" altLang="en-US" b="0" i="0" dirty="0">
                <a:effectLst/>
                <a:latin typeface="-apple-system"/>
              </a:rPr>
              <a:t>所示。</a:t>
            </a:r>
            <a:endParaRPr lang="en-US" altLang="zh-CN" b="0" i="0" dirty="0">
              <a:effectLst/>
              <a:latin typeface="-apple-system"/>
            </a:endParaRPr>
          </a:p>
          <a:p>
            <a:pPr algn="just"/>
            <a:endParaRPr lang="en-US" altLang="zh-CN" b="0" i="0" dirty="0">
              <a:solidFill>
                <a:srgbClr val="000000"/>
              </a:solidFill>
              <a:effectLst/>
              <a:latin typeface="-apple-system"/>
              <a:ea typeface="微软雅黑" panose="020B0503020204020204" pitchFamily="34" charset="-122"/>
            </a:endParaRPr>
          </a:p>
          <a:p>
            <a:pPr algn="just"/>
            <a:r>
              <a:rPr lang="zh-CN" altLang="en-US" b="0" i="0" dirty="0">
                <a:effectLst/>
                <a:latin typeface="-apple-system"/>
              </a:rPr>
              <a:t>为此，分别针对任务选择问题和制造单元选择问题设计了三种调度规则。任务和制造单元的调度规则的组合产生了九个复合调度规则，其组合过程如图</a:t>
            </a:r>
            <a:r>
              <a:rPr lang="en-US" altLang="zh-CN" b="0" i="0" dirty="0">
                <a:effectLst/>
                <a:latin typeface="-apple-system"/>
              </a:rPr>
              <a:t>5</a:t>
            </a:r>
            <a:r>
              <a:rPr lang="zh-CN" altLang="en-US" b="0" i="0" dirty="0">
                <a:effectLst/>
                <a:latin typeface="-apple-system"/>
              </a:rPr>
              <a:t>所示。</a:t>
            </a:r>
            <a:endParaRPr lang="zh-CN" altLang="en-US" b="0" i="0" dirty="0">
              <a:solidFill>
                <a:srgbClr val="000000"/>
              </a:solidFill>
              <a:effectLst/>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92</a:t>
            </a:fld>
            <a:endParaRPr lang="zh-CN" altLang="en-US"/>
          </a:p>
        </p:txBody>
      </p:sp>
    </p:spTree>
    <p:extLst>
      <p:ext uri="{BB962C8B-B14F-4D97-AF65-F5344CB8AC3E}">
        <p14:creationId xmlns:p14="http://schemas.microsoft.com/office/powerpoint/2010/main" val="3478951174"/>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just"/>
            <a:r>
              <a:rPr lang="zh-CN" altLang="en-US" b="0" i="0" dirty="0">
                <a:effectLst/>
                <a:latin typeface="-apple-system"/>
              </a:rPr>
              <a:t>状态空间由所有任务的平均估计延迟率、所有任务的估计延迟率的标准差、所有任务完成率的平均完成率和所有任务的完成率的标准偏差组成。所有任务的平均估计超支率𝑂</a:t>
            </a:r>
            <a:endParaRPr lang="en-US" altLang="zh-CN" b="0" i="0" dirty="0">
              <a:effectLst/>
              <a:latin typeface="-apple-system"/>
            </a:endParaRPr>
          </a:p>
          <a:p>
            <a:pPr algn="just"/>
            <a:r>
              <a:rPr lang="zh-CN" altLang="en-US" b="0" i="0" dirty="0">
                <a:solidFill>
                  <a:srgbClr val="000000"/>
                </a:solidFill>
                <a:effectLst/>
                <a:latin typeface="微软雅黑" panose="020B0503020204020204" pitchFamily="34" charset="-122"/>
                <a:ea typeface="微软雅黑" panose="020B0503020204020204" pitchFamily="34" charset="-122"/>
              </a:rPr>
              <a:t>第一条规则（</a:t>
            </a:r>
            <a:r>
              <a:rPr lang="en-US" altLang="zh-CN" b="0" i="0" dirty="0">
                <a:solidFill>
                  <a:srgbClr val="000000"/>
                </a:solidFill>
                <a:effectLst/>
                <a:latin typeface="微软雅黑" panose="020B0503020204020204" pitchFamily="34" charset="-122"/>
                <a:ea typeface="微软雅黑" panose="020B0503020204020204" pitchFamily="34" charset="-122"/>
              </a:rPr>
              <a:t>FT</a:t>
            </a:r>
            <a:r>
              <a:rPr lang="zh-CN" altLang="en-US" b="0" i="0" dirty="0">
                <a:solidFill>
                  <a:srgbClr val="000000"/>
                </a:solidFill>
                <a:effectLst/>
                <a:latin typeface="微软雅黑" panose="020B0503020204020204" pitchFamily="34" charset="-122"/>
                <a:ea typeface="微软雅黑" panose="020B0503020204020204" pitchFamily="34" charset="-122"/>
              </a:rPr>
              <a:t>）：通过优先处理高交付超支和低完成率的任务，将制造完成时间最小化。</a:t>
            </a:r>
          </a:p>
        </p:txBody>
      </p:sp>
      <p:sp>
        <p:nvSpPr>
          <p:cNvPr id="4" name="灯片编号占位符 3"/>
          <p:cNvSpPr>
            <a:spLocks noGrp="1"/>
          </p:cNvSpPr>
          <p:nvPr>
            <p:ph type="sldNum" sz="quarter" idx="10"/>
          </p:nvPr>
        </p:nvSpPr>
        <p:spPr/>
        <p:txBody>
          <a:bodyPr/>
          <a:lstStyle/>
          <a:p>
            <a:fld id="{677A2CBA-E486-4DC8-8696-C7854B0A28FD}" type="slidenum">
              <a:rPr lang="zh-CN" altLang="en-US" smtClean="0"/>
              <a:t>93</a:t>
            </a:fld>
            <a:endParaRPr lang="zh-CN" altLang="en-US"/>
          </a:p>
        </p:txBody>
      </p:sp>
    </p:spTree>
    <p:extLst>
      <p:ext uri="{BB962C8B-B14F-4D97-AF65-F5344CB8AC3E}">
        <p14:creationId xmlns:p14="http://schemas.microsoft.com/office/powerpoint/2010/main" val="2622272919"/>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just"/>
            <a:r>
              <a:rPr lang="zh-CN" altLang="en-US" b="0" i="0" dirty="0">
                <a:solidFill>
                  <a:srgbClr val="000000"/>
                </a:solidFill>
                <a:effectLst/>
                <a:latin typeface="微软雅黑" panose="020B0503020204020204" pitchFamily="34" charset="-122"/>
                <a:ea typeface="微软雅黑" panose="020B0503020204020204" pitchFamily="34" charset="-122"/>
              </a:rPr>
              <a:t>第二条规则（</a:t>
            </a:r>
            <a:r>
              <a:rPr lang="en-US" altLang="zh-CN" b="0" i="0" dirty="0">
                <a:solidFill>
                  <a:srgbClr val="000000"/>
                </a:solidFill>
                <a:effectLst/>
                <a:latin typeface="微软雅黑" panose="020B0503020204020204" pitchFamily="34" charset="-122"/>
                <a:ea typeface="微软雅黑" panose="020B0503020204020204" pitchFamily="34" charset="-122"/>
              </a:rPr>
              <a:t>ST</a:t>
            </a:r>
            <a:r>
              <a:rPr lang="zh-CN" altLang="en-US" b="0" i="0" dirty="0">
                <a:solidFill>
                  <a:srgbClr val="000000"/>
                </a:solidFill>
                <a:effectLst/>
                <a:latin typeface="微软雅黑" panose="020B0503020204020204" pitchFamily="34" charset="-122"/>
                <a:ea typeface="微软雅黑" panose="020B0503020204020204" pitchFamily="34" charset="-122"/>
              </a:rPr>
              <a:t>）：旨在通过选择最接近到期日或逾期时间最长的任务来满足紧迫的交付期限。第三条规则（</a:t>
            </a:r>
            <a:r>
              <a:rPr lang="en-US" altLang="zh-CN" b="0" i="0" dirty="0">
                <a:solidFill>
                  <a:srgbClr val="000000"/>
                </a:solidFill>
                <a:effectLst/>
                <a:latin typeface="微软雅黑" panose="020B0503020204020204" pitchFamily="34" charset="-122"/>
                <a:ea typeface="微软雅黑" panose="020B0503020204020204" pitchFamily="34" charset="-122"/>
              </a:rPr>
              <a:t>TT</a:t>
            </a:r>
            <a:r>
              <a:rPr lang="zh-CN" altLang="en-US" b="0" i="0" dirty="0">
                <a:solidFill>
                  <a:srgbClr val="000000"/>
                </a:solidFill>
                <a:effectLst/>
                <a:latin typeface="微软雅黑" panose="020B0503020204020204" pitchFamily="34" charset="-122"/>
                <a:ea typeface="微软雅黑" panose="020B0503020204020204" pitchFamily="34" charset="-122"/>
              </a:rPr>
              <a:t>）：通过优先处理成本超支最高的任务，专注于降低总制造成本。</a:t>
            </a:r>
          </a:p>
        </p:txBody>
      </p:sp>
      <p:sp>
        <p:nvSpPr>
          <p:cNvPr id="4" name="灯片编号占位符 3"/>
          <p:cNvSpPr>
            <a:spLocks noGrp="1"/>
          </p:cNvSpPr>
          <p:nvPr>
            <p:ph type="sldNum" sz="quarter" idx="10"/>
          </p:nvPr>
        </p:nvSpPr>
        <p:spPr/>
        <p:txBody>
          <a:bodyPr/>
          <a:lstStyle/>
          <a:p>
            <a:fld id="{677A2CBA-E486-4DC8-8696-C7854B0A28FD}" type="slidenum">
              <a:rPr lang="zh-CN" altLang="en-US" smtClean="0"/>
              <a:t>94</a:t>
            </a:fld>
            <a:endParaRPr lang="zh-CN" altLang="en-US"/>
          </a:p>
        </p:txBody>
      </p:sp>
    </p:spTree>
    <p:extLst>
      <p:ext uri="{BB962C8B-B14F-4D97-AF65-F5344CB8AC3E}">
        <p14:creationId xmlns:p14="http://schemas.microsoft.com/office/powerpoint/2010/main" val="4198215571"/>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just"/>
            <a:r>
              <a:rPr lang="zh-CN" altLang="en-US" b="0" i="0" dirty="0">
                <a:solidFill>
                  <a:srgbClr val="000000"/>
                </a:solidFill>
                <a:effectLst/>
                <a:latin typeface="微软雅黑" panose="020B0503020204020204" pitchFamily="34" charset="-122"/>
                <a:ea typeface="微软雅黑" panose="020B0503020204020204" pitchFamily="34" charset="-122"/>
              </a:rPr>
              <a:t>第一条规则（</a:t>
            </a:r>
            <a:r>
              <a:rPr lang="en-US" altLang="zh-CN" b="0" i="0" dirty="0">
                <a:solidFill>
                  <a:srgbClr val="000000"/>
                </a:solidFill>
                <a:effectLst/>
                <a:latin typeface="微软雅黑" panose="020B0503020204020204" pitchFamily="34" charset="-122"/>
                <a:ea typeface="微软雅黑" panose="020B0503020204020204" pitchFamily="34" charset="-122"/>
              </a:rPr>
              <a:t>FM</a:t>
            </a:r>
            <a:r>
              <a:rPr lang="zh-CN" altLang="en-US" b="0" i="0" dirty="0">
                <a:solidFill>
                  <a:srgbClr val="000000"/>
                </a:solidFill>
                <a:effectLst/>
                <a:latin typeface="微软雅黑" panose="020B0503020204020204" pitchFamily="34" charset="-122"/>
                <a:ea typeface="微软雅黑" panose="020B0503020204020204" pitchFamily="34" charset="-122"/>
              </a:rPr>
              <a:t>）：选择最早可用时间的制造单元，以最大限度地减少等待时间和总制造时间，同时提高资源利用率。</a:t>
            </a:r>
            <a:endParaRPr lang="en-US" altLang="zh-CN" b="0" i="0" dirty="0">
              <a:solidFill>
                <a:srgbClr val="000000"/>
              </a:solidFill>
              <a:effectLst/>
              <a:latin typeface="微软雅黑" panose="020B0503020204020204" pitchFamily="34" charset="-122"/>
              <a:ea typeface="微软雅黑" panose="020B0503020204020204" pitchFamily="34" charset="-122"/>
            </a:endParaRPr>
          </a:p>
          <a:p>
            <a:pPr algn="just"/>
            <a:r>
              <a:rPr lang="zh-CN" altLang="en-US" b="0" i="0" dirty="0">
                <a:solidFill>
                  <a:srgbClr val="000000"/>
                </a:solidFill>
                <a:effectLst/>
                <a:latin typeface="微软雅黑" panose="020B0503020204020204" pitchFamily="34" charset="-122"/>
                <a:ea typeface="微软雅黑" panose="020B0503020204020204" pitchFamily="34" charset="-122"/>
              </a:rPr>
              <a:t>第二条规则（</a:t>
            </a:r>
            <a:r>
              <a:rPr lang="en-US" altLang="zh-CN" b="0" i="0" dirty="0">
                <a:solidFill>
                  <a:srgbClr val="000000"/>
                </a:solidFill>
                <a:effectLst/>
                <a:latin typeface="微软雅黑" panose="020B0503020204020204" pitchFamily="34" charset="-122"/>
                <a:ea typeface="微软雅黑" panose="020B0503020204020204" pitchFamily="34" charset="-122"/>
              </a:rPr>
              <a:t>SM</a:t>
            </a:r>
            <a:r>
              <a:rPr lang="zh-CN" altLang="en-US" b="0" i="0" dirty="0">
                <a:solidFill>
                  <a:srgbClr val="000000"/>
                </a:solidFill>
                <a:effectLst/>
                <a:latin typeface="微软雅黑" panose="020B0503020204020204" pitchFamily="34" charset="-122"/>
                <a:ea typeface="微软雅黑" panose="020B0503020204020204" pitchFamily="34" charset="-122"/>
              </a:rPr>
              <a:t>）：考虑可用性和处理时间，优先考虑任务完成时间最早的制造单元，以提高效率并减少整体制造时间。</a:t>
            </a:r>
            <a:endParaRPr lang="en-US" altLang="zh-CN" b="0" i="0" dirty="0">
              <a:solidFill>
                <a:srgbClr val="000000"/>
              </a:solidFill>
              <a:effectLst/>
              <a:latin typeface="微软雅黑" panose="020B0503020204020204" pitchFamily="34" charset="-122"/>
              <a:ea typeface="微软雅黑" panose="020B0503020204020204" pitchFamily="34" charset="-122"/>
            </a:endParaRPr>
          </a:p>
          <a:p>
            <a:pPr algn="just"/>
            <a:r>
              <a:rPr lang="zh-CN" altLang="en-US" b="0" i="0" dirty="0">
                <a:solidFill>
                  <a:srgbClr val="000000"/>
                </a:solidFill>
                <a:effectLst/>
                <a:latin typeface="微软雅黑" panose="020B0503020204020204" pitchFamily="34" charset="-122"/>
                <a:ea typeface="微软雅黑" panose="020B0503020204020204" pitchFamily="34" charset="-122"/>
              </a:rPr>
              <a:t>第三条规则（</a:t>
            </a:r>
            <a:r>
              <a:rPr lang="en-US" altLang="zh-CN" b="0" i="0" dirty="0">
                <a:solidFill>
                  <a:srgbClr val="000000"/>
                </a:solidFill>
                <a:effectLst/>
                <a:latin typeface="微软雅黑" panose="020B0503020204020204" pitchFamily="34" charset="-122"/>
                <a:ea typeface="微软雅黑" panose="020B0503020204020204" pitchFamily="34" charset="-122"/>
              </a:rPr>
              <a:t>TM</a:t>
            </a:r>
            <a:r>
              <a:rPr lang="zh-CN" altLang="en-US" b="0" i="0" dirty="0">
                <a:solidFill>
                  <a:srgbClr val="000000"/>
                </a:solidFill>
                <a:effectLst/>
                <a:latin typeface="微软雅黑" panose="020B0503020204020204" pitchFamily="34" charset="-122"/>
                <a:ea typeface="微软雅黑" panose="020B0503020204020204" pitchFamily="34" charset="-122"/>
              </a:rPr>
              <a:t>）：通过选择制造成本最低的制造单元来降低总任务完成成本，从而注重成本效率。</a:t>
            </a:r>
          </a:p>
        </p:txBody>
      </p:sp>
      <p:sp>
        <p:nvSpPr>
          <p:cNvPr id="4" name="灯片编号占位符 3"/>
          <p:cNvSpPr>
            <a:spLocks noGrp="1"/>
          </p:cNvSpPr>
          <p:nvPr>
            <p:ph type="sldNum" sz="quarter" idx="10"/>
          </p:nvPr>
        </p:nvSpPr>
        <p:spPr/>
        <p:txBody>
          <a:bodyPr/>
          <a:lstStyle/>
          <a:p>
            <a:fld id="{677A2CBA-E486-4DC8-8696-C7854B0A28FD}" type="slidenum">
              <a:rPr lang="zh-CN" altLang="en-US" smtClean="0"/>
              <a:t>95</a:t>
            </a:fld>
            <a:endParaRPr lang="zh-CN" altLang="en-US"/>
          </a:p>
        </p:txBody>
      </p:sp>
    </p:spTree>
    <p:extLst>
      <p:ext uri="{BB962C8B-B14F-4D97-AF65-F5344CB8AC3E}">
        <p14:creationId xmlns:p14="http://schemas.microsoft.com/office/powerpoint/2010/main" val="1808478068"/>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just"/>
            <a:r>
              <a:rPr lang="zh-CN" altLang="en-US" b="0" i="0" dirty="0">
                <a:solidFill>
                  <a:srgbClr val="000000"/>
                </a:solidFill>
                <a:effectLst/>
                <a:latin typeface="微软雅黑" panose="020B0503020204020204" pitchFamily="34" charset="-122"/>
                <a:ea typeface="微软雅黑" panose="020B0503020204020204" pitchFamily="34" charset="-122"/>
              </a:rPr>
              <a:t>本文设计了两种奖励算法，以总制造时间和总制造成本为目标，实现多目标优化。这些算法基于两个指标：估计的延误率</a:t>
            </a:r>
            <a:r>
              <a:rPr lang="en-US" altLang="zh-CN" b="0" i="0" dirty="0">
                <a:solidFill>
                  <a:srgbClr val="000000"/>
                </a:solidFill>
                <a:effectLst/>
                <a:latin typeface="微软雅黑" panose="020B0503020204020204" pitchFamily="34" charset="-122"/>
                <a:ea typeface="微软雅黑" panose="020B0503020204020204" pitchFamily="34" charset="-122"/>
              </a:rPr>
              <a:t>(</a:t>
            </a:r>
            <a:r>
              <a:rPr lang="zh-CN" altLang="en-US" b="0" i="0" dirty="0">
                <a:solidFill>
                  <a:srgbClr val="000000"/>
                </a:solidFill>
                <a:effectLst/>
                <a:latin typeface="微软雅黑" panose="020B0503020204020204" pitchFamily="34" charset="-122"/>
                <a:ea typeface="微软雅黑" panose="020B0503020204020204" pitchFamily="34" charset="-122"/>
              </a:rPr>
              <a:t>𝑇𝑅𝑎𝑣𝑒​</a:t>
            </a:r>
            <a:r>
              <a:rPr lang="en-US" altLang="zh-CN" b="0" i="0" dirty="0">
                <a:solidFill>
                  <a:srgbClr val="000000"/>
                </a:solidFill>
                <a:effectLst/>
                <a:latin typeface="微软雅黑" panose="020B0503020204020204" pitchFamily="34" charset="-122"/>
                <a:ea typeface="微软雅黑" panose="020B0503020204020204" pitchFamily="34" charset="-122"/>
              </a:rPr>
              <a:t>)</a:t>
            </a:r>
            <a:r>
              <a:rPr lang="zh-CN" altLang="en-US" b="0" i="0" dirty="0">
                <a:solidFill>
                  <a:srgbClr val="000000"/>
                </a:solidFill>
                <a:effectLst/>
                <a:latin typeface="微软雅黑" panose="020B0503020204020204" pitchFamily="34" charset="-122"/>
                <a:ea typeface="微软雅黑" panose="020B0503020204020204" pitchFamily="34" charset="-122"/>
              </a:rPr>
              <a:t>以及预计超支率</a:t>
            </a:r>
            <a:r>
              <a:rPr lang="en-US" altLang="zh-CN" b="0" i="0" dirty="0">
                <a:solidFill>
                  <a:srgbClr val="000000"/>
                </a:solidFill>
                <a:effectLst/>
                <a:latin typeface="微软雅黑" panose="020B0503020204020204" pitchFamily="34" charset="-122"/>
                <a:ea typeface="微软雅黑" panose="020B0503020204020204" pitchFamily="34" charset="-122"/>
              </a:rPr>
              <a:t>(</a:t>
            </a:r>
            <a:r>
              <a:rPr lang="zh-CN" altLang="en-US" b="0" i="0" dirty="0">
                <a:solidFill>
                  <a:srgbClr val="000000"/>
                </a:solidFill>
                <a:effectLst/>
                <a:latin typeface="微软雅黑" panose="020B0503020204020204" pitchFamily="34" charset="-122"/>
                <a:ea typeface="微软雅黑" panose="020B0503020204020204" pitchFamily="34" charset="-122"/>
              </a:rPr>
              <a:t>𝑂𝑆𝑎𝑣𝑒​</a:t>
            </a:r>
            <a:r>
              <a:rPr lang="en-US" altLang="zh-CN" b="0" i="0" dirty="0">
                <a:solidFill>
                  <a:srgbClr val="000000"/>
                </a:solidFill>
                <a:effectLst/>
                <a:latin typeface="微软雅黑" panose="020B0503020204020204" pitchFamily="34" charset="-122"/>
                <a:ea typeface="微软雅黑" panose="020B0503020204020204" pitchFamily="34" charset="-122"/>
              </a:rPr>
              <a:t>). </a:t>
            </a:r>
            <a:r>
              <a:rPr lang="zh-CN" altLang="en-US" b="0" i="0" dirty="0">
                <a:solidFill>
                  <a:srgbClr val="000000"/>
                </a:solidFill>
                <a:effectLst/>
                <a:latin typeface="微软雅黑" panose="020B0503020204020204" pitchFamily="34" charset="-122"/>
                <a:ea typeface="微软雅黑" panose="020B0503020204020204" pitchFamily="34" charset="-122"/>
              </a:rPr>
              <a:t>在每个调度点，奖励</a:t>
            </a:r>
            <a:r>
              <a:rPr lang="en-US" altLang="zh-CN" b="0" i="0" dirty="0">
                <a:solidFill>
                  <a:srgbClr val="000000"/>
                </a:solidFill>
                <a:effectLst/>
                <a:latin typeface="微软雅黑" panose="020B0503020204020204" pitchFamily="34" charset="-122"/>
                <a:ea typeface="微软雅黑" panose="020B0503020204020204" pitchFamily="34" charset="-122"/>
              </a:rPr>
              <a:t>(</a:t>
            </a:r>
            <a:r>
              <a:rPr lang="zh-CN" altLang="en-US" b="0" i="0" dirty="0">
                <a:solidFill>
                  <a:srgbClr val="000000"/>
                </a:solidFill>
                <a:effectLst/>
                <a:latin typeface="微软雅黑" panose="020B0503020204020204" pitchFamily="34" charset="-122"/>
                <a:ea typeface="微软雅黑" panose="020B0503020204020204" pitchFamily="34" charset="-122"/>
              </a:rPr>
              <a:t>𝑟</a:t>
            </a:r>
            <a:r>
              <a:rPr lang="en-US" altLang="zh-CN" b="0" i="0" dirty="0">
                <a:solidFill>
                  <a:srgbClr val="000000"/>
                </a:solidFill>
                <a:effectLst/>
                <a:latin typeface="微软雅黑" panose="020B0503020204020204" pitchFamily="34" charset="-122"/>
                <a:ea typeface="微软雅黑" panose="020B0503020204020204" pitchFamily="34" charset="-122"/>
              </a:rPr>
              <a:t>(</a:t>
            </a:r>
            <a:r>
              <a:rPr lang="zh-CN" altLang="en-US" b="0" i="0" dirty="0">
                <a:solidFill>
                  <a:srgbClr val="000000"/>
                </a:solidFill>
                <a:effectLst/>
                <a:latin typeface="微软雅黑" panose="020B0503020204020204" pitchFamily="34" charset="-122"/>
                <a:ea typeface="微软雅黑" panose="020B0503020204020204" pitchFamily="34" charset="-122"/>
              </a:rPr>
              <a:t>𝑡</a:t>
            </a:r>
            <a:r>
              <a:rPr lang="en-US" altLang="zh-CN" b="0" i="0" dirty="0">
                <a:solidFill>
                  <a:srgbClr val="000000"/>
                </a:solidFill>
                <a:effectLst/>
                <a:latin typeface="微软雅黑" panose="020B0503020204020204" pitchFamily="34" charset="-122"/>
                <a:ea typeface="微软雅黑" panose="020B0503020204020204" pitchFamily="34" charset="-122"/>
              </a:rPr>
              <a:t>)</a:t>
            </a:r>
            <a:r>
              <a:rPr lang="zh-CN" altLang="en-US" b="0" i="0" dirty="0">
                <a:solidFill>
                  <a:srgbClr val="000000"/>
                </a:solidFill>
                <a:effectLst/>
                <a:latin typeface="微软雅黑" panose="020B0503020204020204" pitchFamily="34" charset="-122"/>
                <a:ea typeface="微软雅黑" panose="020B0503020204020204" pitchFamily="34" charset="-122"/>
              </a:rPr>
              <a:t>）是通过比较应用调度规则之前和之后的度量值来确定的。奖励值</a:t>
            </a:r>
            <a:r>
              <a:rPr lang="en-US" altLang="zh-CN" b="0" i="0" dirty="0">
                <a:solidFill>
                  <a:srgbClr val="000000"/>
                </a:solidFill>
                <a:effectLst/>
                <a:latin typeface="微软雅黑" panose="020B0503020204020204" pitchFamily="34" charset="-122"/>
                <a:ea typeface="微软雅黑" panose="020B0503020204020204" pitchFamily="34" charset="-122"/>
              </a:rPr>
              <a:t>1</a:t>
            </a:r>
            <a:r>
              <a:rPr lang="zh-CN" altLang="en-US" b="0" i="0" dirty="0">
                <a:solidFill>
                  <a:srgbClr val="000000"/>
                </a:solidFill>
                <a:effectLst/>
                <a:latin typeface="微软雅黑" panose="020B0503020204020204" pitchFamily="34" charset="-122"/>
                <a:ea typeface="微软雅黑" panose="020B0503020204020204" pitchFamily="34" charset="-122"/>
              </a:rPr>
              <a:t>、</a:t>
            </a:r>
            <a:r>
              <a:rPr lang="en-US" altLang="zh-CN" b="0" i="0" dirty="0">
                <a:solidFill>
                  <a:srgbClr val="000000"/>
                </a:solidFill>
                <a:effectLst/>
                <a:latin typeface="微软雅黑" panose="020B0503020204020204" pitchFamily="34" charset="-122"/>
                <a:ea typeface="微软雅黑" panose="020B0503020204020204" pitchFamily="34" charset="-122"/>
              </a:rPr>
              <a:t>0</a:t>
            </a:r>
            <a:r>
              <a:rPr lang="zh-CN" altLang="en-US" b="0" i="0" dirty="0">
                <a:solidFill>
                  <a:srgbClr val="000000"/>
                </a:solidFill>
                <a:effectLst/>
                <a:latin typeface="微软雅黑" panose="020B0503020204020204" pitchFamily="34" charset="-122"/>
                <a:ea typeface="微软雅黑" panose="020B0503020204020204" pitchFamily="34" charset="-122"/>
              </a:rPr>
              <a:t>和</a:t>
            </a:r>
            <a:r>
              <a:rPr lang="en-US" altLang="zh-CN" b="0" i="0" dirty="0">
                <a:solidFill>
                  <a:srgbClr val="000000"/>
                </a:solidFill>
                <a:effectLst/>
                <a:latin typeface="微软雅黑" panose="020B0503020204020204" pitchFamily="34" charset="-122"/>
                <a:ea typeface="微软雅黑" panose="020B0503020204020204" pitchFamily="34" charset="-122"/>
              </a:rPr>
              <a:t>-1</a:t>
            </a:r>
            <a:r>
              <a:rPr lang="zh-CN" altLang="en-US" b="0" i="0" dirty="0">
                <a:solidFill>
                  <a:srgbClr val="000000"/>
                </a:solidFill>
                <a:effectLst/>
                <a:latin typeface="微软雅黑" panose="020B0503020204020204" pitchFamily="34" charset="-122"/>
                <a:ea typeface="微软雅黑" panose="020B0503020204020204" pitchFamily="34" charset="-122"/>
              </a:rPr>
              <a:t>指导</a:t>
            </a:r>
            <a:r>
              <a:rPr lang="en-US" altLang="zh-CN" b="0" i="0" dirty="0">
                <a:solidFill>
                  <a:srgbClr val="000000"/>
                </a:solidFill>
                <a:effectLst/>
                <a:latin typeface="微软雅黑" panose="020B0503020204020204" pitchFamily="34" charset="-122"/>
                <a:ea typeface="微软雅黑" panose="020B0503020204020204" pitchFamily="34" charset="-122"/>
              </a:rPr>
              <a:t>A-DQN</a:t>
            </a:r>
            <a:r>
              <a:rPr lang="zh-CN" altLang="en-US" b="0" i="0" dirty="0">
                <a:solidFill>
                  <a:srgbClr val="000000"/>
                </a:solidFill>
                <a:effectLst/>
                <a:latin typeface="微软雅黑" panose="020B0503020204020204" pitchFamily="34" charset="-122"/>
                <a:ea typeface="微软雅黑" panose="020B0503020204020204" pitchFamily="34" charset="-122"/>
              </a:rPr>
              <a:t>学习和选择有效最小化的规则𝑇𝑅𝑎𝑣𝑒​或𝑂𝑆𝑎𝑣𝑒通过根据调度点自适应地在奖励算法之间切换，该方法平衡了减少制造时间和成本的冲突目标，在动态环境中实现了长期妥协。</a:t>
            </a:r>
          </a:p>
        </p:txBody>
      </p:sp>
      <p:sp>
        <p:nvSpPr>
          <p:cNvPr id="4" name="灯片编号占位符 3"/>
          <p:cNvSpPr>
            <a:spLocks noGrp="1"/>
          </p:cNvSpPr>
          <p:nvPr>
            <p:ph type="sldNum" sz="quarter" idx="10"/>
          </p:nvPr>
        </p:nvSpPr>
        <p:spPr/>
        <p:txBody>
          <a:bodyPr/>
          <a:lstStyle/>
          <a:p>
            <a:fld id="{677A2CBA-E486-4DC8-8696-C7854B0A28FD}" type="slidenum">
              <a:rPr lang="zh-CN" altLang="en-US" smtClean="0"/>
              <a:t>96</a:t>
            </a:fld>
            <a:endParaRPr lang="zh-CN" altLang="en-US"/>
          </a:p>
        </p:txBody>
      </p:sp>
    </p:spTree>
    <p:extLst>
      <p:ext uri="{BB962C8B-B14F-4D97-AF65-F5344CB8AC3E}">
        <p14:creationId xmlns:p14="http://schemas.microsoft.com/office/powerpoint/2010/main" val="253079642"/>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t>97</a:t>
            </a:fld>
            <a:endParaRPr lang="zh-CN" altLang="en-US"/>
          </a:p>
        </p:txBody>
      </p:sp>
    </p:spTree>
    <p:extLst>
      <p:ext uri="{BB962C8B-B14F-4D97-AF65-F5344CB8AC3E}">
        <p14:creationId xmlns:p14="http://schemas.microsoft.com/office/powerpoint/2010/main" val="2028470466"/>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b="0" i="0" dirty="0">
                <a:effectLst/>
                <a:latin typeface="-apple-system"/>
              </a:rPr>
              <a:t>IGD</a:t>
            </a:r>
            <a:r>
              <a:rPr lang="zh-CN" altLang="en-US" b="0" i="0" dirty="0">
                <a:effectLst/>
                <a:latin typeface="-apple-system"/>
              </a:rPr>
              <a:t>越小越好，</a:t>
            </a:r>
            <a:r>
              <a:rPr lang="en-US" altLang="zh-CN" b="0" i="0" dirty="0">
                <a:effectLst/>
                <a:latin typeface="-apple-system"/>
              </a:rPr>
              <a:t>HV</a:t>
            </a:r>
            <a:r>
              <a:rPr lang="zh-CN" altLang="en-US" b="0" i="0" dirty="0">
                <a:effectLst/>
                <a:latin typeface="-apple-system"/>
              </a:rPr>
              <a:t>越大越好</a:t>
            </a:r>
            <a:endParaRPr lang="en-US" altLang="zh-CN"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98</a:t>
            </a:fld>
            <a:endParaRPr lang="zh-CN" altLang="en-US"/>
          </a:p>
        </p:txBody>
      </p:sp>
    </p:spTree>
    <p:extLst>
      <p:ext uri="{BB962C8B-B14F-4D97-AF65-F5344CB8AC3E}">
        <p14:creationId xmlns:p14="http://schemas.microsoft.com/office/powerpoint/2010/main" val="4180606695"/>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just"/>
            <a:r>
              <a:rPr lang="zh-CN" altLang="en-US" b="0" i="0" dirty="0">
                <a:effectLst/>
                <a:latin typeface="-apple-system"/>
              </a:rPr>
              <a:t>为了验证</a:t>
            </a:r>
            <a:r>
              <a:rPr lang="en-US" altLang="zh-CN" b="0" i="0" dirty="0">
                <a:effectLst/>
                <a:latin typeface="-apple-system"/>
              </a:rPr>
              <a:t>AMDQN</a:t>
            </a:r>
            <a:r>
              <a:rPr lang="zh-CN" altLang="en-US" b="0" i="0" dirty="0">
                <a:effectLst/>
                <a:latin typeface="-apple-system"/>
              </a:rPr>
              <a:t>的有效性和通用性，在</a:t>
            </a:r>
            <a:r>
              <a:rPr lang="en-US" altLang="zh-CN" b="0" i="0" dirty="0">
                <a:effectLst/>
                <a:latin typeface="-apple-system"/>
              </a:rPr>
              <a:t>27</a:t>
            </a:r>
            <a:r>
              <a:rPr lang="zh-CN" altLang="en-US" b="0" i="0" dirty="0">
                <a:effectLst/>
                <a:latin typeface="-apple-system"/>
              </a:rPr>
              <a:t>个实例上比较了</a:t>
            </a:r>
            <a:r>
              <a:rPr lang="en-US" altLang="zh-CN" b="0" i="0" dirty="0">
                <a:effectLst/>
                <a:latin typeface="-apple-system"/>
              </a:rPr>
              <a:t>AMDQN</a:t>
            </a:r>
            <a:r>
              <a:rPr lang="zh-CN" altLang="en-US" b="0" i="0" dirty="0">
                <a:effectLst/>
                <a:latin typeface="-apple-system"/>
              </a:rPr>
              <a:t>与每种复合调度规则的结果。此外，为了进一步确认</a:t>
            </a:r>
            <a:r>
              <a:rPr lang="en-US" altLang="zh-CN" b="0" i="0" dirty="0">
                <a:effectLst/>
                <a:latin typeface="-apple-system"/>
              </a:rPr>
              <a:t>AMDQN</a:t>
            </a:r>
            <a:r>
              <a:rPr lang="zh-CN" altLang="en-US" b="0" i="0" dirty="0">
                <a:effectLst/>
                <a:latin typeface="-apple-system"/>
              </a:rPr>
              <a:t>是否能够自适应地选择最优调度规则，增加了与随机选择方法的比较。在表</a:t>
            </a:r>
            <a:r>
              <a:rPr lang="en-US" altLang="zh-CN" b="0" i="0" dirty="0">
                <a:effectLst/>
                <a:latin typeface="-apple-system"/>
              </a:rPr>
              <a:t>5</a:t>
            </a:r>
            <a:r>
              <a:rPr lang="zh-CN" altLang="en-US" b="0" i="0" dirty="0">
                <a:effectLst/>
                <a:latin typeface="-apple-system"/>
              </a:rPr>
              <a:t>和表</a:t>
            </a:r>
            <a:r>
              <a:rPr lang="en-US" altLang="zh-CN" b="0" i="0" dirty="0">
                <a:effectLst/>
                <a:latin typeface="-apple-system"/>
              </a:rPr>
              <a:t>6</a:t>
            </a:r>
            <a:r>
              <a:rPr lang="zh-CN" altLang="en-US" b="0" i="0" dirty="0">
                <a:effectLst/>
                <a:latin typeface="-apple-system"/>
              </a:rPr>
              <a:t>中示出了在不同情况下从每种方法的</a:t>
            </a:r>
            <a:r>
              <a:rPr lang="en-US" altLang="zh-CN" b="0" i="0" dirty="0">
                <a:effectLst/>
                <a:latin typeface="-apple-system"/>
              </a:rPr>
              <a:t>10</a:t>
            </a:r>
            <a:r>
              <a:rPr lang="zh-CN" altLang="en-US" b="0" i="0" dirty="0">
                <a:effectLst/>
                <a:latin typeface="-apple-system"/>
              </a:rPr>
              <a:t>次重复运行获得的</a:t>
            </a:r>
            <a:r>
              <a:rPr lang="en-US" altLang="zh-CN" b="0" i="0" dirty="0">
                <a:effectLst/>
                <a:latin typeface="-apple-system"/>
              </a:rPr>
              <a:t>IGD</a:t>
            </a:r>
            <a:r>
              <a:rPr lang="zh-CN" altLang="en-US" b="0" i="0" dirty="0">
                <a:effectLst/>
                <a:latin typeface="-apple-system"/>
              </a:rPr>
              <a:t>和</a:t>
            </a:r>
            <a:r>
              <a:rPr lang="en-US" altLang="zh-CN" b="0" i="0" dirty="0">
                <a:effectLst/>
                <a:latin typeface="-apple-system"/>
              </a:rPr>
              <a:t>HV</a:t>
            </a:r>
            <a:r>
              <a:rPr lang="zh-CN" altLang="en-US" b="0" i="0" dirty="0">
                <a:effectLst/>
                <a:latin typeface="-apple-system"/>
              </a:rPr>
              <a:t>值，其中最佳结果以粗体突出显示。图</a:t>
            </a:r>
            <a:r>
              <a:rPr lang="en-US" altLang="zh-CN" b="0" i="0" dirty="0">
                <a:effectLst/>
                <a:latin typeface="-apple-system"/>
              </a:rPr>
              <a:t>6</a:t>
            </a:r>
            <a:r>
              <a:rPr lang="zh-CN" altLang="en-US" b="0" i="0" dirty="0">
                <a:effectLst/>
                <a:latin typeface="-apple-system"/>
              </a:rPr>
              <a:t>中示出了</a:t>
            </a:r>
            <a:r>
              <a:rPr lang="en-US" altLang="zh-CN" b="0" i="0" dirty="0">
                <a:effectLst/>
                <a:latin typeface="-apple-system"/>
              </a:rPr>
              <a:t>AMDQN</a:t>
            </a:r>
            <a:r>
              <a:rPr lang="zh-CN" altLang="en-US" b="0" i="0" dirty="0">
                <a:effectLst/>
                <a:latin typeface="-apple-system"/>
              </a:rPr>
              <a:t>和</a:t>
            </a:r>
            <a:r>
              <a:rPr lang="en-US" altLang="zh-CN" b="0" i="0" dirty="0">
                <a:effectLst/>
                <a:latin typeface="-apple-system"/>
              </a:rPr>
              <a:t>27</a:t>
            </a:r>
            <a:r>
              <a:rPr lang="zh-CN" altLang="en-US" b="0" i="0" dirty="0">
                <a:effectLst/>
                <a:latin typeface="-apple-system"/>
              </a:rPr>
              <a:t>个实例上的每个复合调度规则的</a:t>
            </a:r>
            <a:r>
              <a:rPr lang="en-US" altLang="zh-CN" b="0" i="0" dirty="0">
                <a:effectLst/>
                <a:latin typeface="-apple-system"/>
              </a:rPr>
              <a:t>10</a:t>
            </a:r>
            <a:r>
              <a:rPr lang="zh-CN" altLang="en-US" b="0" i="0" dirty="0">
                <a:effectLst/>
                <a:latin typeface="-apple-system"/>
              </a:rPr>
              <a:t>次运行的</a:t>
            </a:r>
            <a:r>
              <a:rPr lang="en-US" altLang="zh-CN" b="0" i="0" dirty="0">
                <a:effectLst/>
                <a:latin typeface="-apple-system"/>
              </a:rPr>
              <a:t>IGD</a:t>
            </a:r>
            <a:r>
              <a:rPr lang="zh-CN" altLang="en-US" b="0" i="0" dirty="0">
                <a:effectLst/>
                <a:latin typeface="-apple-system"/>
              </a:rPr>
              <a:t>和</a:t>
            </a:r>
            <a:r>
              <a:rPr lang="en-US" altLang="zh-CN" b="0" i="0" dirty="0">
                <a:effectLst/>
                <a:latin typeface="-apple-system"/>
              </a:rPr>
              <a:t>HV</a:t>
            </a:r>
            <a:r>
              <a:rPr lang="zh-CN" altLang="en-US" b="0" i="0" dirty="0">
                <a:effectLst/>
                <a:latin typeface="-apple-system"/>
              </a:rPr>
              <a:t>的平均值。图</a:t>
            </a:r>
            <a:r>
              <a:rPr lang="en-US" altLang="zh-CN" b="0" i="0" dirty="0">
                <a:effectLst/>
                <a:latin typeface="-apple-system"/>
              </a:rPr>
              <a:t>7</a:t>
            </a:r>
            <a:r>
              <a:rPr lang="zh-CN" altLang="en-US" b="0" i="0" dirty="0">
                <a:effectLst/>
                <a:latin typeface="-apple-system"/>
              </a:rPr>
              <a:t>示出了通过</a:t>
            </a:r>
            <a:r>
              <a:rPr lang="en-US" altLang="zh-CN" b="0" i="0" dirty="0">
                <a:effectLst/>
                <a:latin typeface="-apple-system"/>
              </a:rPr>
              <a:t>AMDQN</a:t>
            </a:r>
            <a:r>
              <a:rPr lang="zh-CN" altLang="en-US" b="0" i="0" dirty="0">
                <a:effectLst/>
                <a:latin typeface="-apple-system"/>
              </a:rPr>
              <a:t>和每个复合调度规则获得的一些代表性示例的帕累托最优前沿。表</a:t>
            </a:r>
            <a:r>
              <a:rPr lang="en-US" altLang="zh-CN" b="0" i="0" dirty="0">
                <a:effectLst/>
                <a:latin typeface="-apple-system"/>
              </a:rPr>
              <a:t>5</a:t>
            </a:r>
            <a:r>
              <a:rPr lang="zh-CN" altLang="en-US" b="0" i="0" dirty="0">
                <a:effectLst/>
                <a:latin typeface="-apple-system"/>
              </a:rPr>
              <a:t>和表</a:t>
            </a:r>
            <a:r>
              <a:rPr lang="en-US" altLang="zh-CN" b="0" i="0" dirty="0">
                <a:effectLst/>
                <a:latin typeface="-apple-system"/>
              </a:rPr>
              <a:t>6</a:t>
            </a:r>
            <a:r>
              <a:rPr lang="zh-CN" altLang="en-US" b="0" i="0" dirty="0">
                <a:effectLst/>
                <a:latin typeface="-apple-system"/>
              </a:rPr>
              <a:t>以及图</a:t>
            </a:r>
            <a:r>
              <a:rPr lang="en-US" altLang="zh-CN" b="0" i="0" dirty="0">
                <a:effectLst/>
                <a:latin typeface="-apple-system"/>
              </a:rPr>
              <a:t>6</a:t>
            </a:r>
            <a:r>
              <a:rPr lang="zh-CN" altLang="en-US" b="0" i="0" dirty="0">
                <a:effectLst/>
                <a:latin typeface="-apple-system"/>
              </a:rPr>
              <a:t>中的比较结果表明，与单独使用每个调度规则相比，</a:t>
            </a:r>
            <a:r>
              <a:rPr lang="en-US" altLang="zh-CN" b="0" i="0" dirty="0">
                <a:effectLst/>
                <a:latin typeface="-apple-system"/>
              </a:rPr>
              <a:t>AMDQN</a:t>
            </a:r>
            <a:r>
              <a:rPr lang="zh-CN" altLang="en-US" b="0" i="0" dirty="0">
                <a:effectLst/>
                <a:latin typeface="-apple-system"/>
              </a:rPr>
              <a:t>在几乎所有实例上都表现得更好，并且在所有实例的平均值上实现了显著的优势。这验证了</a:t>
            </a:r>
            <a:r>
              <a:rPr lang="en-US" altLang="zh-CN" b="0" i="0" dirty="0">
                <a:effectLst/>
                <a:latin typeface="-apple-system"/>
              </a:rPr>
              <a:t>AMDQN</a:t>
            </a:r>
            <a:r>
              <a:rPr lang="zh-CN" altLang="en-US" b="0" i="0" dirty="0">
                <a:effectLst/>
                <a:latin typeface="-apple-system"/>
              </a:rPr>
              <a:t>的有效性，即，在各种情况下自适应地选择最优调度规则的能力。它还反映了这样一个事实，即没有适合于所有生产环境的单一规则，而是应该基于制造过程的状态在真实的时间中选择最合适的调度规则。此外，</a:t>
            </a:r>
            <a:r>
              <a:rPr lang="en-US" altLang="zh-CN" b="0" i="0" dirty="0">
                <a:effectLst/>
                <a:latin typeface="-apple-system"/>
              </a:rPr>
              <a:t>AMDQN</a:t>
            </a:r>
            <a:r>
              <a:rPr lang="zh-CN" altLang="en-US" b="0" i="0" dirty="0">
                <a:effectLst/>
                <a:latin typeface="-apple-system"/>
              </a:rPr>
              <a:t>显示更好的结果，在所有的情况下相比，随机选择方法。这进一步证实了</a:t>
            </a:r>
            <a:r>
              <a:rPr lang="en-US" altLang="zh-CN" b="0" i="0" dirty="0">
                <a:effectLst/>
                <a:latin typeface="-apple-system"/>
              </a:rPr>
              <a:t>AMDQN</a:t>
            </a:r>
            <a:r>
              <a:rPr lang="zh-CN" altLang="en-US" b="0" i="0" dirty="0">
                <a:effectLst/>
                <a:latin typeface="-apple-system"/>
              </a:rPr>
              <a:t>的有效性和通用性的多任务多目标自适应调度在动态制造环境中的制造任务和制造单元的状态的基础上。</a:t>
            </a:r>
            <a:endParaRPr lang="en-US" altLang="zh-CN"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99</a:t>
            </a:fld>
            <a:endParaRPr lang="zh-CN" altLang="en-US"/>
          </a:p>
        </p:txBody>
      </p:sp>
    </p:spTree>
    <p:extLst>
      <p:ext uri="{BB962C8B-B14F-4D97-AF65-F5344CB8AC3E}">
        <p14:creationId xmlns:p14="http://schemas.microsoft.com/office/powerpoint/2010/main" val="2559504308"/>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just"/>
            <a:endParaRPr lang="en-US" altLang="zh-CN" sz="1600" kern="1200" dirty="0">
              <a:solidFill>
                <a:schemeClr val="tx1"/>
              </a:solidFill>
              <a:effectLst/>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100</a:t>
            </a:fld>
            <a:endParaRPr lang="zh-CN" altLang="en-US"/>
          </a:p>
        </p:txBody>
      </p:sp>
    </p:spTree>
    <p:extLst>
      <p:ext uri="{BB962C8B-B14F-4D97-AF65-F5344CB8AC3E}">
        <p14:creationId xmlns:p14="http://schemas.microsoft.com/office/powerpoint/2010/main" val="14617986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5" name="Footer Placeholder 4"/>
          <p:cNvSpPr>
            <a:spLocks noGrp="1"/>
          </p:cNvSpPr>
          <p:nvPr>
            <p:ph type="ftr" sz="quarter" idx="11"/>
          </p:nvPr>
        </p:nvSpPr>
        <p:spPr/>
        <p:txBody>
          <a:bodyPr/>
          <a:lstStyle/>
          <a:p>
            <a:endParaRPr lang="zh-HK" altLang="en-US"/>
          </a:p>
        </p:txBody>
      </p:sp>
      <p:grpSp>
        <p:nvGrpSpPr>
          <p:cNvPr id="7" name="组合 6">
            <a:extLst>
              <a:ext uri="{FF2B5EF4-FFF2-40B4-BE49-F238E27FC236}">
                <a16:creationId xmlns:a16="http://schemas.microsoft.com/office/drawing/2014/main" id="{752D399B-10EF-4EA5-8ED2-3DC0A3B5B942}"/>
              </a:ext>
            </a:extLst>
          </p:cNvPr>
          <p:cNvGrpSpPr/>
          <p:nvPr userDrawn="1"/>
        </p:nvGrpSpPr>
        <p:grpSpPr>
          <a:xfrm>
            <a:off x="-1" y="6548011"/>
            <a:ext cx="12192001" cy="309989"/>
            <a:chOff x="0" y="6564501"/>
            <a:chExt cx="9144000" cy="292903"/>
          </a:xfrm>
        </p:grpSpPr>
        <p:sp>
          <p:nvSpPr>
            <p:cNvPr id="8" name="矩形 7">
              <a:extLst>
                <a:ext uri="{FF2B5EF4-FFF2-40B4-BE49-F238E27FC236}">
                  <a16:creationId xmlns:a16="http://schemas.microsoft.com/office/drawing/2014/main" id="{435286D4-D3DE-43AD-AD3E-743FB34E1640}"/>
                </a:ext>
              </a:extLst>
            </p:cNvPr>
            <p:cNvSpPr/>
            <p:nvPr/>
          </p:nvSpPr>
          <p:spPr>
            <a:xfrm>
              <a:off x="8854294" y="6564501"/>
              <a:ext cx="289706" cy="288000"/>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9" name="矩形 8">
              <a:extLst>
                <a:ext uri="{FF2B5EF4-FFF2-40B4-BE49-F238E27FC236}">
                  <a16:creationId xmlns:a16="http://schemas.microsoft.com/office/drawing/2014/main" id="{08186E96-158A-47AB-B2A6-E7F9BD27D01B}"/>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0" name="灯片编号占位符 5">
            <a:extLst>
              <a:ext uri="{FF2B5EF4-FFF2-40B4-BE49-F238E27FC236}">
                <a16:creationId xmlns:a16="http://schemas.microsoft.com/office/drawing/2014/main" id="{20DA6F79-33E3-499D-B2BD-9FF5A247960E}"/>
              </a:ext>
            </a:extLst>
          </p:cNvPr>
          <p:cNvSpPr txBox="1"/>
          <p:nvPr userDrawn="1"/>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a:t>
            </a:fld>
            <a:endParaRPr lang="zh-HK" altLang="en-US" sz="1600" dirty="0">
              <a:solidFill>
                <a:schemeClr val="bg1"/>
              </a:solidFill>
            </a:endParaRPr>
          </a:p>
        </p:txBody>
      </p:sp>
    </p:spTree>
    <p:extLst>
      <p:ext uri="{BB962C8B-B14F-4D97-AF65-F5344CB8AC3E}">
        <p14:creationId xmlns:p14="http://schemas.microsoft.com/office/powerpoint/2010/main" val="15886302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29C0749D-2F59-4EC7-BBFF-A9307FBB7504}" type="datetime1">
              <a:rPr lang="zh-HK" altLang="en-US" smtClean="0"/>
              <a:t>26/11/2024</a:t>
            </a:fld>
            <a:endParaRPr lang="zh-HK" altLang="en-US"/>
          </a:p>
        </p:txBody>
      </p:sp>
      <p:sp>
        <p:nvSpPr>
          <p:cNvPr id="5" name="Footer Placeholder 4"/>
          <p:cNvSpPr>
            <a:spLocks noGrp="1"/>
          </p:cNvSpPr>
          <p:nvPr>
            <p:ph type="ftr" sz="quarter" idx="11"/>
          </p:nvPr>
        </p:nvSpPr>
        <p:spPr/>
        <p:txBody>
          <a:bodyPr/>
          <a:lstStyle/>
          <a:p>
            <a:endParaRPr lang="zh-HK" alt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9E45C72C-05F9-42DA-A32C-E89F323A6F21}" type="slidenum">
              <a:rPr lang="zh-HK" altLang="en-US" smtClean="0"/>
              <a:t>‹#›</a:t>
            </a:fld>
            <a:endParaRPr lang="zh-HK" altLang="en-US"/>
          </a:p>
        </p:txBody>
      </p:sp>
    </p:spTree>
    <p:extLst>
      <p:ext uri="{BB962C8B-B14F-4D97-AF65-F5344CB8AC3E}">
        <p14:creationId xmlns:p14="http://schemas.microsoft.com/office/powerpoint/2010/main" val="24798071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ED9A26AC-1923-4427-B4CD-19CD4F07AC4B}" type="datetime1">
              <a:rPr lang="zh-HK" altLang="en-US" smtClean="0"/>
              <a:t>26/11/2024</a:t>
            </a:fld>
            <a:endParaRPr lang="zh-HK" altLang="en-US"/>
          </a:p>
        </p:txBody>
      </p:sp>
      <p:sp>
        <p:nvSpPr>
          <p:cNvPr id="5" name="Footer Placeholder 4"/>
          <p:cNvSpPr>
            <a:spLocks noGrp="1"/>
          </p:cNvSpPr>
          <p:nvPr>
            <p:ph type="ftr" sz="quarter" idx="11"/>
          </p:nvPr>
        </p:nvSpPr>
        <p:spPr/>
        <p:txBody>
          <a:bodyPr/>
          <a:lstStyle/>
          <a:p>
            <a:endParaRPr lang="zh-HK" alt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9E45C72C-05F9-42DA-A32C-E89F323A6F21}" type="slidenum">
              <a:rPr lang="zh-HK" altLang="en-US" smtClean="0"/>
              <a:t>‹#›</a:t>
            </a:fld>
            <a:endParaRPr lang="zh-HK" altLang="en-US"/>
          </a:p>
        </p:txBody>
      </p:sp>
    </p:spTree>
    <p:extLst>
      <p:ext uri="{BB962C8B-B14F-4D97-AF65-F5344CB8AC3E}">
        <p14:creationId xmlns:p14="http://schemas.microsoft.com/office/powerpoint/2010/main" val="158598498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460539F5-6FE0-462E-8801-6C439ED55DD0}" type="datetime1">
              <a:rPr lang="zh-HK" altLang="en-US" smtClean="0">
                <a:solidFill>
                  <a:prstClr val="black">
                    <a:tint val="75000"/>
                  </a:prstClr>
                </a:solidFill>
              </a:rPr>
              <a:t>26/11/2024</a:t>
            </a:fld>
            <a:endParaRPr lang="zh-HK"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HK"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t>‹#›</a:t>
            </a:fld>
            <a:endParaRPr lang="zh-HK" altLang="en-US">
              <a:solidFill>
                <a:prstClr val="black">
                  <a:tint val="75000"/>
                </a:prstClr>
              </a:solidFill>
            </a:endParaRPr>
          </a:p>
        </p:txBody>
      </p:sp>
    </p:spTree>
    <p:extLst>
      <p:ext uri="{BB962C8B-B14F-4D97-AF65-F5344CB8AC3E}">
        <p14:creationId xmlns:p14="http://schemas.microsoft.com/office/powerpoint/2010/main" val="163033324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8C47E231-8E48-434B-9644-8EFCA1F3D642}" type="datetime1">
              <a:rPr lang="zh-HK" altLang="en-US" smtClean="0">
                <a:solidFill>
                  <a:prstClr val="black">
                    <a:tint val="75000"/>
                  </a:prstClr>
                </a:solidFill>
              </a:rPr>
              <a:t>26/11/2024</a:t>
            </a:fld>
            <a:endParaRPr lang="zh-HK"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HK"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t>‹#›</a:t>
            </a:fld>
            <a:endParaRPr lang="zh-HK" altLang="en-US">
              <a:solidFill>
                <a:prstClr val="black">
                  <a:tint val="75000"/>
                </a:prstClr>
              </a:solidFill>
            </a:endParaRPr>
          </a:p>
        </p:txBody>
      </p:sp>
    </p:spTree>
    <p:extLst>
      <p:ext uri="{BB962C8B-B14F-4D97-AF65-F5344CB8AC3E}">
        <p14:creationId xmlns:p14="http://schemas.microsoft.com/office/powerpoint/2010/main" val="369541142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CFC38EA1-C396-483E-8A5E-9E425BDFD51A}" type="datetime1">
              <a:rPr lang="zh-HK" altLang="en-US" smtClean="0">
                <a:solidFill>
                  <a:prstClr val="black">
                    <a:tint val="75000"/>
                  </a:prstClr>
                </a:solidFill>
              </a:rPr>
              <a:t>26/11/2024</a:t>
            </a:fld>
            <a:endParaRPr lang="zh-HK"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HK"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t>‹#›</a:t>
            </a:fld>
            <a:endParaRPr lang="zh-HK" altLang="en-US">
              <a:solidFill>
                <a:prstClr val="black">
                  <a:tint val="75000"/>
                </a:prstClr>
              </a:solidFill>
            </a:endParaRPr>
          </a:p>
        </p:txBody>
      </p:sp>
    </p:spTree>
    <p:extLst>
      <p:ext uri="{BB962C8B-B14F-4D97-AF65-F5344CB8AC3E}">
        <p14:creationId xmlns:p14="http://schemas.microsoft.com/office/powerpoint/2010/main" val="359543504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800D9915-9474-4789-A728-2794EAF01914}" type="datetime1">
              <a:rPr lang="zh-HK" altLang="en-US" smtClean="0">
                <a:solidFill>
                  <a:prstClr val="black">
                    <a:tint val="75000"/>
                  </a:prstClr>
                </a:solidFill>
              </a:rPr>
              <a:t>26/11/2024</a:t>
            </a:fld>
            <a:endParaRPr lang="zh-HK"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HK"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t>‹#›</a:t>
            </a:fld>
            <a:endParaRPr lang="zh-HK" altLang="en-US">
              <a:solidFill>
                <a:prstClr val="black">
                  <a:tint val="75000"/>
                </a:prstClr>
              </a:solidFill>
            </a:endParaRPr>
          </a:p>
        </p:txBody>
      </p:sp>
    </p:spTree>
    <p:extLst>
      <p:ext uri="{BB962C8B-B14F-4D97-AF65-F5344CB8AC3E}">
        <p14:creationId xmlns:p14="http://schemas.microsoft.com/office/powerpoint/2010/main" val="299740279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73671A44-F950-4B7A-AC4F-B97F35CA1D88}" type="datetime1">
              <a:rPr lang="zh-HK" altLang="en-US" smtClean="0">
                <a:solidFill>
                  <a:prstClr val="black">
                    <a:tint val="75000"/>
                  </a:prstClr>
                </a:solidFill>
              </a:rPr>
              <a:t>26/11/2024</a:t>
            </a:fld>
            <a:endParaRPr lang="zh-HK" alt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zh-HK" alt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t>‹#›</a:t>
            </a:fld>
            <a:endParaRPr lang="zh-HK" altLang="en-US">
              <a:solidFill>
                <a:prstClr val="black">
                  <a:tint val="75000"/>
                </a:prstClr>
              </a:solidFill>
            </a:endParaRPr>
          </a:p>
        </p:txBody>
      </p:sp>
    </p:spTree>
    <p:extLst>
      <p:ext uri="{BB962C8B-B14F-4D97-AF65-F5344CB8AC3E}">
        <p14:creationId xmlns:p14="http://schemas.microsoft.com/office/powerpoint/2010/main" val="364224992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B9F8A491-66AD-4349-90C4-46A92855ED2C}" type="datetime1">
              <a:rPr lang="zh-HK" altLang="en-US" smtClean="0">
                <a:solidFill>
                  <a:prstClr val="black">
                    <a:tint val="75000"/>
                  </a:prstClr>
                </a:solidFill>
              </a:rPr>
              <a:t>26/11/2024</a:t>
            </a:fld>
            <a:endParaRPr lang="zh-HK" alt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zh-HK" alt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t>‹#›</a:t>
            </a:fld>
            <a:endParaRPr lang="zh-HK" altLang="en-US">
              <a:solidFill>
                <a:prstClr val="black">
                  <a:tint val="75000"/>
                </a:prstClr>
              </a:solidFill>
            </a:endParaRPr>
          </a:p>
        </p:txBody>
      </p:sp>
    </p:spTree>
    <p:extLst>
      <p:ext uri="{BB962C8B-B14F-4D97-AF65-F5344CB8AC3E}">
        <p14:creationId xmlns:p14="http://schemas.microsoft.com/office/powerpoint/2010/main" val="376624848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8201FAA-338E-485B-B115-2C62AD2A5A1C}" type="datetime1">
              <a:rPr lang="zh-HK" altLang="en-US" smtClean="0">
                <a:solidFill>
                  <a:prstClr val="black">
                    <a:tint val="75000"/>
                  </a:prstClr>
                </a:solidFill>
              </a:rPr>
              <a:t>26/11/2024</a:t>
            </a:fld>
            <a:endParaRPr lang="zh-HK" alt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zh-HK" altLang="en-US">
              <a:solidFill>
                <a:prstClr val="black">
                  <a:tint val="75000"/>
                </a:prstClr>
              </a:solidFill>
            </a:endParaRPr>
          </a:p>
        </p:txBody>
      </p:sp>
      <p:sp>
        <p:nvSpPr>
          <p:cNvPr id="4" name="Slide Number Placeholder 3"/>
          <p:cNvSpPr>
            <a:spLocks noGrp="1"/>
          </p:cNvSpPr>
          <p:nvPr>
            <p:ph type="sldNum" sz="quarter" idx="12"/>
          </p:nvPr>
        </p:nvSpPr>
        <p:spPr>
          <a:xfrm>
            <a:off x="11784000" y="6478905"/>
            <a:ext cx="408000" cy="365125"/>
          </a:xfrm>
        </p:spPr>
        <p:txBody>
          <a:bodyPr/>
          <a:lstStyle>
            <a:lvl1pPr>
              <a:defRPr>
                <a:solidFill>
                  <a:schemeClr val="bg1"/>
                </a:solidFill>
                <a:latin typeface="Times New Roman" panose="02020603050405020304" pitchFamily="18" charset="0"/>
                <a:cs typeface="Times New Roman" panose="02020603050405020304" pitchFamily="18" charset="0"/>
              </a:defRPr>
            </a:lvl1pPr>
          </a:lstStyle>
          <a:p>
            <a:fld id="{8592E714-8771-4256-B120-A1444CD7D5F3}" type="slidenum">
              <a:rPr lang="zh-HK" altLang="en-US" smtClean="0"/>
              <a:pPr/>
              <a:t>‹#›</a:t>
            </a:fld>
            <a:endParaRPr lang="zh-HK" altLang="en-US" dirty="0"/>
          </a:p>
        </p:txBody>
      </p:sp>
    </p:spTree>
    <p:extLst>
      <p:ext uri="{BB962C8B-B14F-4D97-AF65-F5344CB8AC3E}">
        <p14:creationId xmlns:p14="http://schemas.microsoft.com/office/powerpoint/2010/main" val="310764933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C7A5B1DE-47B3-429F-89C9-1DFC8A28EB62}" type="datetime1">
              <a:rPr lang="zh-HK" altLang="en-US" smtClean="0">
                <a:solidFill>
                  <a:prstClr val="black">
                    <a:tint val="75000"/>
                  </a:prstClr>
                </a:solidFill>
              </a:rPr>
              <a:t>26/11/2024</a:t>
            </a:fld>
            <a:endParaRPr lang="zh-HK"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HK"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t>‹#›</a:t>
            </a:fld>
            <a:endParaRPr lang="zh-HK" altLang="en-US">
              <a:solidFill>
                <a:prstClr val="black">
                  <a:tint val="75000"/>
                </a:prstClr>
              </a:solidFill>
            </a:endParaRPr>
          </a:p>
        </p:txBody>
      </p:sp>
    </p:spTree>
    <p:extLst>
      <p:ext uri="{BB962C8B-B14F-4D97-AF65-F5344CB8AC3E}">
        <p14:creationId xmlns:p14="http://schemas.microsoft.com/office/powerpoint/2010/main" val="18018275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Footer Placeholder 4"/>
          <p:cNvSpPr>
            <a:spLocks noGrp="1"/>
          </p:cNvSpPr>
          <p:nvPr>
            <p:ph type="ftr" sz="quarter" idx="11"/>
          </p:nvPr>
        </p:nvSpPr>
        <p:spPr/>
        <p:txBody>
          <a:bodyPr/>
          <a:lstStyle/>
          <a:p>
            <a:endParaRPr lang="zh-HK" altLang="en-US" dirty="0"/>
          </a:p>
        </p:txBody>
      </p:sp>
      <p:pic>
        <p:nvPicPr>
          <p:cNvPr id="7" name="图片 6">
            <a:extLst>
              <a:ext uri="{FF2B5EF4-FFF2-40B4-BE49-F238E27FC236}">
                <a16:creationId xmlns:a16="http://schemas.microsoft.com/office/drawing/2014/main" id="{512EEB69-5A2A-4D9F-9322-45F2AE4FA6BA}"/>
              </a:ext>
            </a:extLst>
          </p:cNvPr>
          <p:cNvPicPr>
            <a:picLocks noChangeAspect="1"/>
          </p:cNvPicPr>
          <p:nvPr userDrawn="1"/>
        </p:nvPicPr>
        <p:blipFill>
          <a:blip r:embed="rId2" cstate="print">
            <a:clrChange>
              <a:clrFrom>
                <a:srgbClr val="FFFFFF"/>
              </a:clrFrom>
              <a:clrTo>
                <a:srgbClr val="FFFFFF">
                  <a:alpha val="0"/>
                </a:srgbClr>
              </a:clrTo>
            </a:clrChange>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spTree>
    <p:extLst>
      <p:ext uri="{BB962C8B-B14F-4D97-AF65-F5344CB8AC3E}">
        <p14:creationId xmlns:p14="http://schemas.microsoft.com/office/powerpoint/2010/main" val="369754367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DFC4DCC9-7DC2-4FFC-8CFA-8A291754AFD9}" type="datetime1">
              <a:rPr lang="zh-HK" altLang="en-US" smtClean="0">
                <a:solidFill>
                  <a:prstClr val="black">
                    <a:tint val="75000"/>
                  </a:prstClr>
                </a:solidFill>
              </a:rPr>
              <a:t>26/11/2024</a:t>
            </a:fld>
            <a:endParaRPr lang="zh-HK"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HK"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t>‹#›</a:t>
            </a:fld>
            <a:endParaRPr lang="zh-HK" altLang="en-US">
              <a:solidFill>
                <a:prstClr val="black">
                  <a:tint val="75000"/>
                </a:prstClr>
              </a:solidFill>
            </a:endParaRPr>
          </a:p>
        </p:txBody>
      </p:sp>
    </p:spTree>
    <p:extLst>
      <p:ext uri="{BB962C8B-B14F-4D97-AF65-F5344CB8AC3E}">
        <p14:creationId xmlns:p14="http://schemas.microsoft.com/office/powerpoint/2010/main" val="23352388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7C26E2CC-B67F-44F4-8E63-3D2110F32D98}" type="datetime1">
              <a:rPr lang="zh-HK" altLang="en-US" smtClean="0">
                <a:solidFill>
                  <a:prstClr val="black">
                    <a:tint val="75000"/>
                  </a:prstClr>
                </a:solidFill>
              </a:rPr>
              <a:t>26/11/2024</a:t>
            </a:fld>
            <a:endParaRPr lang="zh-HK"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HK"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t>‹#›</a:t>
            </a:fld>
            <a:endParaRPr lang="zh-HK" altLang="en-US">
              <a:solidFill>
                <a:prstClr val="black">
                  <a:tint val="75000"/>
                </a:prstClr>
              </a:solidFill>
            </a:endParaRPr>
          </a:p>
        </p:txBody>
      </p:sp>
    </p:spTree>
    <p:extLst>
      <p:ext uri="{BB962C8B-B14F-4D97-AF65-F5344CB8AC3E}">
        <p14:creationId xmlns:p14="http://schemas.microsoft.com/office/powerpoint/2010/main" val="10080734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E7FBA692-3A9E-4ECC-B70F-39A38E6FDC85}" type="datetime1">
              <a:rPr lang="zh-HK" altLang="en-US" smtClean="0">
                <a:solidFill>
                  <a:prstClr val="black">
                    <a:tint val="75000"/>
                  </a:prstClr>
                </a:solidFill>
              </a:rPr>
              <a:t>26/11/2024</a:t>
            </a:fld>
            <a:endParaRPr lang="zh-HK"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HK"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t>‹#›</a:t>
            </a:fld>
            <a:endParaRPr lang="zh-HK" altLang="en-US">
              <a:solidFill>
                <a:prstClr val="black">
                  <a:tint val="75000"/>
                </a:prstClr>
              </a:solidFill>
            </a:endParaRPr>
          </a:p>
        </p:txBody>
      </p:sp>
    </p:spTree>
    <p:extLst>
      <p:ext uri="{BB962C8B-B14F-4D97-AF65-F5344CB8AC3E}">
        <p14:creationId xmlns:p14="http://schemas.microsoft.com/office/powerpoint/2010/main" val="25941227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B3FA986A-FE73-4398-9AE5-9B401A3A8672}" type="datetime1">
              <a:rPr lang="zh-HK" altLang="en-US" smtClean="0"/>
              <a:t>26/11/2024</a:t>
            </a:fld>
            <a:endParaRPr lang="zh-HK" altLang="en-US"/>
          </a:p>
        </p:txBody>
      </p:sp>
      <p:sp>
        <p:nvSpPr>
          <p:cNvPr id="5" name="Footer Placeholder 4"/>
          <p:cNvSpPr>
            <a:spLocks noGrp="1"/>
          </p:cNvSpPr>
          <p:nvPr>
            <p:ph type="ftr" sz="quarter" idx="11"/>
          </p:nvPr>
        </p:nvSpPr>
        <p:spPr/>
        <p:txBody>
          <a:bodyPr/>
          <a:lstStyle/>
          <a:p>
            <a:endParaRPr lang="zh-HK" alt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9E45C72C-05F9-42DA-A32C-E89F323A6F21}" type="slidenum">
              <a:rPr lang="zh-HK" altLang="en-US" smtClean="0"/>
              <a:t>‹#›</a:t>
            </a:fld>
            <a:endParaRPr lang="zh-HK" altLang="en-US"/>
          </a:p>
        </p:txBody>
      </p:sp>
    </p:spTree>
    <p:extLst>
      <p:ext uri="{BB962C8B-B14F-4D97-AF65-F5344CB8AC3E}">
        <p14:creationId xmlns:p14="http://schemas.microsoft.com/office/powerpoint/2010/main" val="23184901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02CEBE9A-D6CF-409F-8B35-536E38E32E00}" type="datetime1">
              <a:rPr lang="zh-HK" altLang="en-US" smtClean="0"/>
              <a:t>26/11/2024</a:t>
            </a:fld>
            <a:endParaRPr lang="zh-HK" altLang="en-US"/>
          </a:p>
        </p:txBody>
      </p:sp>
      <p:sp>
        <p:nvSpPr>
          <p:cNvPr id="6" name="Footer Placeholder 5"/>
          <p:cNvSpPr>
            <a:spLocks noGrp="1"/>
          </p:cNvSpPr>
          <p:nvPr>
            <p:ph type="ftr" sz="quarter" idx="11"/>
          </p:nvPr>
        </p:nvSpPr>
        <p:spPr/>
        <p:txBody>
          <a:bodyPr/>
          <a:lstStyle/>
          <a:p>
            <a:endParaRPr lang="zh-HK" alt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9E45C72C-05F9-42DA-A32C-E89F323A6F21}" type="slidenum">
              <a:rPr lang="zh-HK" altLang="en-US" smtClean="0"/>
              <a:t>‹#›</a:t>
            </a:fld>
            <a:endParaRPr lang="zh-HK" altLang="en-US"/>
          </a:p>
        </p:txBody>
      </p:sp>
    </p:spTree>
    <p:extLst>
      <p:ext uri="{BB962C8B-B14F-4D97-AF65-F5344CB8AC3E}">
        <p14:creationId xmlns:p14="http://schemas.microsoft.com/office/powerpoint/2010/main" val="5383995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a:xfrm>
            <a:off x="838200" y="6356350"/>
            <a:ext cx="2743200" cy="365125"/>
          </a:xfrm>
          <a:prstGeom prst="rect">
            <a:avLst/>
          </a:prstGeom>
        </p:spPr>
        <p:txBody>
          <a:bodyPr/>
          <a:lstStyle/>
          <a:p>
            <a:fld id="{2860B113-B6BB-456A-948C-909854A2CE25}" type="datetime1">
              <a:rPr lang="zh-HK" altLang="en-US" smtClean="0"/>
              <a:t>26/11/2024</a:t>
            </a:fld>
            <a:endParaRPr lang="zh-HK" altLang="en-US"/>
          </a:p>
        </p:txBody>
      </p:sp>
      <p:sp>
        <p:nvSpPr>
          <p:cNvPr id="8" name="Footer Placeholder 7"/>
          <p:cNvSpPr>
            <a:spLocks noGrp="1"/>
          </p:cNvSpPr>
          <p:nvPr>
            <p:ph type="ftr" sz="quarter" idx="11"/>
          </p:nvPr>
        </p:nvSpPr>
        <p:spPr/>
        <p:txBody>
          <a:bodyPr/>
          <a:lstStyle/>
          <a:p>
            <a:endParaRPr lang="zh-HK" altLang="en-US"/>
          </a:p>
        </p:txBody>
      </p:sp>
      <p:sp>
        <p:nvSpPr>
          <p:cNvPr id="9" name="Slide Number Placeholder 8"/>
          <p:cNvSpPr>
            <a:spLocks noGrp="1"/>
          </p:cNvSpPr>
          <p:nvPr>
            <p:ph type="sldNum" sz="quarter" idx="12"/>
          </p:nvPr>
        </p:nvSpPr>
        <p:spPr>
          <a:xfrm>
            <a:off x="8610600" y="6356350"/>
            <a:ext cx="2743200" cy="365125"/>
          </a:xfrm>
          <a:prstGeom prst="rect">
            <a:avLst/>
          </a:prstGeom>
        </p:spPr>
        <p:txBody>
          <a:bodyPr/>
          <a:lstStyle/>
          <a:p>
            <a:fld id="{9E45C72C-05F9-42DA-A32C-E89F323A6F21}" type="slidenum">
              <a:rPr lang="zh-HK" altLang="en-US" smtClean="0"/>
              <a:t>‹#›</a:t>
            </a:fld>
            <a:endParaRPr lang="zh-HK" altLang="en-US"/>
          </a:p>
        </p:txBody>
      </p:sp>
    </p:spTree>
    <p:extLst>
      <p:ext uri="{BB962C8B-B14F-4D97-AF65-F5344CB8AC3E}">
        <p14:creationId xmlns:p14="http://schemas.microsoft.com/office/powerpoint/2010/main" val="36200159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a:xfrm>
            <a:off x="838200" y="6356350"/>
            <a:ext cx="2743200" cy="365125"/>
          </a:xfrm>
          <a:prstGeom prst="rect">
            <a:avLst/>
          </a:prstGeom>
        </p:spPr>
        <p:txBody>
          <a:bodyPr/>
          <a:lstStyle/>
          <a:p>
            <a:fld id="{AAF73846-97E0-4FFF-B076-3986A5617372}" type="datetime1">
              <a:rPr lang="zh-HK" altLang="en-US" smtClean="0"/>
              <a:t>26/11/2024</a:t>
            </a:fld>
            <a:endParaRPr lang="zh-HK" altLang="en-US"/>
          </a:p>
        </p:txBody>
      </p:sp>
      <p:sp>
        <p:nvSpPr>
          <p:cNvPr id="4" name="Footer Placeholder 3"/>
          <p:cNvSpPr>
            <a:spLocks noGrp="1"/>
          </p:cNvSpPr>
          <p:nvPr>
            <p:ph type="ftr" sz="quarter" idx="11"/>
          </p:nvPr>
        </p:nvSpPr>
        <p:spPr/>
        <p:txBody>
          <a:bodyPr/>
          <a:lstStyle/>
          <a:p>
            <a:endParaRPr lang="zh-HK" altLang="en-US"/>
          </a:p>
        </p:txBody>
      </p:sp>
      <p:sp>
        <p:nvSpPr>
          <p:cNvPr id="5" name="Slide Number Placeholder 4"/>
          <p:cNvSpPr>
            <a:spLocks noGrp="1"/>
          </p:cNvSpPr>
          <p:nvPr>
            <p:ph type="sldNum" sz="quarter" idx="12"/>
          </p:nvPr>
        </p:nvSpPr>
        <p:spPr>
          <a:xfrm>
            <a:off x="8610600" y="6356350"/>
            <a:ext cx="2743200" cy="365125"/>
          </a:xfrm>
          <a:prstGeom prst="rect">
            <a:avLst/>
          </a:prstGeom>
        </p:spPr>
        <p:txBody>
          <a:bodyPr/>
          <a:lstStyle/>
          <a:p>
            <a:fld id="{9E45C72C-05F9-42DA-A32C-E89F323A6F21}" type="slidenum">
              <a:rPr lang="zh-HK" altLang="en-US" smtClean="0"/>
              <a:t>‹#›</a:t>
            </a:fld>
            <a:endParaRPr lang="zh-HK" altLang="en-US"/>
          </a:p>
        </p:txBody>
      </p:sp>
    </p:spTree>
    <p:extLst>
      <p:ext uri="{BB962C8B-B14F-4D97-AF65-F5344CB8AC3E}">
        <p14:creationId xmlns:p14="http://schemas.microsoft.com/office/powerpoint/2010/main" val="25933313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F883798C-AF67-42D6-828B-2970DD555736}" type="datetime1">
              <a:rPr lang="zh-HK" altLang="en-US" smtClean="0"/>
              <a:t>26/11/2024</a:t>
            </a:fld>
            <a:endParaRPr lang="zh-HK" altLang="en-US"/>
          </a:p>
        </p:txBody>
      </p:sp>
      <p:sp>
        <p:nvSpPr>
          <p:cNvPr id="3" name="Footer Placeholder 2"/>
          <p:cNvSpPr>
            <a:spLocks noGrp="1"/>
          </p:cNvSpPr>
          <p:nvPr>
            <p:ph type="ftr" sz="quarter" idx="11"/>
          </p:nvPr>
        </p:nvSpPr>
        <p:spPr/>
        <p:txBody>
          <a:bodyPr/>
          <a:lstStyle/>
          <a:p>
            <a:endParaRPr lang="zh-HK" altLang="en-US"/>
          </a:p>
        </p:txBody>
      </p:sp>
      <p:sp>
        <p:nvSpPr>
          <p:cNvPr id="4" name="Slide Number Placeholder 3"/>
          <p:cNvSpPr>
            <a:spLocks noGrp="1"/>
          </p:cNvSpPr>
          <p:nvPr>
            <p:ph type="sldNum" sz="quarter" idx="12"/>
          </p:nvPr>
        </p:nvSpPr>
        <p:spPr>
          <a:xfrm>
            <a:off x="8610600" y="6356350"/>
            <a:ext cx="2743200" cy="365125"/>
          </a:xfrm>
          <a:prstGeom prst="rect">
            <a:avLst/>
          </a:prstGeom>
        </p:spPr>
        <p:txBody>
          <a:bodyPr/>
          <a:lstStyle/>
          <a:p>
            <a:fld id="{9E45C72C-05F9-42DA-A32C-E89F323A6F21}" type="slidenum">
              <a:rPr lang="zh-HK" altLang="en-US" smtClean="0"/>
              <a:t>‹#›</a:t>
            </a:fld>
            <a:endParaRPr lang="zh-HK" altLang="en-US"/>
          </a:p>
        </p:txBody>
      </p:sp>
    </p:spTree>
    <p:extLst>
      <p:ext uri="{BB962C8B-B14F-4D97-AF65-F5344CB8AC3E}">
        <p14:creationId xmlns:p14="http://schemas.microsoft.com/office/powerpoint/2010/main" val="9131225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721BB204-8DBB-4C44-9B30-9DD9D703E0DA}" type="datetime1">
              <a:rPr lang="zh-HK" altLang="en-US" smtClean="0"/>
              <a:t>26/11/2024</a:t>
            </a:fld>
            <a:endParaRPr lang="zh-HK" altLang="en-US"/>
          </a:p>
        </p:txBody>
      </p:sp>
      <p:sp>
        <p:nvSpPr>
          <p:cNvPr id="6" name="Footer Placeholder 5"/>
          <p:cNvSpPr>
            <a:spLocks noGrp="1"/>
          </p:cNvSpPr>
          <p:nvPr>
            <p:ph type="ftr" sz="quarter" idx="11"/>
          </p:nvPr>
        </p:nvSpPr>
        <p:spPr/>
        <p:txBody>
          <a:bodyPr/>
          <a:lstStyle/>
          <a:p>
            <a:endParaRPr lang="zh-HK" alt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9E45C72C-05F9-42DA-A32C-E89F323A6F21}" type="slidenum">
              <a:rPr lang="zh-HK" altLang="en-US" smtClean="0"/>
              <a:t>‹#›</a:t>
            </a:fld>
            <a:endParaRPr lang="zh-HK" altLang="en-US"/>
          </a:p>
        </p:txBody>
      </p:sp>
    </p:spTree>
    <p:extLst>
      <p:ext uri="{BB962C8B-B14F-4D97-AF65-F5344CB8AC3E}">
        <p14:creationId xmlns:p14="http://schemas.microsoft.com/office/powerpoint/2010/main" val="17106070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0DC8259E-C15E-44C8-BC29-FA4578202D53}" type="datetime1">
              <a:rPr lang="zh-HK" altLang="en-US" smtClean="0"/>
              <a:t>26/11/2024</a:t>
            </a:fld>
            <a:endParaRPr lang="zh-HK" altLang="en-US"/>
          </a:p>
        </p:txBody>
      </p:sp>
      <p:sp>
        <p:nvSpPr>
          <p:cNvPr id="6" name="Footer Placeholder 5"/>
          <p:cNvSpPr>
            <a:spLocks noGrp="1"/>
          </p:cNvSpPr>
          <p:nvPr>
            <p:ph type="ftr" sz="quarter" idx="11"/>
          </p:nvPr>
        </p:nvSpPr>
        <p:spPr/>
        <p:txBody>
          <a:bodyPr/>
          <a:lstStyle/>
          <a:p>
            <a:endParaRPr lang="zh-HK" alt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9E45C72C-05F9-42DA-A32C-E89F323A6F21}" type="slidenum">
              <a:rPr lang="zh-HK" altLang="en-US" smtClean="0"/>
              <a:t>‹#›</a:t>
            </a:fld>
            <a:endParaRPr lang="zh-HK" altLang="en-US"/>
          </a:p>
        </p:txBody>
      </p:sp>
    </p:spTree>
    <p:extLst>
      <p:ext uri="{BB962C8B-B14F-4D97-AF65-F5344CB8AC3E}">
        <p14:creationId xmlns:p14="http://schemas.microsoft.com/office/powerpoint/2010/main" val="18727439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HK" altLang="en-US"/>
          </a:p>
        </p:txBody>
      </p:sp>
      <p:grpSp>
        <p:nvGrpSpPr>
          <p:cNvPr id="13" name="组合 12">
            <a:extLst>
              <a:ext uri="{FF2B5EF4-FFF2-40B4-BE49-F238E27FC236}">
                <a16:creationId xmlns:a16="http://schemas.microsoft.com/office/drawing/2014/main" id="{CA0BF243-BBBB-45B4-9664-2B2F9FD78E86}"/>
              </a:ext>
            </a:extLst>
          </p:cNvPr>
          <p:cNvGrpSpPr/>
          <p:nvPr userDrawn="1"/>
        </p:nvGrpSpPr>
        <p:grpSpPr>
          <a:xfrm>
            <a:off x="-1" y="6548011"/>
            <a:ext cx="12192001" cy="309989"/>
            <a:chOff x="0" y="6564501"/>
            <a:chExt cx="9144000" cy="292903"/>
          </a:xfrm>
        </p:grpSpPr>
        <p:sp>
          <p:nvSpPr>
            <p:cNvPr id="14" name="矩形 13">
              <a:extLst>
                <a:ext uri="{FF2B5EF4-FFF2-40B4-BE49-F238E27FC236}">
                  <a16:creationId xmlns:a16="http://schemas.microsoft.com/office/drawing/2014/main" id="{C6672294-FD4D-4C29-8C6B-A90ACA13CEBB}"/>
                </a:ext>
              </a:extLst>
            </p:cNvPr>
            <p:cNvSpPr/>
            <p:nvPr/>
          </p:nvSpPr>
          <p:spPr>
            <a:xfrm>
              <a:off x="8854294" y="6564501"/>
              <a:ext cx="289706" cy="288000"/>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5" name="矩形 14">
              <a:extLst>
                <a:ext uri="{FF2B5EF4-FFF2-40B4-BE49-F238E27FC236}">
                  <a16:creationId xmlns:a16="http://schemas.microsoft.com/office/drawing/2014/main" id="{9DAEB5F5-FCBA-40A1-8B8D-941D4F65269A}"/>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6" name="灯片编号占位符 5">
            <a:extLst>
              <a:ext uri="{FF2B5EF4-FFF2-40B4-BE49-F238E27FC236}">
                <a16:creationId xmlns:a16="http://schemas.microsoft.com/office/drawing/2014/main" id="{E22416C1-5B92-4E1F-B2B5-122D5CDBC73C}"/>
              </a:ext>
            </a:extLst>
          </p:cNvPr>
          <p:cNvSpPr txBox="1"/>
          <p:nvPr userDrawn="1"/>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t>‹#›</a:t>
            </a:fld>
            <a:endParaRPr lang="zh-HK" altLang="en-US" sz="1600" dirty="0">
              <a:solidFill>
                <a:schemeClr val="bg1"/>
              </a:solidFill>
            </a:endParaRPr>
          </a:p>
        </p:txBody>
      </p:sp>
    </p:spTree>
    <p:extLst>
      <p:ext uri="{BB962C8B-B14F-4D97-AF65-F5344CB8AC3E}">
        <p14:creationId xmlns:p14="http://schemas.microsoft.com/office/powerpoint/2010/main" val="2309809957"/>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E40BDA6-FB1E-4C60-AF08-640F56201863}" type="datetime1">
              <a:rPr lang="zh-HK" altLang="en-US" smtClean="0">
                <a:solidFill>
                  <a:prstClr val="black">
                    <a:tint val="75000"/>
                  </a:prstClr>
                </a:solidFill>
              </a:rPr>
              <a:t>26/11/2024</a:t>
            </a:fld>
            <a:endParaRPr lang="zh-HK" altLang="en-US">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HK" altLang="en-US">
              <a:solidFill>
                <a:prstClr val="black">
                  <a:tint val="75000"/>
                </a:prstClr>
              </a:solidFill>
            </a:endParaRPr>
          </a:p>
        </p:txBody>
      </p:sp>
      <p:sp>
        <p:nvSpPr>
          <p:cNvPr id="6" name="Slide Number Placeholder 5"/>
          <p:cNvSpPr>
            <a:spLocks noGrp="1"/>
          </p:cNvSpPr>
          <p:nvPr>
            <p:ph type="sldNum" sz="quarter" idx="4"/>
          </p:nvPr>
        </p:nvSpPr>
        <p:spPr>
          <a:xfrm>
            <a:off x="11712000" y="6421664"/>
            <a:ext cx="367200" cy="365125"/>
          </a:xfrm>
          <a:prstGeom prst="rect">
            <a:avLst/>
          </a:prstGeom>
        </p:spPr>
        <p:txBody>
          <a:bodyPr vert="horz" lIns="91440" tIns="45720" rIns="91440" bIns="45720" rtlCol="0" anchor="ctr"/>
          <a:lstStyle>
            <a:lvl1pPr algn="r">
              <a:defRPr sz="1200">
                <a:solidFill>
                  <a:schemeClr val="bg1"/>
                </a:solidFill>
              </a:defRPr>
            </a:lvl1pPr>
          </a:lstStyle>
          <a:p>
            <a:fld id="{8592E714-8771-4256-B120-A1444CD7D5F3}" type="slidenum">
              <a:rPr lang="zh-HK" altLang="en-US" smtClean="0"/>
              <a:pPr/>
              <a:t>‹#›</a:t>
            </a:fld>
            <a:endParaRPr lang="zh-HK" altLang="en-US" dirty="0"/>
          </a:p>
        </p:txBody>
      </p:sp>
    </p:spTree>
    <p:extLst>
      <p:ext uri="{BB962C8B-B14F-4D97-AF65-F5344CB8AC3E}">
        <p14:creationId xmlns:p14="http://schemas.microsoft.com/office/powerpoint/2010/main" val="2975858898"/>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tags" Target="../tags/tag9.xml"/><Relationship Id="rId13" Type="http://schemas.openxmlformats.org/officeDocument/2006/relationships/notesSlide" Target="../notesSlides/notesSlide1.xml"/><Relationship Id="rId3" Type="http://schemas.openxmlformats.org/officeDocument/2006/relationships/tags" Target="../tags/tag4.xml"/><Relationship Id="rId7" Type="http://schemas.openxmlformats.org/officeDocument/2006/relationships/tags" Target="../tags/tag8.xml"/><Relationship Id="rId12" Type="http://schemas.openxmlformats.org/officeDocument/2006/relationships/slideLayout" Target="../slideLayouts/slideLayout1.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tags" Target="../tags/tag7.xml"/><Relationship Id="rId11" Type="http://schemas.openxmlformats.org/officeDocument/2006/relationships/tags" Target="../tags/tag12.xml"/><Relationship Id="rId5" Type="http://schemas.openxmlformats.org/officeDocument/2006/relationships/tags" Target="../tags/tag6.xml"/><Relationship Id="rId10" Type="http://schemas.openxmlformats.org/officeDocument/2006/relationships/tags" Target="../tags/tag11.xml"/><Relationship Id="rId4" Type="http://schemas.openxmlformats.org/officeDocument/2006/relationships/tags" Target="../tags/tag5.xml"/><Relationship Id="rId9" Type="http://schemas.openxmlformats.org/officeDocument/2006/relationships/tags" Target="../tags/tag10.xml"/></Relationships>
</file>

<file path=ppt/slides/_rels/slide10.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18.xml"/><Relationship Id="rId6" Type="http://schemas.openxmlformats.org/officeDocument/2006/relationships/image" Target="../media/image8.png"/><Relationship Id="rId5" Type="http://schemas.openxmlformats.org/officeDocument/2006/relationships/image" Target="../media/image7.png"/><Relationship Id="rId10" Type="http://schemas.openxmlformats.org/officeDocument/2006/relationships/image" Target="../media/image1110.png"/><Relationship Id="rId4" Type="http://schemas.openxmlformats.org/officeDocument/2006/relationships/image" Target="../media/image6.png"/><Relationship Id="rId9" Type="http://schemas.openxmlformats.org/officeDocument/2006/relationships/image" Target="../media/image11.png"/></Relationships>
</file>

<file path=ppt/slides/_rels/slide100.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tags" Target="../tags/tag634.xml"/><Relationship Id="rId1" Type="http://schemas.openxmlformats.org/officeDocument/2006/relationships/tags" Target="../tags/tag633.xml"/><Relationship Id="rId5" Type="http://schemas.openxmlformats.org/officeDocument/2006/relationships/image" Target="../media/image126.png"/><Relationship Id="rId4" Type="http://schemas.openxmlformats.org/officeDocument/2006/relationships/notesSlide" Target="../notesSlides/notesSlide99.xml"/></Relationships>
</file>

<file path=ppt/slides/_rels/slide101.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tags" Target="../tags/tag636.xml"/><Relationship Id="rId1" Type="http://schemas.openxmlformats.org/officeDocument/2006/relationships/tags" Target="../tags/tag635.xml"/><Relationship Id="rId5" Type="http://schemas.openxmlformats.org/officeDocument/2006/relationships/image" Target="../media/image127.png"/><Relationship Id="rId4" Type="http://schemas.openxmlformats.org/officeDocument/2006/relationships/notesSlide" Target="../notesSlides/notesSlide100.xml"/></Relationships>
</file>

<file path=ppt/slides/_rels/slide102.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tags" Target="../tags/tag638.xml"/><Relationship Id="rId1" Type="http://schemas.openxmlformats.org/officeDocument/2006/relationships/tags" Target="../tags/tag637.xml"/><Relationship Id="rId5" Type="http://schemas.openxmlformats.org/officeDocument/2006/relationships/image" Target="../media/image128.png"/><Relationship Id="rId4" Type="http://schemas.openxmlformats.org/officeDocument/2006/relationships/notesSlide" Target="../notesSlides/notesSlide101.xml"/></Relationships>
</file>

<file path=ppt/slides/_rels/slide103.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tags" Target="../tags/tag640.xml"/><Relationship Id="rId1" Type="http://schemas.openxmlformats.org/officeDocument/2006/relationships/tags" Target="../tags/tag639.xml"/><Relationship Id="rId5" Type="http://schemas.openxmlformats.org/officeDocument/2006/relationships/image" Target="../media/image129.png"/><Relationship Id="rId4" Type="http://schemas.openxmlformats.org/officeDocument/2006/relationships/notesSlide" Target="../notesSlides/notesSlide102.xml"/></Relationships>
</file>

<file path=ppt/slides/_rels/slide104.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tags" Target="../tags/tag642.xml"/><Relationship Id="rId1" Type="http://schemas.openxmlformats.org/officeDocument/2006/relationships/tags" Target="../tags/tag641.xml"/><Relationship Id="rId5" Type="http://schemas.openxmlformats.org/officeDocument/2006/relationships/image" Target="../media/image130.png"/><Relationship Id="rId4" Type="http://schemas.openxmlformats.org/officeDocument/2006/relationships/notesSlide" Target="../notesSlides/notesSlide103.xml"/></Relationships>
</file>

<file path=ppt/slides/_rels/slide105.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tags" Target="../tags/tag644.xml"/><Relationship Id="rId1" Type="http://schemas.openxmlformats.org/officeDocument/2006/relationships/tags" Target="../tags/tag643.xml"/><Relationship Id="rId5" Type="http://schemas.openxmlformats.org/officeDocument/2006/relationships/image" Target="../media/image131.png"/><Relationship Id="rId4" Type="http://schemas.openxmlformats.org/officeDocument/2006/relationships/notesSlide" Target="../notesSlides/notesSlide104.xml"/></Relationships>
</file>

<file path=ppt/slides/_rels/slide106.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tags" Target="../tags/tag646.xml"/><Relationship Id="rId1" Type="http://schemas.openxmlformats.org/officeDocument/2006/relationships/tags" Target="../tags/tag645.xml"/><Relationship Id="rId5" Type="http://schemas.openxmlformats.org/officeDocument/2006/relationships/image" Target="../media/image132.png"/><Relationship Id="rId4" Type="http://schemas.openxmlformats.org/officeDocument/2006/relationships/notesSlide" Target="../notesSlides/notesSlide105.xml"/></Relationships>
</file>

<file path=ppt/slides/_rels/slide107.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tags" Target="../tags/tag648.xml"/><Relationship Id="rId1" Type="http://schemas.openxmlformats.org/officeDocument/2006/relationships/tags" Target="../tags/tag647.xml"/><Relationship Id="rId6" Type="http://schemas.openxmlformats.org/officeDocument/2006/relationships/image" Target="../media/image134.png"/><Relationship Id="rId5" Type="http://schemas.openxmlformats.org/officeDocument/2006/relationships/image" Target="../media/image133.png"/><Relationship Id="rId4" Type="http://schemas.openxmlformats.org/officeDocument/2006/relationships/notesSlide" Target="../notesSlides/notesSlide106.xml"/></Relationships>
</file>

<file path=ppt/slides/_rels/slide108.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tags" Target="../tags/tag650.xml"/><Relationship Id="rId1" Type="http://schemas.openxmlformats.org/officeDocument/2006/relationships/tags" Target="../tags/tag649.xml"/><Relationship Id="rId5" Type="http://schemas.openxmlformats.org/officeDocument/2006/relationships/image" Target="../media/image135.png"/><Relationship Id="rId4" Type="http://schemas.openxmlformats.org/officeDocument/2006/relationships/notesSlide" Target="../notesSlides/notesSlide107.xml"/></Relationships>
</file>

<file path=ppt/slides/_rels/slide109.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tags" Target="../tags/tag652.xml"/><Relationship Id="rId1" Type="http://schemas.openxmlformats.org/officeDocument/2006/relationships/tags" Target="../tags/tag651.xml"/><Relationship Id="rId5" Type="http://schemas.openxmlformats.org/officeDocument/2006/relationships/image" Target="../media/image136.png"/><Relationship Id="rId4" Type="http://schemas.openxmlformats.org/officeDocument/2006/relationships/notesSlide" Target="../notesSlides/notesSlide108.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110.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tags" Target="../tags/tag654.xml"/><Relationship Id="rId1" Type="http://schemas.openxmlformats.org/officeDocument/2006/relationships/tags" Target="../tags/tag653.xml"/><Relationship Id="rId5" Type="http://schemas.openxmlformats.org/officeDocument/2006/relationships/image" Target="../media/image137.png"/><Relationship Id="rId4" Type="http://schemas.openxmlformats.org/officeDocument/2006/relationships/notesSlide" Target="../notesSlides/notesSlide109.xml"/></Relationships>
</file>

<file path=ppt/slides/_rels/slide111.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tags" Target="../tags/tag656.xml"/><Relationship Id="rId1" Type="http://schemas.openxmlformats.org/officeDocument/2006/relationships/tags" Target="../tags/tag655.xml"/><Relationship Id="rId6" Type="http://schemas.openxmlformats.org/officeDocument/2006/relationships/image" Target="../media/image139.png"/><Relationship Id="rId5" Type="http://schemas.openxmlformats.org/officeDocument/2006/relationships/image" Target="../media/image138.png"/><Relationship Id="rId4" Type="http://schemas.openxmlformats.org/officeDocument/2006/relationships/notesSlide" Target="../notesSlides/notesSlide110.xml"/></Relationships>
</file>

<file path=ppt/slides/_rels/slide112.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tags" Target="../tags/tag658.xml"/><Relationship Id="rId1" Type="http://schemas.openxmlformats.org/officeDocument/2006/relationships/tags" Target="../tags/tag657.xml"/><Relationship Id="rId5" Type="http://schemas.openxmlformats.org/officeDocument/2006/relationships/image" Target="../media/image140.png"/><Relationship Id="rId4" Type="http://schemas.openxmlformats.org/officeDocument/2006/relationships/notesSlide" Target="../notesSlides/notesSlide111.xml"/></Relationships>
</file>

<file path=ppt/slides/_rels/slide113.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tags" Target="../tags/tag660.xml"/><Relationship Id="rId1" Type="http://schemas.openxmlformats.org/officeDocument/2006/relationships/tags" Target="../tags/tag659.xml"/><Relationship Id="rId5" Type="http://schemas.openxmlformats.org/officeDocument/2006/relationships/image" Target="../media/image141.png"/><Relationship Id="rId4" Type="http://schemas.openxmlformats.org/officeDocument/2006/relationships/notesSlide" Target="../notesSlides/notesSlide112.xml"/></Relationships>
</file>

<file path=ppt/slides/_rels/slide114.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tags" Target="../tags/tag662.xml"/><Relationship Id="rId1" Type="http://schemas.openxmlformats.org/officeDocument/2006/relationships/tags" Target="../tags/tag661.xml"/><Relationship Id="rId6" Type="http://schemas.openxmlformats.org/officeDocument/2006/relationships/image" Target="../media/image143.png"/><Relationship Id="rId5" Type="http://schemas.openxmlformats.org/officeDocument/2006/relationships/image" Target="../media/image142.png"/><Relationship Id="rId4" Type="http://schemas.openxmlformats.org/officeDocument/2006/relationships/notesSlide" Target="../notesSlides/notesSlide113.xml"/></Relationships>
</file>

<file path=ppt/slides/_rels/slide115.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tags" Target="../tags/tag664.xml"/><Relationship Id="rId1" Type="http://schemas.openxmlformats.org/officeDocument/2006/relationships/tags" Target="../tags/tag663.xml"/><Relationship Id="rId5" Type="http://schemas.openxmlformats.org/officeDocument/2006/relationships/image" Target="../media/image144.png"/><Relationship Id="rId4" Type="http://schemas.openxmlformats.org/officeDocument/2006/relationships/notesSlide" Target="../notesSlides/notesSlide114.xml"/></Relationships>
</file>

<file path=ppt/slides/_rels/slide116.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tags" Target="../tags/tag666.xml"/><Relationship Id="rId1" Type="http://schemas.openxmlformats.org/officeDocument/2006/relationships/tags" Target="../tags/tag665.xml"/><Relationship Id="rId5" Type="http://schemas.openxmlformats.org/officeDocument/2006/relationships/image" Target="../media/image145.png"/><Relationship Id="rId4" Type="http://schemas.openxmlformats.org/officeDocument/2006/relationships/notesSlide" Target="../notesSlides/notesSlide115.xml"/></Relationships>
</file>

<file path=ppt/slides/_rels/slide117.xml.rels><?xml version="1.0" encoding="UTF-8" standalone="yes"?>
<Relationships xmlns="http://schemas.openxmlformats.org/package/2006/relationships"><Relationship Id="rId8" Type="http://schemas.openxmlformats.org/officeDocument/2006/relationships/tags" Target="../tags/tag674.xml"/><Relationship Id="rId13" Type="http://schemas.openxmlformats.org/officeDocument/2006/relationships/tags" Target="../tags/tag679.xml"/><Relationship Id="rId18" Type="http://schemas.openxmlformats.org/officeDocument/2006/relationships/tags" Target="../tags/tag684.xml"/><Relationship Id="rId26" Type="http://schemas.openxmlformats.org/officeDocument/2006/relationships/tags" Target="../tags/tag692.xml"/><Relationship Id="rId3" Type="http://schemas.openxmlformats.org/officeDocument/2006/relationships/tags" Target="../tags/tag669.xml"/><Relationship Id="rId21" Type="http://schemas.openxmlformats.org/officeDocument/2006/relationships/tags" Target="../tags/tag687.xml"/><Relationship Id="rId7" Type="http://schemas.openxmlformats.org/officeDocument/2006/relationships/tags" Target="../tags/tag673.xml"/><Relationship Id="rId12" Type="http://schemas.openxmlformats.org/officeDocument/2006/relationships/tags" Target="../tags/tag678.xml"/><Relationship Id="rId17" Type="http://schemas.openxmlformats.org/officeDocument/2006/relationships/tags" Target="../tags/tag683.xml"/><Relationship Id="rId25" Type="http://schemas.openxmlformats.org/officeDocument/2006/relationships/tags" Target="../tags/tag691.xml"/><Relationship Id="rId2" Type="http://schemas.openxmlformats.org/officeDocument/2006/relationships/tags" Target="../tags/tag668.xml"/><Relationship Id="rId16" Type="http://schemas.openxmlformats.org/officeDocument/2006/relationships/tags" Target="../tags/tag682.xml"/><Relationship Id="rId20" Type="http://schemas.openxmlformats.org/officeDocument/2006/relationships/tags" Target="../tags/tag686.xml"/><Relationship Id="rId29" Type="http://schemas.openxmlformats.org/officeDocument/2006/relationships/slideLayout" Target="../slideLayouts/slideLayout18.xml"/><Relationship Id="rId1" Type="http://schemas.openxmlformats.org/officeDocument/2006/relationships/tags" Target="../tags/tag667.xml"/><Relationship Id="rId6" Type="http://schemas.openxmlformats.org/officeDocument/2006/relationships/tags" Target="../tags/tag672.xml"/><Relationship Id="rId11" Type="http://schemas.openxmlformats.org/officeDocument/2006/relationships/tags" Target="../tags/tag677.xml"/><Relationship Id="rId24" Type="http://schemas.openxmlformats.org/officeDocument/2006/relationships/tags" Target="../tags/tag690.xml"/><Relationship Id="rId32" Type="http://schemas.microsoft.com/office/2007/relationships/hdphoto" Target="../media/hdphoto1.wdp"/><Relationship Id="rId5" Type="http://schemas.openxmlformats.org/officeDocument/2006/relationships/tags" Target="../tags/tag671.xml"/><Relationship Id="rId15" Type="http://schemas.openxmlformats.org/officeDocument/2006/relationships/tags" Target="../tags/tag681.xml"/><Relationship Id="rId23" Type="http://schemas.openxmlformats.org/officeDocument/2006/relationships/tags" Target="../tags/tag689.xml"/><Relationship Id="rId28" Type="http://schemas.openxmlformats.org/officeDocument/2006/relationships/tags" Target="../tags/tag694.xml"/><Relationship Id="rId10" Type="http://schemas.openxmlformats.org/officeDocument/2006/relationships/tags" Target="../tags/tag676.xml"/><Relationship Id="rId19" Type="http://schemas.openxmlformats.org/officeDocument/2006/relationships/tags" Target="../tags/tag685.xml"/><Relationship Id="rId31" Type="http://schemas.openxmlformats.org/officeDocument/2006/relationships/image" Target="../media/image1.png"/><Relationship Id="rId4" Type="http://schemas.openxmlformats.org/officeDocument/2006/relationships/tags" Target="../tags/tag670.xml"/><Relationship Id="rId9" Type="http://schemas.openxmlformats.org/officeDocument/2006/relationships/tags" Target="../tags/tag675.xml"/><Relationship Id="rId14" Type="http://schemas.openxmlformats.org/officeDocument/2006/relationships/tags" Target="../tags/tag680.xml"/><Relationship Id="rId22" Type="http://schemas.openxmlformats.org/officeDocument/2006/relationships/tags" Target="../tags/tag688.xml"/><Relationship Id="rId27" Type="http://schemas.openxmlformats.org/officeDocument/2006/relationships/tags" Target="../tags/tag693.xml"/><Relationship Id="rId30" Type="http://schemas.openxmlformats.org/officeDocument/2006/relationships/notesSlide" Target="../notesSlides/notesSlide116.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18.xml"/></Relationships>
</file>

<file path=ppt/slides/_rels/slide1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8.xml"/><Relationship Id="rId1" Type="http://schemas.openxmlformats.org/officeDocument/2006/relationships/slideLayout" Target="../slideLayouts/slideLayout13.xml"/><Relationship Id="rId4" Type="http://schemas.microsoft.com/office/2007/relationships/hdphoto" Target="../media/hdphoto1.wdp"/></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18.xml"/><Relationship Id="rId5" Type="http://schemas.openxmlformats.org/officeDocument/2006/relationships/image" Target="../media/image15.png"/><Relationship Id="rId4" Type="http://schemas.openxmlformats.org/officeDocument/2006/relationships/image" Target="../media/image14.png"/></Relationships>
</file>

<file path=ppt/slides/_rels/slide120.xml.rels><?xml version="1.0" encoding="UTF-8" standalone="yes"?>
<Relationships xmlns="http://schemas.openxmlformats.org/package/2006/relationships"><Relationship Id="rId8" Type="http://schemas.openxmlformats.org/officeDocument/2006/relationships/tags" Target="../tags/tag702.xml"/><Relationship Id="rId13" Type="http://schemas.openxmlformats.org/officeDocument/2006/relationships/tags" Target="../tags/tag707.xml"/><Relationship Id="rId18" Type="http://schemas.openxmlformats.org/officeDocument/2006/relationships/tags" Target="../tags/tag712.xml"/><Relationship Id="rId26" Type="http://schemas.openxmlformats.org/officeDocument/2006/relationships/tags" Target="../tags/tag720.xml"/><Relationship Id="rId3" Type="http://schemas.openxmlformats.org/officeDocument/2006/relationships/tags" Target="../tags/tag697.xml"/><Relationship Id="rId21" Type="http://schemas.openxmlformats.org/officeDocument/2006/relationships/tags" Target="../tags/tag715.xml"/><Relationship Id="rId7" Type="http://schemas.openxmlformats.org/officeDocument/2006/relationships/tags" Target="../tags/tag701.xml"/><Relationship Id="rId12" Type="http://schemas.openxmlformats.org/officeDocument/2006/relationships/tags" Target="../tags/tag706.xml"/><Relationship Id="rId17" Type="http://schemas.openxmlformats.org/officeDocument/2006/relationships/tags" Target="../tags/tag711.xml"/><Relationship Id="rId25" Type="http://schemas.openxmlformats.org/officeDocument/2006/relationships/tags" Target="../tags/tag719.xml"/><Relationship Id="rId2" Type="http://schemas.openxmlformats.org/officeDocument/2006/relationships/tags" Target="../tags/tag696.xml"/><Relationship Id="rId16" Type="http://schemas.openxmlformats.org/officeDocument/2006/relationships/tags" Target="../tags/tag710.xml"/><Relationship Id="rId20" Type="http://schemas.openxmlformats.org/officeDocument/2006/relationships/tags" Target="../tags/tag714.xml"/><Relationship Id="rId29" Type="http://schemas.openxmlformats.org/officeDocument/2006/relationships/slideLayout" Target="../slideLayouts/slideLayout18.xml"/><Relationship Id="rId1" Type="http://schemas.openxmlformats.org/officeDocument/2006/relationships/tags" Target="../tags/tag695.xml"/><Relationship Id="rId6" Type="http://schemas.openxmlformats.org/officeDocument/2006/relationships/tags" Target="../tags/tag700.xml"/><Relationship Id="rId11" Type="http://schemas.openxmlformats.org/officeDocument/2006/relationships/tags" Target="../tags/tag705.xml"/><Relationship Id="rId24" Type="http://schemas.openxmlformats.org/officeDocument/2006/relationships/tags" Target="../tags/tag718.xml"/><Relationship Id="rId32" Type="http://schemas.microsoft.com/office/2007/relationships/hdphoto" Target="../media/hdphoto1.wdp"/><Relationship Id="rId5" Type="http://schemas.openxmlformats.org/officeDocument/2006/relationships/tags" Target="../tags/tag699.xml"/><Relationship Id="rId15" Type="http://schemas.openxmlformats.org/officeDocument/2006/relationships/tags" Target="../tags/tag709.xml"/><Relationship Id="rId23" Type="http://schemas.openxmlformats.org/officeDocument/2006/relationships/tags" Target="../tags/tag717.xml"/><Relationship Id="rId28" Type="http://schemas.openxmlformats.org/officeDocument/2006/relationships/tags" Target="../tags/tag722.xml"/><Relationship Id="rId10" Type="http://schemas.openxmlformats.org/officeDocument/2006/relationships/tags" Target="../tags/tag704.xml"/><Relationship Id="rId19" Type="http://schemas.openxmlformats.org/officeDocument/2006/relationships/tags" Target="../tags/tag713.xml"/><Relationship Id="rId31" Type="http://schemas.openxmlformats.org/officeDocument/2006/relationships/image" Target="../media/image1.png"/><Relationship Id="rId4" Type="http://schemas.openxmlformats.org/officeDocument/2006/relationships/tags" Target="../tags/tag698.xml"/><Relationship Id="rId9" Type="http://schemas.openxmlformats.org/officeDocument/2006/relationships/tags" Target="../tags/tag703.xml"/><Relationship Id="rId14" Type="http://schemas.openxmlformats.org/officeDocument/2006/relationships/tags" Target="../tags/tag708.xml"/><Relationship Id="rId22" Type="http://schemas.openxmlformats.org/officeDocument/2006/relationships/tags" Target="../tags/tag716.xml"/><Relationship Id="rId27" Type="http://schemas.openxmlformats.org/officeDocument/2006/relationships/tags" Target="../tags/tag721.xml"/><Relationship Id="rId30" Type="http://schemas.openxmlformats.org/officeDocument/2006/relationships/notesSlide" Target="../notesSlides/notesSlide119.xml"/></Relationships>
</file>

<file path=ppt/slides/_rels/slide121.xml.rels><?xml version="1.0" encoding="UTF-8" standalone="yes"?>
<Relationships xmlns="http://schemas.openxmlformats.org/package/2006/relationships"><Relationship Id="rId8" Type="http://schemas.openxmlformats.org/officeDocument/2006/relationships/tags" Target="../tags/tag730.xml"/><Relationship Id="rId13" Type="http://schemas.openxmlformats.org/officeDocument/2006/relationships/tags" Target="../tags/tag735.xml"/><Relationship Id="rId18" Type="http://schemas.openxmlformats.org/officeDocument/2006/relationships/tags" Target="../tags/tag740.xml"/><Relationship Id="rId26" Type="http://schemas.openxmlformats.org/officeDocument/2006/relationships/tags" Target="../tags/tag748.xml"/><Relationship Id="rId3" Type="http://schemas.openxmlformats.org/officeDocument/2006/relationships/tags" Target="../tags/tag725.xml"/><Relationship Id="rId21" Type="http://schemas.openxmlformats.org/officeDocument/2006/relationships/tags" Target="../tags/tag743.xml"/><Relationship Id="rId7" Type="http://schemas.openxmlformats.org/officeDocument/2006/relationships/tags" Target="../tags/tag729.xml"/><Relationship Id="rId12" Type="http://schemas.openxmlformats.org/officeDocument/2006/relationships/tags" Target="../tags/tag734.xml"/><Relationship Id="rId17" Type="http://schemas.openxmlformats.org/officeDocument/2006/relationships/tags" Target="../tags/tag739.xml"/><Relationship Id="rId25" Type="http://schemas.openxmlformats.org/officeDocument/2006/relationships/tags" Target="../tags/tag747.xml"/><Relationship Id="rId2" Type="http://schemas.openxmlformats.org/officeDocument/2006/relationships/tags" Target="../tags/tag724.xml"/><Relationship Id="rId16" Type="http://schemas.openxmlformats.org/officeDocument/2006/relationships/tags" Target="../tags/tag738.xml"/><Relationship Id="rId20" Type="http://schemas.openxmlformats.org/officeDocument/2006/relationships/tags" Target="../tags/tag742.xml"/><Relationship Id="rId29" Type="http://schemas.openxmlformats.org/officeDocument/2006/relationships/slideLayout" Target="../slideLayouts/slideLayout18.xml"/><Relationship Id="rId1" Type="http://schemas.openxmlformats.org/officeDocument/2006/relationships/tags" Target="../tags/tag723.xml"/><Relationship Id="rId6" Type="http://schemas.openxmlformats.org/officeDocument/2006/relationships/tags" Target="../tags/tag728.xml"/><Relationship Id="rId11" Type="http://schemas.openxmlformats.org/officeDocument/2006/relationships/tags" Target="../tags/tag733.xml"/><Relationship Id="rId24" Type="http://schemas.openxmlformats.org/officeDocument/2006/relationships/tags" Target="../tags/tag746.xml"/><Relationship Id="rId32" Type="http://schemas.microsoft.com/office/2007/relationships/hdphoto" Target="../media/hdphoto1.wdp"/><Relationship Id="rId5" Type="http://schemas.openxmlformats.org/officeDocument/2006/relationships/tags" Target="../tags/tag727.xml"/><Relationship Id="rId15" Type="http://schemas.openxmlformats.org/officeDocument/2006/relationships/tags" Target="../tags/tag737.xml"/><Relationship Id="rId23" Type="http://schemas.openxmlformats.org/officeDocument/2006/relationships/tags" Target="../tags/tag745.xml"/><Relationship Id="rId28" Type="http://schemas.openxmlformats.org/officeDocument/2006/relationships/tags" Target="../tags/tag750.xml"/><Relationship Id="rId10" Type="http://schemas.openxmlformats.org/officeDocument/2006/relationships/tags" Target="../tags/tag732.xml"/><Relationship Id="rId19" Type="http://schemas.openxmlformats.org/officeDocument/2006/relationships/tags" Target="../tags/tag741.xml"/><Relationship Id="rId31" Type="http://schemas.openxmlformats.org/officeDocument/2006/relationships/image" Target="../media/image1.png"/><Relationship Id="rId4" Type="http://schemas.openxmlformats.org/officeDocument/2006/relationships/tags" Target="../tags/tag726.xml"/><Relationship Id="rId9" Type="http://schemas.openxmlformats.org/officeDocument/2006/relationships/tags" Target="../tags/tag731.xml"/><Relationship Id="rId14" Type="http://schemas.openxmlformats.org/officeDocument/2006/relationships/tags" Target="../tags/tag736.xml"/><Relationship Id="rId22" Type="http://schemas.openxmlformats.org/officeDocument/2006/relationships/tags" Target="../tags/tag744.xml"/><Relationship Id="rId27" Type="http://schemas.openxmlformats.org/officeDocument/2006/relationships/tags" Target="../tags/tag749.xml"/><Relationship Id="rId30" Type="http://schemas.openxmlformats.org/officeDocument/2006/relationships/notesSlide" Target="../notesSlides/notesSlide120.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18.xml"/></Relationships>
</file>

<file path=ppt/slides/_rels/slide123.xml.rels><?xml version="1.0" encoding="UTF-8" standalone="yes"?>
<Relationships xmlns="http://schemas.openxmlformats.org/package/2006/relationships"><Relationship Id="rId8" Type="http://schemas.openxmlformats.org/officeDocument/2006/relationships/tags" Target="../tags/tag758.xml"/><Relationship Id="rId13" Type="http://schemas.openxmlformats.org/officeDocument/2006/relationships/tags" Target="../tags/tag763.xml"/><Relationship Id="rId18" Type="http://schemas.openxmlformats.org/officeDocument/2006/relationships/tags" Target="../tags/tag768.xml"/><Relationship Id="rId26" Type="http://schemas.openxmlformats.org/officeDocument/2006/relationships/tags" Target="../tags/tag776.xml"/><Relationship Id="rId3" Type="http://schemas.openxmlformats.org/officeDocument/2006/relationships/tags" Target="../tags/tag753.xml"/><Relationship Id="rId21" Type="http://schemas.openxmlformats.org/officeDocument/2006/relationships/tags" Target="../tags/tag771.xml"/><Relationship Id="rId7" Type="http://schemas.openxmlformats.org/officeDocument/2006/relationships/tags" Target="../tags/tag757.xml"/><Relationship Id="rId12" Type="http://schemas.openxmlformats.org/officeDocument/2006/relationships/tags" Target="../tags/tag762.xml"/><Relationship Id="rId17" Type="http://schemas.openxmlformats.org/officeDocument/2006/relationships/tags" Target="../tags/tag767.xml"/><Relationship Id="rId25" Type="http://schemas.openxmlformats.org/officeDocument/2006/relationships/tags" Target="../tags/tag775.xml"/><Relationship Id="rId2" Type="http://schemas.openxmlformats.org/officeDocument/2006/relationships/tags" Target="../tags/tag752.xml"/><Relationship Id="rId16" Type="http://schemas.openxmlformats.org/officeDocument/2006/relationships/tags" Target="../tags/tag766.xml"/><Relationship Id="rId20" Type="http://schemas.openxmlformats.org/officeDocument/2006/relationships/tags" Target="../tags/tag770.xml"/><Relationship Id="rId29" Type="http://schemas.openxmlformats.org/officeDocument/2006/relationships/slideLayout" Target="../slideLayouts/slideLayout18.xml"/><Relationship Id="rId1" Type="http://schemas.openxmlformats.org/officeDocument/2006/relationships/tags" Target="../tags/tag751.xml"/><Relationship Id="rId6" Type="http://schemas.openxmlformats.org/officeDocument/2006/relationships/tags" Target="../tags/tag756.xml"/><Relationship Id="rId11" Type="http://schemas.openxmlformats.org/officeDocument/2006/relationships/tags" Target="../tags/tag761.xml"/><Relationship Id="rId24" Type="http://schemas.openxmlformats.org/officeDocument/2006/relationships/tags" Target="../tags/tag774.xml"/><Relationship Id="rId32" Type="http://schemas.microsoft.com/office/2007/relationships/hdphoto" Target="../media/hdphoto1.wdp"/><Relationship Id="rId5" Type="http://schemas.openxmlformats.org/officeDocument/2006/relationships/tags" Target="../tags/tag755.xml"/><Relationship Id="rId15" Type="http://schemas.openxmlformats.org/officeDocument/2006/relationships/tags" Target="../tags/tag765.xml"/><Relationship Id="rId23" Type="http://schemas.openxmlformats.org/officeDocument/2006/relationships/tags" Target="../tags/tag773.xml"/><Relationship Id="rId28" Type="http://schemas.openxmlformats.org/officeDocument/2006/relationships/tags" Target="../tags/tag778.xml"/><Relationship Id="rId10" Type="http://schemas.openxmlformats.org/officeDocument/2006/relationships/tags" Target="../tags/tag760.xml"/><Relationship Id="rId19" Type="http://schemas.openxmlformats.org/officeDocument/2006/relationships/tags" Target="../tags/tag769.xml"/><Relationship Id="rId31" Type="http://schemas.openxmlformats.org/officeDocument/2006/relationships/image" Target="../media/image1.png"/><Relationship Id="rId4" Type="http://schemas.openxmlformats.org/officeDocument/2006/relationships/tags" Target="../tags/tag754.xml"/><Relationship Id="rId9" Type="http://schemas.openxmlformats.org/officeDocument/2006/relationships/tags" Target="../tags/tag759.xml"/><Relationship Id="rId14" Type="http://schemas.openxmlformats.org/officeDocument/2006/relationships/tags" Target="../tags/tag764.xml"/><Relationship Id="rId22" Type="http://schemas.openxmlformats.org/officeDocument/2006/relationships/tags" Target="../tags/tag772.xml"/><Relationship Id="rId27" Type="http://schemas.openxmlformats.org/officeDocument/2006/relationships/tags" Target="../tags/tag777.xml"/><Relationship Id="rId30" Type="http://schemas.openxmlformats.org/officeDocument/2006/relationships/notesSlide" Target="../notesSlides/notesSlide122.xml"/></Relationships>
</file>

<file path=ppt/slides/_rels/slide124.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123.xml"/><Relationship Id="rId1" Type="http://schemas.openxmlformats.org/officeDocument/2006/relationships/slideLayout" Target="../slideLayouts/slideLayout18.xml"/></Relationships>
</file>

<file path=ppt/slides/_rels/slide125.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124.xml"/><Relationship Id="rId1" Type="http://schemas.openxmlformats.org/officeDocument/2006/relationships/slideLayout" Target="../slideLayouts/slideLayout18.xml"/></Relationships>
</file>

<file path=ppt/slides/_rels/slide126.xml.rels><?xml version="1.0" encoding="UTF-8" standalone="yes"?>
<Relationships xmlns="http://schemas.openxmlformats.org/package/2006/relationships"><Relationship Id="rId8" Type="http://schemas.openxmlformats.org/officeDocument/2006/relationships/image" Target="../media/image153.png"/><Relationship Id="rId3" Type="http://schemas.openxmlformats.org/officeDocument/2006/relationships/image" Target="../media/image148.png"/><Relationship Id="rId7" Type="http://schemas.openxmlformats.org/officeDocument/2006/relationships/image" Target="../media/image152.png"/><Relationship Id="rId2" Type="http://schemas.openxmlformats.org/officeDocument/2006/relationships/notesSlide" Target="../notesSlides/notesSlide125.xml"/><Relationship Id="rId1" Type="http://schemas.openxmlformats.org/officeDocument/2006/relationships/slideLayout" Target="../slideLayouts/slideLayout18.xml"/><Relationship Id="rId6" Type="http://schemas.openxmlformats.org/officeDocument/2006/relationships/image" Target="../media/image151.png"/><Relationship Id="rId11" Type="http://schemas.openxmlformats.org/officeDocument/2006/relationships/image" Target="../media/image156.png"/><Relationship Id="rId5" Type="http://schemas.openxmlformats.org/officeDocument/2006/relationships/image" Target="../media/image150.png"/><Relationship Id="rId10" Type="http://schemas.openxmlformats.org/officeDocument/2006/relationships/image" Target="../media/image155.png"/><Relationship Id="rId4" Type="http://schemas.openxmlformats.org/officeDocument/2006/relationships/image" Target="../media/image149.png"/><Relationship Id="rId9" Type="http://schemas.openxmlformats.org/officeDocument/2006/relationships/image" Target="../media/image154.png"/></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18.xml"/></Relationships>
</file>

<file path=ppt/slides/_rels/slide128.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127.xml"/><Relationship Id="rId1" Type="http://schemas.openxmlformats.org/officeDocument/2006/relationships/slideLayout" Target="../slideLayouts/slideLayout18.xml"/><Relationship Id="rId4" Type="http://schemas.openxmlformats.org/officeDocument/2006/relationships/image" Target="../media/image158.png"/></Relationships>
</file>

<file path=ppt/slides/_rels/slide129.xml.rels><?xml version="1.0" encoding="UTF-8" standalone="yes"?>
<Relationships xmlns="http://schemas.openxmlformats.org/package/2006/relationships"><Relationship Id="rId8" Type="http://schemas.openxmlformats.org/officeDocument/2006/relationships/tags" Target="../tags/tag786.xml"/><Relationship Id="rId13" Type="http://schemas.openxmlformats.org/officeDocument/2006/relationships/tags" Target="../tags/tag791.xml"/><Relationship Id="rId18" Type="http://schemas.openxmlformats.org/officeDocument/2006/relationships/tags" Target="../tags/tag796.xml"/><Relationship Id="rId26" Type="http://schemas.openxmlformats.org/officeDocument/2006/relationships/tags" Target="../tags/tag804.xml"/><Relationship Id="rId3" Type="http://schemas.openxmlformats.org/officeDocument/2006/relationships/tags" Target="../tags/tag781.xml"/><Relationship Id="rId21" Type="http://schemas.openxmlformats.org/officeDocument/2006/relationships/tags" Target="../tags/tag799.xml"/><Relationship Id="rId7" Type="http://schemas.openxmlformats.org/officeDocument/2006/relationships/tags" Target="../tags/tag785.xml"/><Relationship Id="rId12" Type="http://schemas.openxmlformats.org/officeDocument/2006/relationships/tags" Target="../tags/tag790.xml"/><Relationship Id="rId17" Type="http://schemas.openxmlformats.org/officeDocument/2006/relationships/tags" Target="../tags/tag795.xml"/><Relationship Id="rId25" Type="http://schemas.openxmlformats.org/officeDocument/2006/relationships/tags" Target="../tags/tag803.xml"/><Relationship Id="rId2" Type="http://schemas.openxmlformats.org/officeDocument/2006/relationships/tags" Target="../tags/tag780.xml"/><Relationship Id="rId16" Type="http://schemas.openxmlformats.org/officeDocument/2006/relationships/tags" Target="../tags/tag794.xml"/><Relationship Id="rId20" Type="http://schemas.openxmlformats.org/officeDocument/2006/relationships/tags" Target="../tags/tag798.xml"/><Relationship Id="rId29" Type="http://schemas.openxmlformats.org/officeDocument/2006/relationships/slideLayout" Target="../slideLayouts/slideLayout18.xml"/><Relationship Id="rId1" Type="http://schemas.openxmlformats.org/officeDocument/2006/relationships/tags" Target="../tags/tag779.xml"/><Relationship Id="rId6" Type="http://schemas.openxmlformats.org/officeDocument/2006/relationships/tags" Target="../tags/tag784.xml"/><Relationship Id="rId11" Type="http://schemas.openxmlformats.org/officeDocument/2006/relationships/tags" Target="../tags/tag789.xml"/><Relationship Id="rId24" Type="http://schemas.openxmlformats.org/officeDocument/2006/relationships/tags" Target="../tags/tag802.xml"/><Relationship Id="rId32" Type="http://schemas.microsoft.com/office/2007/relationships/hdphoto" Target="../media/hdphoto1.wdp"/><Relationship Id="rId5" Type="http://schemas.openxmlformats.org/officeDocument/2006/relationships/tags" Target="../tags/tag783.xml"/><Relationship Id="rId15" Type="http://schemas.openxmlformats.org/officeDocument/2006/relationships/tags" Target="../tags/tag793.xml"/><Relationship Id="rId23" Type="http://schemas.openxmlformats.org/officeDocument/2006/relationships/tags" Target="../tags/tag801.xml"/><Relationship Id="rId28" Type="http://schemas.openxmlformats.org/officeDocument/2006/relationships/tags" Target="../tags/tag806.xml"/><Relationship Id="rId10" Type="http://schemas.openxmlformats.org/officeDocument/2006/relationships/tags" Target="../tags/tag788.xml"/><Relationship Id="rId19" Type="http://schemas.openxmlformats.org/officeDocument/2006/relationships/tags" Target="../tags/tag797.xml"/><Relationship Id="rId31" Type="http://schemas.openxmlformats.org/officeDocument/2006/relationships/image" Target="../media/image1.png"/><Relationship Id="rId4" Type="http://schemas.openxmlformats.org/officeDocument/2006/relationships/tags" Target="../tags/tag782.xml"/><Relationship Id="rId9" Type="http://schemas.openxmlformats.org/officeDocument/2006/relationships/tags" Target="../tags/tag787.xml"/><Relationship Id="rId14" Type="http://schemas.openxmlformats.org/officeDocument/2006/relationships/tags" Target="../tags/tag792.xml"/><Relationship Id="rId22" Type="http://schemas.openxmlformats.org/officeDocument/2006/relationships/tags" Target="../tags/tag800.xml"/><Relationship Id="rId27" Type="http://schemas.openxmlformats.org/officeDocument/2006/relationships/tags" Target="../tags/tag805.xml"/><Relationship Id="rId30" Type="http://schemas.openxmlformats.org/officeDocument/2006/relationships/notesSlide" Target="../notesSlides/notesSlide128.xml"/></Relationships>
</file>

<file path=ppt/slides/_rels/slide13.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18.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30.xml.rels><?xml version="1.0" encoding="UTF-8" standalone="yes"?>
<Relationships xmlns="http://schemas.openxmlformats.org/package/2006/relationships"><Relationship Id="rId8" Type="http://schemas.openxmlformats.org/officeDocument/2006/relationships/image" Target="../media/image159.png"/><Relationship Id="rId3" Type="http://schemas.openxmlformats.org/officeDocument/2006/relationships/slideLayout" Target="../slideLayouts/slideLayout18.xml"/><Relationship Id="rId7" Type="http://schemas.openxmlformats.org/officeDocument/2006/relationships/image" Target="../media/image90.png"/><Relationship Id="rId2" Type="http://schemas.openxmlformats.org/officeDocument/2006/relationships/tags" Target="../tags/tag808.xml"/><Relationship Id="rId1" Type="http://schemas.openxmlformats.org/officeDocument/2006/relationships/tags" Target="../tags/tag807.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notesSlide" Target="../notesSlides/notesSlide129.xml"/></Relationships>
</file>

<file path=ppt/slides/_rels/slide131.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tags" Target="../tags/tag810.xml"/><Relationship Id="rId1" Type="http://schemas.openxmlformats.org/officeDocument/2006/relationships/tags" Target="../tags/tag809.xml"/><Relationship Id="rId5" Type="http://schemas.openxmlformats.org/officeDocument/2006/relationships/image" Target="../media/image160.png"/><Relationship Id="rId4" Type="http://schemas.openxmlformats.org/officeDocument/2006/relationships/notesSlide" Target="../notesSlides/notesSlide130.xml"/></Relationships>
</file>

<file path=ppt/slides/_rels/slide132.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tags" Target="../tags/tag812.xml"/><Relationship Id="rId1" Type="http://schemas.openxmlformats.org/officeDocument/2006/relationships/tags" Target="../tags/tag811.xml"/><Relationship Id="rId5" Type="http://schemas.openxmlformats.org/officeDocument/2006/relationships/image" Target="../media/image161.png"/><Relationship Id="rId4" Type="http://schemas.openxmlformats.org/officeDocument/2006/relationships/notesSlide" Target="../notesSlides/notesSlide131.xml"/></Relationships>
</file>

<file path=ppt/slides/_rels/slide133.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tags" Target="../tags/tag814.xml"/><Relationship Id="rId1" Type="http://schemas.openxmlformats.org/officeDocument/2006/relationships/tags" Target="../tags/tag813.xml"/><Relationship Id="rId6" Type="http://schemas.openxmlformats.org/officeDocument/2006/relationships/image" Target="../media/image163.png"/><Relationship Id="rId5" Type="http://schemas.openxmlformats.org/officeDocument/2006/relationships/image" Target="../media/image162.png"/><Relationship Id="rId4" Type="http://schemas.openxmlformats.org/officeDocument/2006/relationships/notesSlide" Target="../notesSlides/notesSlide132.xml"/></Relationships>
</file>

<file path=ppt/slides/_rels/slide134.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tags" Target="../tags/tag816.xml"/><Relationship Id="rId1" Type="http://schemas.openxmlformats.org/officeDocument/2006/relationships/tags" Target="../tags/tag815.xml"/><Relationship Id="rId6" Type="http://schemas.openxmlformats.org/officeDocument/2006/relationships/image" Target="../media/image165.png"/><Relationship Id="rId5" Type="http://schemas.openxmlformats.org/officeDocument/2006/relationships/image" Target="../media/image164.png"/><Relationship Id="rId4" Type="http://schemas.openxmlformats.org/officeDocument/2006/relationships/notesSlide" Target="../notesSlides/notesSlide133.xml"/></Relationships>
</file>

<file path=ppt/slides/_rels/slide135.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tags" Target="../tags/tag818.xml"/><Relationship Id="rId1" Type="http://schemas.openxmlformats.org/officeDocument/2006/relationships/tags" Target="../tags/tag817.xml"/><Relationship Id="rId5" Type="http://schemas.openxmlformats.org/officeDocument/2006/relationships/image" Target="../media/image166.png"/><Relationship Id="rId4" Type="http://schemas.openxmlformats.org/officeDocument/2006/relationships/notesSlide" Target="../notesSlides/notesSlide134.xml"/></Relationships>
</file>

<file path=ppt/slides/_rels/slide136.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tags" Target="../tags/tag820.xml"/><Relationship Id="rId1" Type="http://schemas.openxmlformats.org/officeDocument/2006/relationships/tags" Target="../tags/tag819.xml"/><Relationship Id="rId5" Type="http://schemas.openxmlformats.org/officeDocument/2006/relationships/image" Target="../media/image167.png"/><Relationship Id="rId4" Type="http://schemas.openxmlformats.org/officeDocument/2006/relationships/notesSlide" Target="../notesSlides/notesSlide135.xml"/></Relationships>
</file>

<file path=ppt/slides/_rels/slide137.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tags" Target="../tags/tag822.xml"/><Relationship Id="rId1" Type="http://schemas.openxmlformats.org/officeDocument/2006/relationships/tags" Target="../tags/tag821.xml"/><Relationship Id="rId5" Type="http://schemas.openxmlformats.org/officeDocument/2006/relationships/image" Target="../media/image168.png"/><Relationship Id="rId4" Type="http://schemas.openxmlformats.org/officeDocument/2006/relationships/notesSlide" Target="../notesSlides/notesSlide136.xml"/></Relationships>
</file>

<file path=ppt/slides/_rels/slide138.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tags" Target="../tags/tag824.xml"/><Relationship Id="rId1" Type="http://schemas.openxmlformats.org/officeDocument/2006/relationships/tags" Target="../tags/tag823.xml"/><Relationship Id="rId5" Type="http://schemas.openxmlformats.org/officeDocument/2006/relationships/image" Target="../media/image169.png"/><Relationship Id="rId4" Type="http://schemas.openxmlformats.org/officeDocument/2006/relationships/notesSlide" Target="../notesSlides/notesSlide137.xml"/></Relationships>
</file>

<file path=ppt/slides/_rels/slide139.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tags" Target="../tags/tag826.xml"/><Relationship Id="rId1" Type="http://schemas.openxmlformats.org/officeDocument/2006/relationships/tags" Target="../tags/tag825.xml"/><Relationship Id="rId5" Type="http://schemas.openxmlformats.org/officeDocument/2006/relationships/image" Target="../media/image170.png"/><Relationship Id="rId4" Type="http://schemas.openxmlformats.org/officeDocument/2006/relationships/notesSlide" Target="../notesSlides/notesSlide138.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18.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40.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tags" Target="../tags/tag828.xml"/><Relationship Id="rId1" Type="http://schemas.openxmlformats.org/officeDocument/2006/relationships/tags" Target="../tags/tag827.xml"/><Relationship Id="rId5" Type="http://schemas.openxmlformats.org/officeDocument/2006/relationships/image" Target="../media/image171.png"/><Relationship Id="rId4" Type="http://schemas.openxmlformats.org/officeDocument/2006/relationships/notesSlide" Target="../notesSlides/notesSlide139.xml"/></Relationships>
</file>

<file path=ppt/slides/_rels/slide141.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tags" Target="../tags/tag830.xml"/><Relationship Id="rId1" Type="http://schemas.openxmlformats.org/officeDocument/2006/relationships/tags" Target="../tags/tag829.xml"/><Relationship Id="rId5" Type="http://schemas.openxmlformats.org/officeDocument/2006/relationships/image" Target="../media/image172.png"/><Relationship Id="rId4" Type="http://schemas.openxmlformats.org/officeDocument/2006/relationships/notesSlide" Target="../notesSlides/notesSlide140.xml"/></Relationships>
</file>

<file path=ppt/slides/_rels/slide142.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tags" Target="../tags/tag832.xml"/><Relationship Id="rId1" Type="http://schemas.openxmlformats.org/officeDocument/2006/relationships/tags" Target="../tags/tag831.xml"/><Relationship Id="rId6" Type="http://schemas.openxmlformats.org/officeDocument/2006/relationships/image" Target="../media/image174.png"/><Relationship Id="rId5" Type="http://schemas.openxmlformats.org/officeDocument/2006/relationships/image" Target="../media/image173.png"/><Relationship Id="rId4" Type="http://schemas.openxmlformats.org/officeDocument/2006/relationships/notesSlide" Target="../notesSlides/notesSlide141.xml"/></Relationships>
</file>

<file path=ppt/slides/_rels/slide143.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tags" Target="../tags/tag834.xml"/><Relationship Id="rId1" Type="http://schemas.openxmlformats.org/officeDocument/2006/relationships/tags" Target="../tags/tag833.xml"/><Relationship Id="rId5" Type="http://schemas.openxmlformats.org/officeDocument/2006/relationships/image" Target="../media/image175.png"/><Relationship Id="rId4" Type="http://schemas.openxmlformats.org/officeDocument/2006/relationships/notesSlide" Target="../notesSlides/notesSlide142.xml"/></Relationships>
</file>

<file path=ppt/slides/_rels/slide144.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tags" Target="../tags/tag836.xml"/><Relationship Id="rId1" Type="http://schemas.openxmlformats.org/officeDocument/2006/relationships/tags" Target="../tags/tag835.xml"/><Relationship Id="rId5" Type="http://schemas.openxmlformats.org/officeDocument/2006/relationships/image" Target="../media/image176.png"/><Relationship Id="rId4" Type="http://schemas.openxmlformats.org/officeDocument/2006/relationships/notesSlide" Target="../notesSlides/notesSlide143.xml"/></Relationships>
</file>

<file path=ppt/slides/_rels/slide145.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tags" Target="../tags/tag838.xml"/><Relationship Id="rId1" Type="http://schemas.openxmlformats.org/officeDocument/2006/relationships/tags" Target="../tags/tag837.xml"/><Relationship Id="rId5" Type="http://schemas.openxmlformats.org/officeDocument/2006/relationships/image" Target="../media/image177.png"/><Relationship Id="rId4" Type="http://schemas.openxmlformats.org/officeDocument/2006/relationships/notesSlide" Target="../notesSlides/notesSlide144.xml"/></Relationships>
</file>

<file path=ppt/slides/_rels/slide146.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tags" Target="../tags/tag840.xml"/><Relationship Id="rId1" Type="http://schemas.openxmlformats.org/officeDocument/2006/relationships/tags" Target="../tags/tag839.xml"/><Relationship Id="rId5" Type="http://schemas.openxmlformats.org/officeDocument/2006/relationships/image" Target="../media/image178.png"/><Relationship Id="rId4" Type="http://schemas.openxmlformats.org/officeDocument/2006/relationships/notesSlide" Target="../notesSlides/notesSlide145.xml"/></Relationships>
</file>

<file path=ppt/slides/_rels/slide147.xml.rels><?xml version="1.0" encoding="UTF-8" standalone="yes"?>
<Relationships xmlns="http://schemas.openxmlformats.org/package/2006/relationships"><Relationship Id="rId8" Type="http://schemas.openxmlformats.org/officeDocument/2006/relationships/tags" Target="../tags/tag848.xml"/><Relationship Id="rId13" Type="http://schemas.openxmlformats.org/officeDocument/2006/relationships/tags" Target="../tags/tag853.xml"/><Relationship Id="rId18" Type="http://schemas.openxmlformats.org/officeDocument/2006/relationships/tags" Target="../tags/tag858.xml"/><Relationship Id="rId26" Type="http://schemas.openxmlformats.org/officeDocument/2006/relationships/tags" Target="../tags/tag866.xml"/><Relationship Id="rId3" Type="http://schemas.openxmlformats.org/officeDocument/2006/relationships/tags" Target="../tags/tag843.xml"/><Relationship Id="rId21" Type="http://schemas.openxmlformats.org/officeDocument/2006/relationships/tags" Target="../tags/tag861.xml"/><Relationship Id="rId7" Type="http://schemas.openxmlformats.org/officeDocument/2006/relationships/tags" Target="../tags/tag847.xml"/><Relationship Id="rId12" Type="http://schemas.openxmlformats.org/officeDocument/2006/relationships/tags" Target="../tags/tag852.xml"/><Relationship Id="rId17" Type="http://schemas.openxmlformats.org/officeDocument/2006/relationships/tags" Target="../tags/tag857.xml"/><Relationship Id="rId25" Type="http://schemas.openxmlformats.org/officeDocument/2006/relationships/tags" Target="../tags/tag865.xml"/><Relationship Id="rId2" Type="http://schemas.openxmlformats.org/officeDocument/2006/relationships/tags" Target="../tags/tag842.xml"/><Relationship Id="rId16" Type="http://schemas.openxmlformats.org/officeDocument/2006/relationships/tags" Target="../tags/tag856.xml"/><Relationship Id="rId20" Type="http://schemas.openxmlformats.org/officeDocument/2006/relationships/tags" Target="../tags/tag860.xml"/><Relationship Id="rId29" Type="http://schemas.openxmlformats.org/officeDocument/2006/relationships/slideLayout" Target="../slideLayouts/slideLayout18.xml"/><Relationship Id="rId1" Type="http://schemas.openxmlformats.org/officeDocument/2006/relationships/tags" Target="../tags/tag841.xml"/><Relationship Id="rId6" Type="http://schemas.openxmlformats.org/officeDocument/2006/relationships/tags" Target="../tags/tag846.xml"/><Relationship Id="rId11" Type="http://schemas.openxmlformats.org/officeDocument/2006/relationships/tags" Target="../tags/tag851.xml"/><Relationship Id="rId24" Type="http://schemas.openxmlformats.org/officeDocument/2006/relationships/tags" Target="../tags/tag864.xml"/><Relationship Id="rId32" Type="http://schemas.microsoft.com/office/2007/relationships/hdphoto" Target="../media/hdphoto1.wdp"/><Relationship Id="rId5" Type="http://schemas.openxmlformats.org/officeDocument/2006/relationships/tags" Target="../tags/tag845.xml"/><Relationship Id="rId15" Type="http://schemas.openxmlformats.org/officeDocument/2006/relationships/tags" Target="../tags/tag855.xml"/><Relationship Id="rId23" Type="http://schemas.openxmlformats.org/officeDocument/2006/relationships/tags" Target="../tags/tag863.xml"/><Relationship Id="rId28" Type="http://schemas.openxmlformats.org/officeDocument/2006/relationships/tags" Target="../tags/tag868.xml"/><Relationship Id="rId10" Type="http://schemas.openxmlformats.org/officeDocument/2006/relationships/tags" Target="../tags/tag850.xml"/><Relationship Id="rId19" Type="http://schemas.openxmlformats.org/officeDocument/2006/relationships/tags" Target="../tags/tag859.xml"/><Relationship Id="rId31" Type="http://schemas.openxmlformats.org/officeDocument/2006/relationships/image" Target="../media/image1.png"/><Relationship Id="rId4" Type="http://schemas.openxmlformats.org/officeDocument/2006/relationships/tags" Target="../tags/tag844.xml"/><Relationship Id="rId9" Type="http://schemas.openxmlformats.org/officeDocument/2006/relationships/tags" Target="../tags/tag849.xml"/><Relationship Id="rId14" Type="http://schemas.openxmlformats.org/officeDocument/2006/relationships/tags" Target="../tags/tag854.xml"/><Relationship Id="rId22" Type="http://schemas.openxmlformats.org/officeDocument/2006/relationships/tags" Target="../tags/tag862.xml"/><Relationship Id="rId27" Type="http://schemas.openxmlformats.org/officeDocument/2006/relationships/tags" Target="../tags/tag867.xml"/><Relationship Id="rId30" Type="http://schemas.openxmlformats.org/officeDocument/2006/relationships/notesSlide" Target="../notesSlides/notesSlide146.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18.xml"/></Relationships>
</file>

<file path=ppt/slides/_rels/slide1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8.xml"/><Relationship Id="rId1" Type="http://schemas.openxmlformats.org/officeDocument/2006/relationships/slideLayout" Target="../slideLayouts/slideLayout18.xml"/><Relationship Id="rId4" Type="http://schemas.microsoft.com/office/2007/relationships/hdphoto" Target="../media/hdphoto1.wdp"/></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18.xml"/><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8" Type="http://schemas.openxmlformats.org/officeDocument/2006/relationships/tags" Target="../tags/tag114.xml"/><Relationship Id="rId13" Type="http://schemas.openxmlformats.org/officeDocument/2006/relationships/tags" Target="../tags/tag119.xml"/><Relationship Id="rId18" Type="http://schemas.openxmlformats.org/officeDocument/2006/relationships/tags" Target="../tags/tag124.xml"/><Relationship Id="rId26" Type="http://schemas.openxmlformats.org/officeDocument/2006/relationships/tags" Target="../tags/tag132.xml"/><Relationship Id="rId3" Type="http://schemas.openxmlformats.org/officeDocument/2006/relationships/tags" Target="../tags/tag109.xml"/><Relationship Id="rId21" Type="http://schemas.openxmlformats.org/officeDocument/2006/relationships/tags" Target="../tags/tag127.xml"/><Relationship Id="rId7" Type="http://schemas.openxmlformats.org/officeDocument/2006/relationships/tags" Target="../tags/tag113.xml"/><Relationship Id="rId12" Type="http://schemas.openxmlformats.org/officeDocument/2006/relationships/tags" Target="../tags/tag118.xml"/><Relationship Id="rId17" Type="http://schemas.openxmlformats.org/officeDocument/2006/relationships/tags" Target="../tags/tag123.xml"/><Relationship Id="rId25" Type="http://schemas.openxmlformats.org/officeDocument/2006/relationships/tags" Target="../tags/tag131.xml"/><Relationship Id="rId2" Type="http://schemas.openxmlformats.org/officeDocument/2006/relationships/tags" Target="../tags/tag108.xml"/><Relationship Id="rId16" Type="http://schemas.openxmlformats.org/officeDocument/2006/relationships/tags" Target="../tags/tag122.xml"/><Relationship Id="rId20" Type="http://schemas.openxmlformats.org/officeDocument/2006/relationships/tags" Target="../tags/tag126.xml"/><Relationship Id="rId29" Type="http://schemas.openxmlformats.org/officeDocument/2006/relationships/slideLayout" Target="../slideLayouts/slideLayout18.xml"/><Relationship Id="rId1" Type="http://schemas.openxmlformats.org/officeDocument/2006/relationships/tags" Target="../tags/tag107.xml"/><Relationship Id="rId6" Type="http://schemas.openxmlformats.org/officeDocument/2006/relationships/tags" Target="../tags/tag112.xml"/><Relationship Id="rId11" Type="http://schemas.openxmlformats.org/officeDocument/2006/relationships/tags" Target="../tags/tag117.xml"/><Relationship Id="rId24" Type="http://schemas.openxmlformats.org/officeDocument/2006/relationships/tags" Target="../tags/tag130.xml"/><Relationship Id="rId32" Type="http://schemas.microsoft.com/office/2007/relationships/hdphoto" Target="../media/hdphoto1.wdp"/><Relationship Id="rId5" Type="http://schemas.openxmlformats.org/officeDocument/2006/relationships/tags" Target="../tags/tag111.xml"/><Relationship Id="rId15" Type="http://schemas.openxmlformats.org/officeDocument/2006/relationships/tags" Target="../tags/tag121.xml"/><Relationship Id="rId23" Type="http://schemas.openxmlformats.org/officeDocument/2006/relationships/tags" Target="../tags/tag129.xml"/><Relationship Id="rId28" Type="http://schemas.openxmlformats.org/officeDocument/2006/relationships/tags" Target="../tags/tag134.xml"/><Relationship Id="rId10" Type="http://schemas.openxmlformats.org/officeDocument/2006/relationships/tags" Target="../tags/tag116.xml"/><Relationship Id="rId19" Type="http://schemas.openxmlformats.org/officeDocument/2006/relationships/tags" Target="../tags/tag125.xml"/><Relationship Id="rId31" Type="http://schemas.openxmlformats.org/officeDocument/2006/relationships/image" Target="../media/image1.png"/><Relationship Id="rId4" Type="http://schemas.openxmlformats.org/officeDocument/2006/relationships/tags" Target="../tags/tag110.xml"/><Relationship Id="rId9" Type="http://schemas.openxmlformats.org/officeDocument/2006/relationships/tags" Target="../tags/tag115.xml"/><Relationship Id="rId14" Type="http://schemas.openxmlformats.org/officeDocument/2006/relationships/tags" Target="../tags/tag120.xml"/><Relationship Id="rId22" Type="http://schemas.openxmlformats.org/officeDocument/2006/relationships/tags" Target="../tags/tag128.xml"/><Relationship Id="rId27" Type="http://schemas.openxmlformats.org/officeDocument/2006/relationships/tags" Target="../tags/tag133.xml"/><Relationship Id="rId30" Type="http://schemas.openxmlformats.org/officeDocument/2006/relationships/notesSlide" Target="../notesSlides/notesSlide16.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tags" Target="../tags/tag136.xml"/><Relationship Id="rId1" Type="http://schemas.openxmlformats.org/officeDocument/2006/relationships/tags" Target="../tags/tag135.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notesSlide" Target="../notesSlides/notesSlide17.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tags" Target="../tags/tag138.xml"/><Relationship Id="rId1" Type="http://schemas.openxmlformats.org/officeDocument/2006/relationships/tags" Target="../tags/tag137.xml"/><Relationship Id="rId5" Type="http://schemas.openxmlformats.org/officeDocument/2006/relationships/image" Target="../media/image32.png"/><Relationship Id="rId4"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8" Type="http://schemas.openxmlformats.org/officeDocument/2006/relationships/tags" Target="../tags/tag20.xml"/><Relationship Id="rId3" Type="http://schemas.openxmlformats.org/officeDocument/2006/relationships/tags" Target="../tags/tag15.xml"/><Relationship Id="rId7" Type="http://schemas.openxmlformats.org/officeDocument/2006/relationships/tags" Target="../tags/tag19.xml"/><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tags" Target="../tags/tag18.xml"/><Relationship Id="rId11" Type="http://schemas.openxmlformats.org/officeDocument/2006/relationships/slideLayout" Target="../slideLayouts/slideLayout2.xml"/><Relationship Id="rId5" Type="http://schemas.openxmlformats.org/officeDocument/2006/relationships/tags" Target="../tags/tag17.xml"/><Relationship Id="rId10" Type="http://schemas.openxmlformats.org/officeDocument/2006/relationships/tags" Target="../tags/tag22.xml"/><Relationship Id="rId4" Type="http://schemas.openxmlformats.org/officeDocument/2006/relationships/tags" Target="../tags/tag16.xml"/><Relationship Id="rId9" Type="http://schemas.openxmlformats.org/officeDocument/2006/relationships/tags" Target="../tags/tag21.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8.xml"/><Relationship Id="rId7" Type="http://schemas.openxmlformats.org/officeDocument/2006/relationships/image" Target="../media/image35.png"/><Relationship Id="rId2" Type="http://schemas.openxmlformats.org/officeDocument/2006/relationships/tags" Target="../tags/tag140.xml"/><Relationship Id="rId1" Type="http://schemas.openxmlformats.org/officeDocument/2006/relationships/tags" Target="../tags/tag139.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notesSlide" Target="../notesSlides/notesSlide19.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tags" Target="../tags/tag142.xml"/><Relationship Id="rId1" Type="http://schemas.openxmlformats.org/officeDocument/2006/relationships/tags" Target="../tags/tag141.xml"/><Relationship Id="rId5" Type="http://schemas.openxmlformats.org/officeDocument/2006/relationships/image" Target="../media/image36.png"/><Relationship Id="rId4" Type="http://schemas.openxmlformats.org/officeDocument/2006/relationships/notesSlide" Target="../notesSlides/notesSlide20.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tags" Target="../tags/tag144.xml"/><Relationship Id="rId1" Type="http://schemas.openxmlformats.org/officeDocument/2006/relationships/tags" Target="../tags/tag143.xml"/><Relationship Id="rId5" Type="http://schemas.openxmlformats.org/officeDocument/2006/relationships/image" Target="../media/image37.png"/><Relationship Id="rId4" Type="http://schemas.openxmlformats.org/officeDocument/2006/relationships/notesSlide" Target="../notesSlides/notesSlide21.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tags" Target="../tags/tag146.xml"/><Relationship Id="rId1" Type="http://schemas.openxmlformats.org/officeDocument/2006/relationships/tags" Target="../tags/tag145.xml"/><Relationship Id="rId5" Type="http://schemas.openxmlformats.org/officeDocument/2006/relationships/image" Target="../media/image38.png"/><Relationship Id="rId4" Type="http://schemas.openxmlformats.org/officeDocument/2006/relationships/notesSlide" Target="../notesSlides/notesSlide22.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tags" Target="../tags/tag148.xml"/><Relationship Id="rId1" Type="http://schemas.openxmlformats.org/officeDocument/2006/relationships/tags" Target="../tags/tag147.xml"/><Relationship Id="rId5" Type="http://schemas.openxmlformats.org/officeDocument/2006/relationships/image" Target="../media/image39.png"/><Relationship Id="rId4" Type="http://schemas.openxmlformats.org/officeDocument/2006/relationships/notesSlide" Target="../notesSlides/notesSlide23.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tags" Target="../tags/tag150.xml"/><Relationship Id="rId1" Type="http://schemas.openxmlformats.org/officeDocument/2006/relationships/tags" Target="../tags/tag149.xml"/><Relationship Id="rId5" Type="http://schemas.openxmlformats.org/officeDocument/2006/relationships/image" Target="../media/image40.png"/><Relationship Id="rId4" Type="http://schemas.openxmlformats.org/officeDocument/2006/relationships/notesSlide" Target="../notesSlides/notesSlide24.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tags" Target="../tags/tag152.xml"/><Relationship Id="rId1" Type="http://schemas.openxmlformats.org/officeDocument/2006/relationships/tags" Target="../tags/tag151.xml"/><Relationship Id="rId5" Type="http://schemas.openxmlformats.org/officeDocument/2006/relationships/image" Target="../media/image41.png"/><Relationship Id="rId4" Type="http://schemas.openxmlformats.org/officeDocument/2006/relationships/notesSlide" Target="../notesSlides/notesSlide25.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tags" Target="../tags/tag154.xml"/><Relationship Id="rId1" Type="http://schemas.openxmlformats.org/officeDocument/2006/relationships/tags" Target="../tags/tag153.xml"/><Relationship Id="rId5" Type="http://schemas.openxmlformats.org/officeDocument/2006/relationships/image" Target="../media/image42.png"/><Relationship Id="rId4" Type="http://schemas.openxmlformats.org/officeDocument/2006/relationships/notesSlide" Target="../notesSlides/notesSlide26.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tags" Target="../tags/tag156.xml"/><Relationship Id="rId1" Type="http://schemas.openxmlformats.org/officeDocument/2006/relationships/tags" Target="../tags/tag155.xml"/><Relationship Id="rId5" Type="http://schemas.openxmlformats.org/officeDocument/2006/relationships/image" Target="../media/image43.png"/><Relationship Id="rId4" Type="http://schemas.openxmlformats.org/officeDocument/2006/relationships/notesSlide" Target="../notesSlides/notesSlide27.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tags" Target="../tags/tag158.xml"/><Relationship Id="rId1" Type="http://schemas.openxmlformats.org/officeDocument/2006/relationships/tags" Target="../tags/tag157.xml"/><Relationship Id="rId5" Type="http://schemas.openxmlformats.org/officeDocument/2006/relationships/image" Target="../media/image44.png"/><Relationship Id="rId4"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microsoft.com/office/2007/relationships/hdphoto" Target="../media/hdphoto1.wdp"/></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tags" Target="../tags/tag160.xml"/><Relationship Id="rId1" Type="http://schemas.openxmlformats.org/officeDocument/2006/relationships/tags" Target="../tags/tag159.xml"/><Relationship Id="rId5" Type="http://schemas.openxmlformats.org/officeDocument/2006/relationships/image" Target="../media/image45.png"/><Relationship Id="rId4" Type="http://schemas.openxmlformats.org/officeDocument/2006/relationships/notesSlide" Target="../notesSlides/notesSlide29.xml"/></Relationships>
</file>

<file path=ppt/slides/_rels/slide31.xml.rels><?xml version="1.0" encoding="UTF-8" standalone="yes"?>
<Relationships xmlns="http://schemas.openxmlformats.org/package/2006/relationships"><Relationship Id="rId8" Type="http://schemas.openxmlformats.org/officeDocument/2006/relationships/tags" Target="../tags/tag168.xml"/><Relationship Id="rId13" Type="http://schemas.openxmlformats.org/officeDocument/2006/relationships/tags" Target="../tags/tag173.xml"/><Relationship Id="rId18" Type="http://schemas.openxmlformats.org/officeDocument/2006/relationships/tags" Target="../tags/tag178.xml"/><Relationship Id="rId26" Type="http://schemas.openxmlformats.org/officeDocument/2006/relationships/tags" Target="../tags/tag186.xml"/><Relationship Id="rId3" Type="http://schemas.openxmlformats.org/officeDocument/2006/relationships/tags" Target="../tags/tag163.xml"/><Relationship Id="rId21" Type="http://schemas.openxmlformats.org/officeDocument/2006/relationships/tags" Target="../tags/tag181.xml"/><Relationship Id="rId7" Type="http://schemas.openxmlformats.org/officeDocument/2006/relationships/tags" Target="../tags/tag167.xml"/><Relationship Id="rId12" Type="http://schemas.openxmlformats.org/officeDocument/2006/relationships/tags" Target="../tags/tag172.xml"/><Relationship Id="rId17" Type="http://schemas.openxmlformats.org/officeDocument/2006/relationships/tags" Target="../tags/tag177.xml"/><Relationship Id="rId25" Type="http://schemas.openxmlformats.org/officeDocument/2006/relationships/tags" Target="../tags/tag185.xml"/><Relationship Id="rId2" Type="http://schemas.openxmlformats.org/officeDocument/2006/relationships/tags" Target="../tags/tag162.xml"/><Relationship Id="rId16" Type="http://schemas.openxmlformats.org/officeDocument/2006/relationships/tags" Target="../tags/tag176.xml"/><Relationship Id="rId20" Type="http://schemas.openxmlformats.org/officeDocument/2006/relationships/tags" Target="../tags/tag180.xml"/><Relationship Id="rId29" Type="http://schemas.openxmlformats.org/officeDocument/2006/relationships/slideLayout" Target="../slideLayouts/slideLayout18.xml"/><Relationship Id="rId1" Type="http://schemas.openxmlformats.org/officeDocument/2006/relationships/tags" Target="../tags/tag161.xml"/><Relationship Id="rId6" Type="http://schemas.openxmlformats.org/officeDocument/2006/relationships/tags" Target="../tags/tag166.xml"/><Relationship Id="rId11" Type="http://schemas.openxmlformats.org/officeDocument/2006/relationships/tags" Target="../tags/tag171.xml"/><Relationship Id="rId24" Type="http://schemas.openxmlformats.org/officeDocument/2006/relationships/tags" Target="../tags/tag184.xml"/><Relationship Id="rId32" Type="http://schemas.microsoft.com/office/2007/relationships/hdphoto" Target="../media/hdphoto1.wdp"/><Relationship Id="rId5" Type="http://schemas.openxmlformats.org/officeDocument/2006/relationships/tags" Target="../tags/tag165.xml"/><Relationship Id="rId15" Type="http://schemas.openxmlformats.org/officeDocument/2006/relationships/tags" Target="../tags/tag175.xml"/><Relationship Id="rId23" Type="http://schemas.openxmlformats.org/officeDocument/2006/relationships/tags" Target="../tags/tag183.xml"/><Relationship Id="rId28" Type="http://schemas.openxmlformats.org/officeDocument/2006/relationships/tags" Target="../tags/tag188.xml"/><Relationship Id="rId10" Type="http://schemas.openxmlformats.org/officeDocument/2006/relationships/tags" Target="../tags/tag170.xml"/><Relationship Id="rId19" Type="http://schemas.openxmlformats.org/officeDocument/2006/relationships/tags" Target="../tags/tag179.xml"/><Relationship Id="rId31" Type="http://schemas.openxmlformats.org/officeDocument/2006/relationships/image" Target="../media/image1.png"/><Relationship Id="rId4" Type="http://schemas.openxmlformats.org/officeDocument/2006/relationships/tags" Target="../tags/tag164.xml"/><Relationship Id="rId9" Type="http://schemas.openxmlformats.org/officeDocument/2006/relationships/tags" Target="../tags/tag169.xml"/><Relationship Id="rId14" Type="http://schemas.openxmlformats.org/officeDocument/2006/relationships/tags" Target="../tags/tag174.xml"/><Relationship Id="rId22" Type="http://schemas.openxmlformats.org/officeDocument/2006/relationships/tags" Target="../tags/tag182.xml"/><Relationship Id="rId27" Type="http://schemas.openxmlformats.org/officeDocument/2006/relationships/tags" Target="../tags/tag187.xml"/><Relationship Id="rId30" Type="http://schemas.openxmlformats.org/officeDocument/2006/relationships/notesSlide" Target="../notesSlides/notesSlide30.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13.xml"/><Relationship Id="rId4" Type="http://schemas.microsoft.com/office/2007/relationships/hdphoto" Target="../media/hdphoto1.wdp"/></Relationships>
</file>

<file path=ppt/slides/_rels/slide34.xml.rels><?xml version="1.0" encoding="UTF-8" standalone="yes"?>
<Relationships xmlns="http://schemas.openxmlformats.org/package/2006/relationships"><Relationship Id="rId8" Type="http://schemas.openxmlformats.org/officeDocument/2006/relationships/tags" Target="../tags/tag196.xml"/><Relationship Id="rId13" Type="http://schemas.openxmlformats.org/officeDocument/2006/relationships/tags" Target="../tags/tag201.xml"/><Relationship Id="rId18" Type="http://schemas.openxmlformats.org/officeDocument/2006/relationships/tags" Target="../tags/tag206.xml"/><Relationship Id="rId26" Type="http://schemas.openxmlformats.org/officeDocument/2006/relationships/tags" Target="../tags/tag214.xml"/><Relationship Id="rId3" Type="http://schemas.openxmlformats.org/officeDocument/2006/relationships/tags" Target="../tags/tag191.xml"/><Relationship Id="rId21" Type="http://schemas.openxmlformats.org/officeDocument/2006/relationships/tags" Target="../tags/tag209.xml"/><Relationship Id="rId7" Type="http://schemas.openxmlformats.org/officeDocument/2006/relationships/tags" Target="../tags/tag195.xml"/><Relationship Id="rId12" Type="http://schemas.openxmlformats.org/officeDocument/2006/relationships/tags" Target="../tags/tag200.xml"/><Relationship Id="rId17" Type="http://schemas.openxmlformats.org/officeDocument/2006/relationships/tags" Target="../tags/tag205.xml"/><Relationship Id="rId25" Type="http://schemas.openxmlformats.org/officeDocument/2006/relationships/tags" Target="../tags/tag213.xml"/><Relationship Id="rId2" Type="http://schemas.openxmlformats.org/officeDocument/2006/relationships/tags" Target="../tags/tag190.xml"/><Relationship Id="rId16" Type="http://schemas.openxmlformats.org/officeDocument/2006/relationships/tags" Target="../tags/tag204.xml"/><Relationship Id="rId20" Type="http://schemas.openxmlformats.org/officeDocument/2006/relationships/tags" Target="../tags/tag208.xml"/><Relationship Id="rId29" Type="http://schemas.openxmlformats.org/officeDocument/2006/relationships/slideLayout" Target="../slideLayouts/slideLayout18.xml"/><Relationship Id="rId1" Type="http://schemas.openxmlformats.org/officeDocument/2006/relationships/tags" Target="../tags/tag189.xml"/><Relationship Id="rId6" Type="http://schemas.openxmlformats.org/officeDocument/2006/relationships/tags" Target="../tags/tag194.xml"/><Relationship Id="rId11" Type="http://schemas.openxmlformats.org/officeDocument/2006/relationships/tags" Target="../tags/tag199.xml"/><Relationship Id="rId24" Type="http://schemas.openxmlformats.org/officeDocument/2006/relationships/tags" Target="../tags/tag212.xml"/><Relationship Id="rId32" Type="http://schemas.microsoft.com/office/2007/relationships/hdphoto" Target="../media/hdphoto1.wdp"/><Relationship Id="rId5" Type="http://schemas.openxmlformats.org/officeDocument/2006/relationships/tags" Target="../tags/tag193.xml"/><Relationship Id="rId15" Type="http://schemas.openxmlformats.org/officeDocument/2006/relationships/tags" Target="../tags/tag203.xml"/><Relationship Id="rId23" Type="http://schemas.openxmlformats.org/officeDocument/2006/relationships/tags" Target="../tags/tag211.xml"/><Relationship Id="rId28" Type="http://schemas.openxmlformats.org/officeDocument/2006/relationships/tags" Target="../tags/tag216.xml"/><Relationship Id="rId10" Type="http://schemas.openxmlformats.org/officeDocument/2006/relationships/tags" Target="../tags/tag198.xml"/><Relationship Id="rId19" Type="http://schemas.openxmlformats.org/officeDocument/2006/relationships/tags" Target="../tags/tag207.xml"/><Relationship Id="rId31" Type="http://schemas.openxmlformats.org/officeDocument/2006/relationships/image" Target="../media/image1.png"/><Relationship Id="rId4" Type="http://schemas.openxmlformats.org/officeDocument/2006/relationships/tags" Target="../tags/tag192.xml"/><Relationship Id="rId9" Type="http://schemas.openxmlformats.org/officeDocument/2006/relationships/tags" Target="../tags/tag197.xml"/><Relationship Id="rId14" Type="http://schemas.openxmlformats.org/officeDocument/2006/relationships/tags" Target="../tags/tag202.xml"/><Relationship Id="rId22" Type="http://schemas.openxmlformats.org/officeDocument/2006/relationships/tags" Target="../tags/tag210.xml"/><Relationship Id="rId27" Type="http://schemas.openxmlformats.org/officeDocument/2006/relationships/tags" Target="../tags/tag215.xml"/><Relationship Id="rId30" Type="http://schemas.openxmlformats.org/officeDocument/2006/relationships/notesSlide" Target="../notesSlides/notesSlide33.xml"/></Relationships>
</file>

<file path=ppt/slides/_rels/slide35.xml.rels><?xml version="1.0" encoding="UTF-8" standalone="yes"?>
<Relationships xmlns="http://schemas.openxmlformats.org/package/2006/relationships"><Relationship Id="rId8" Type="http://schemas.openxmlformats.org/officeDocument/2006/relationships/tags" Target="../tags/tag224.xml"/><Relationship Id="rId13" Type="http://schemas.openxmlformats.org/officeDocument/2006/relationships/tags" Target="../tags/tag229.xml"/><Relationship Id="rId18" Type="http://schemas.openxmlformats.org/officeDocument/2006/relationships/tags" Target="../tags/tag234.xml"/><Relationship Id="rId26" Type="http://schemas.openxmlformats.org/officeDocument/2006/relationships/tags" Target="../tags/tag242.xml"/><Relationship Id="rId3" Type="http://schemas.openxmlformats.org/officeDocument/2006/relationships/tags" Target="../tags/tag219.xml"/><Relationship Id="rId21" Type="http://schemas.openxmlformats.org/officeDocument/2006/relationships/tags" Target="../tags/tag237.xml"/><Relationship Id="rId7" Type="http://schemas.openxmlformats.org/officeDocument/2006/relationships/tags" Target="../tags/tag223.xml"/><Relationship Id="rId12" Type="http://schemas.openxmlformats.org/officeDocument/2006/relationships/tags" Target="../tags/tag228.xml"/><Relationship Id="rId17" Type="http://schemas.openxmlformats.org/officeDocument/2006/relationships/tags" Target="../tags/tag233.xml"/><Relationship Id="rId25" Type="http://schemas.openxmlformats.org/officeDocument/2006/relationships/tags" Target="../tags/tag241.xml"/><Relationship Id="rId2" Type="http://schemas.openxmlformats.org/officeDocument/2006/relationships/tags" Target="../tags/tag218.xml"/><Relationship Id="rId16" Type="http://schemas.openxmlformats.org/officeDocument/2006/relationships/tags" Target="../tags/tag232.xml"/><Relationship Id="rId20" Type="http://schemas.openxmlformats.org/officeDocument/2006/relationships/tags" Target="../tags/tag236.xml"/><Relationship Id="rId29" Type="http://schemas.openxmlformats.org/officeDocument/2006/relationships/slideLayout" Target="../slideLayouts/slideLayout18.xml"/><Relationship Id="rId1" Type="http://schemas.openxmlformats.org/officeDocument/2006/relationships/tags" Target="../tags/tag217.xml"/><Relationship Id="rId6" Type="http://schemas.openxmlformats.org/officeDocument/2006/relationships/tags" Target="../tags/tag222.xml"/><Relationship Id="rId11" Type="http://schemas.openxmlformats.org/officeDocument/2006/relationships/tags" Target="../tags/tag227.xml"/><Relationship Id="rId24" Type="http://schemas.openxmlformats.org/officeDocument/2006/relationships/tags" Target="../tags/tag240.xml"/><Relationship Id="rId32" Type="http://schemas.microsoft.com/office/2007/relationships/hdphoto" Target="../media/hdphoto1.wdp"/><Relationship Id="rId5" Type="http://schemas.openxmlformats.org/officeDocument/2006/relationships/tags" Target="../tags/tag221.xml"/><Relationship Id="rId15" Type="http://schemas.openxmlformats.org/officeDocument/2006/relationships/tags" Target="../tags/tag231.xml"/><Relationship Id="rId23" Type="http://schemas.openxmlformats.org/officeDocument/2006/relationships/tags" Target="../tags/tag239.xml"/><Relationship Id="rId28" Type="http://schemas.openxmlformats.org/officeDocument/2006/relationships/tags" Target="../tags/tag244.xml"/><Relationship Id="rId10" Type="http://schemas.openxmlformats.org/officeDocument/2006/relationships/tags" Target="../tags/tag226.xml"/><Relationship Id="rId19" Type="http://schemas.openxmlformats.org/officeDocument/2006/relationships/tags" Target="../tags/tag235.xml"/><Relationship Id="rId31" Type="http://schemas.openxmlformats.org/officeDocument/2006/relationships/image" Target="../media/image1.png"/><Relationship Id="rId4" Type="http://schemas.openxmlformats.org/officeDocument/2006/relationships/tags" Target="../tags/tag220.xml"/><Relationship Id="rId9" Type="http://schemas.openxmlformats.org/officeDocument/2006/relationships/tags" Target="../tags/tag225.xml"/><Relationship Id="rId14" Type="http://schemas.openxmlformats.org/officeDocument/2006/relationships/tags" Target="../tags/tag230.xml"/><Relationship Id="rId22" Type="http://schemas.openxmlformats.org/officeDocument/2006/relationships/tags" Target="../tags/tag238.xml"/><Relationship Id="rId27" Type="http://schemas.openxmlformats.org/officeDocument/2006/relationships/tags" Target="../tags/tag243.xml"/><Relationship Id="rId30" Type="http://schemas.openxmlformats.org/officeDocument/2006/relationships/notesSlide" Target="../notesSlides/notesSlide3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8.xml"/></Relationships>
</file>

<file path=ppt/slides/_rels/slide37.xml.rels><?xml version="1.0" encoding="UTF-8" standalone="yes"?>
<Relationships xmlns="http://schemas.openxmlformats.org/package/2006/relationships"><Relationship Id="rId8" Type="http://schemas.openxmlformats.org/officeDocument/2006/relationships/tags" Target="../tags/tag252.xml"/><Relationship Id="rId13" Type="http://schemas.openxmlformats.org/officeDocument/2006/relationships/tags" Target="../tags/tag257.xml"/><Relationship Id="rId18" Type="http://schemas.openxmlformats.org/officeDocument/2006/relationships/tags" Target="../tags/tag262.xml"/><Relationship Id="rId26" Type="http://schemas.openxmlformats.org/officeDocument/2006/relationships/tags" Target="../tags/tag270.xml"/><Relationship Id="rId3" Type="http://schemas.openxmlformats.org/officeDocument/2006/relationships/tags" Target="../tags/tag247.xml"/><Relationship Id="rId21" Type="http://schemas.openxmlformats.org/officeDocument/2006/relationships/tags" Target="../tags/tag265.xml"/><Relationship Id="rId7" Type="http://schemas.openxmlformats.org/officeDocument/2006/relationships/tags" Target="../tags/tag251.xml"/><Relationship Id="rId12" Type="http://schemas.openxmlformats.org/officeDocument/2006/relationships/tags" Target="../tags/tag256.xml"/><Relationship Id="rId17" Type="http://schemas.openxmlformats.org/officeDocument/2006/relationships/tags" Target="../tags/tag261.xml"/><Relationship Id="rId25" Type="http://schemas.openxmlformats.org/officeDocument/2006/relationships/tags" Target="../tags/tag269.xml"/><Relationship Id="rId2" Type="http://schemas.openxmlformats.org/officeDocument/2006/relationships/tags" Target="../tags/tag246.xml"/><Relationship Id="rId16" Type="http://schemas.openxmlformats.org/officeDocument/2006/relationships/tags" Target="../tags/tag260.xml"/><Relationship Id="rId20" Type="http://schemas.openxmlformats.org/officeDocument/2006/relationships/tags" Target="../tags/tag264.xml"/><Relationship Id="rId29" Type="http://schemas.openxmlformats.org/officeDocument/2006/relationships/slideLayout" Target="../slideLayouts/slideLayout18.xml"/><Relationship Id="rId1" Type="http://schemas.openxmlformats.org/officeDocument/2006/relationships/tags" Target="../tags/tag245.xml"/><Relationship Id="rId6" Type="http://schemas.openxmlformats.org/officeDocument/2006/relationships/tags" Target="../tags/tag250.xml"/><Relationship Id="rId11" Type="http://schemas.openxmlformats.org/officeDocument/2006/relationships/tags" Target="../tags/tag255.xml"/><Relationship Id="rId24" Type="http://schemas.openxmlformats.org/officeDocument/2006/relationships/tags" Target="../tags/tag268.xml"/><Relationship Id="rId32" Type="http://schemas.microsoft.com/office/2007/relationships/hdphoto" Target="../media/hdphoto1.wdp"/><Relationship Id="rId5" Type="http://schemas.openxmlformats.org/officeDocument/2006/relationships/tags" Target="../tags/tag249.xml"/><Relationship Id="rId15" Type="http://schemas.openxmlformats.org/officeDocument/2006/relationships/tags" Target="../tags/tag259.xml"/><Relationship Id="rId23" Type="http://schemas.openxmlformats.org/officeDocument/2006/relationships/tags" Target="../tags/tag267.xml"/><Relationship Id="rId28" Type="http://schemas.openxmlformats.org/officeDocument/2006/relationships/tags" Target="../tags/tag272.xml"/><Relationship Id="rId10" Type="http://schemas.openxmlformats.org/officeDocument/2006/relationships/tags" Target="../tags/tag254.xml"/><Relationship Id="rId19" Type="http://schemas.openxmlformats.org/officeDocument/2006/relationships/tags" Target="../tags/tag263.xml"/><Relationship Id="rId31" Type="http://schemas.openxmlformats.org/officeDocument/2006/relationships/image" Target="../media/image1.png"/><Relationship Id="rId4" Type="http://schemas.openxmlformats.org/officeDocument/2006/relationships/tags" Target="../tags/tag248.xml"/><Relationship Id="rId9" Type="http://schemas.openxmlformats.org/officeDocument/2006/relationships/tags" Target="../tags/tag253.xml"/><Relationship Id="rId14" Type="http://schemas.openxmlformats.org/officeDocument/2006/relationships/tags" Target="../tags/tag258.xml"/><Relationship Id="rId22" Type="http://schemas.openxmlformats.org/officeDocument/2006/relationships/tags" Target="../tags/tag266.xml"/><Relationship Id="rId27" Type="http://schemas.openxmlformats.org/officeDocument/2006/relationships/tags" Target="../tags/tag271.xml"/><Relationship Id="rId30" Type="http://schemas.openxmlformats.org/officeDocument/2006/relationships/notesSlide" Target="../notesSlides/notesSlide36.xml"/></Relationships>
</file>

<file path=ppt/slides/_rels/slide3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7.xml"/><Relationship Id="rId1" Type="http://schemas.openxmlformats.org/officeDocument/2006/relationships/slideLayout" Target="../slideLayouts/slideLayout18.xml"/><Relationship Id="rId5" Type="http://schemas.openxmlformats.org/officeDocument/2006/relationships/image" Target="../media/image48.png"/><Relationship Id="rId4" Type="http://schemas.openxmlformats.org/officeDocument/2006/relationships/image" Target="../media/image47.png"/></Relationships>
</file>

<file path=ppt/slides/_rels/slide3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8.xml"/><Relationship Id="rId1" Type="http://schemas.openxmlformats.org/officeDocument/2006/relationships/slideLayout" Target="../slideLayouts/slideLayout18.xml"/><Relationship Id="rId4" Type="http://schemas.openxmlformats.org/officeDocument/2006/relationships/image" Target="../media/image50.png"/></Relationships>
</file>

<file path=ppt/slides/_rels/slide4.xml.rels><?xml version="1.0" encoding="UTF-8" standalone="yes"?>
<Relationships xmlns="http://schemas.openxmlformats.org/package/2006/relationships"><Relationship Id="rId8" Type="http://schemas.openxmlformats.org/officeDocument/2006/relationships/tags" Target="../tags/tag30.xml"/><Relationship Id="rId13" Type="http://schemas.openxmlformats.org/officeDocument/2006/relationships/tags" Target="../tags/tag35.xml"/><Relationship Id="rId18" Type="http://schemas.openxmlformats.org/officeDocument/2006/relationships/tags" Target="../tags/tag40.xml"/><Relationship Id="rId26" Type="http://schemas.openxmlformats.org/officeDocument/2006/relationships/tags" Target="../tags/tag48.xml"/><Relationship Id="rId3" Type="http://schemas.openxmlformats.org/officeDocument/2006/relationships/tags" Target="../tags/tag25.xml"/><Relationship Id="rId21" Type="http://schemas.openxmlformats.org/officeDocument/2006/relationships/tags" Target="../tags/tag43.xml"/><Relationship Id="rId7" Type="http://schemas.openxmlformats.org/officeDocument/2006/relationships/tags" Target="../tags/tag29.xml"/><Relationship Id="rId12" Type="http://schemas.openxmlformats.org/officeDocument/2006/relationships/tags" Target="../tags/tag34.xml"/><Relationship Id="rId17" Type="http://schemas.openxmlformats.org/officeDocument/2006/relationships/tags" Target="../tags/tag39.xml"/><Relationship Id="rId25" Type="http://schemas.openxmlformats.org/officeDocument/2006/relationships/tags" Target="../tags/tag47.xml"/><Relationship Id="rId2" Type="http://schemas.openxmlformats.org/officeDocument/2006/relationships/tags" Target="../tags/tag24.xml"/><Relationship Id="rId16" Type="http://schemas.openxmlformats.org/officeDocument/2006/relationships/tags" Target="../tags/tag38.xml"/><Relationship Id="rId20" Type="http://schemas.openxmlformats.org/officeDocument/2006/relationships/tags" Target="../tags/tag42.xml"/><Relationship Id="rId29" Type="http://schemas.openxmlformats.org/officeDocument/2006/relationships/slideLayout" Target="../slideLayouts/slideLayout18.xml"/><Relationship Id="rId1" Type="http://schemas.openxmlformats.org/officeDocument/2006/relationships/tags" Target="../tags/tag23.xml"/><Relationship Id="rId6" Type="http://schemas.openxmlformats.org/officeDocument/2006/relationships/tags" Target="../tags/tag28.xml"/><Relationship Id="rId11" Type="http://schemas.openxmlformats.org/officeDocument/2006/relationships/tags" Target="../tags/tag33.xml"/><Relationship Id="rId24" Type="http://schemas.openxmlformats.org/officeDocument/2006/relationships/tags" Target="../tags/tag46.xml"/><Relationship Id="rId32" Type="http://schemas.microsoft.com/office/2007/relationships/hdphoto" Target="../media/hdphoto1.wdp"/><Relationship Id="rId5" Type="http://schemas.openxmlformats.org/officeDocument/2006/relationships/tags" Target="../tags/tag27.xml"/><Relationship Id="rId15" Type="http://schemas.openxmlformats.org/officeDocument/2006/relationships/tags" Target="../tags/tag37.xml"/><Relationship Id="rId23" Type="http://schemas.openxmlformats.org/officeDocument/2006/relationships/tags" Target="../tags/tag45.xml"/><Relationship Id="rId28" Type="http://schemas.openxmlformats.org/officeDocument/2006/relationships/tags" Target="../tags/tag50.xml"/><Relationship Id="rId10" Type="http://schemas.openxmlformats.org/officeDocument/2006/relationships/tags" Target="../tags/tag32.xml"/><Relationship Id="rId19" Type="http://schemas.openxmlformats.org/officeDocument/2006/relationships/tags" Target="../tags/tag41.xml"/><Relationship Id="rId31" Type="http://schemas.openxmlformats.org/officeDocument/2006/relationships/image" Target="../media/image1.png"/><Relationship Id="rId4" Type="http://schemas.openxmlformats.org/officeDocument/2006/relationships/tags" Target="../tags/tag26.xml"/><Relationship Id="rId9" Type="http://schemas.openxmlformats.org/officeDocument/2006/relationships/tags" Target="../tags/tag31.xml"/><Relationship Id="rId14" Type="http://schemas.openxmlformats.org/officeDocument/2006/relationships/tags" Target="../tags/tag36.xml"/><Relationship Id="rId22" Type="http://schemas.openxmlformats.org/officeDocument/2006/relationships/tags" Target="../tags/tag44.xml"/><Relationship Id="rId27" Type="http://schemas.openxmlformats.org/officeDocument/2006/relationships/tags" Target="../tags/tag49.xml"/><Relationship Id="rId30"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9.xml"/><Relationship Id="rId1" Type="http://schemas.openxmlformats.org/officeDocument/2006/relationships/slideLayout" Target="../slideLayouts/slideLayout18.xml"/><Relationship Id="rId5" Type="http://schemas.openxmlformats.org/officeDocument/2006/relationships/image" Target="../media/image53.png"/><Relationship Id="rId4" Type="http://schemas.openxmlformats.org/officeDocument/2006/relationships/image" Target="../media/image52.png"/></Relationships>
</file>

<file path=ppt/slides/_rels/slide4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0.xml"/><Relationship Id="rId1" Type="http://schemas.openxmlformats.org/officeDocument/2006/relationships/slideLayout" Target="../slideLayouts/slideLayout18.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42.xml.rels><?xml version="1.0" encoding="UTF-8" standalone="yes"?>
<Relationships xmlns="http://schemas.openxmlformats.org/package/2006/relationships"><Relationship Id="rId8" Type="http://schemas.openxmlformats.org/officeDocument/2006/relationships/tags" Target="../tags/tag280.xml"/><Relationship Id="rId13" Type="http://schemas.openxmlformats.org/officeDocument/2006/relationships/tags" Target="../tags/tag285.xml"/><Relationship Id="rId18" Type="http://schemas.openxmlformats.org/officeDocument/2006/relationships/tags" Target="../tags/tag290.xml"/><Relationship Id="rId26" Type="http://schemas.openxmlformats.org/officeDocument/2006/relationships/tags" Target="../tags/tag298.xml"/><Relationship Id="rId3" Type="http://schemas.openxmlformats.org/officeDocument/2006/relationships/tags" Target="../tags/tag275.xml"/><Relationship Id="rId21" Type="http://schemas.openxmlformats.org/officeDocument/2006/relationships/tags" Target="../tags/tag293.xml"/><Relationship Id="rId7" Type="http://schemas.openxmlformats.org/officeDocument/2006/relationships/tags" Target="../tags/tag279.xml"/><Relationship Id="rId12" Type="http://schemas.openxmlformats.org/officeDocument/2006/relationships/tags" Target="../tags/tag284.xml"/><Relationship Id="rId17" Type="http://schemas.openxmlformats.org/officeDocument/2006/relationships/tags" Target="../tags/tag289.xml"/><Relationship Id="rId25" Type="http://schemas.openxmlformats.org/officeDocument/2006/relationships/tags" Target="../tags/tag297.xml"/><Relationship Id="rId2" Type="http://schemas.openxmlformats.org/officeDocument/2006/relationships/tags" Target="../tags/tag274.xml"/><Relationship Id="rId16" Type="http://schemas.openxmlformats.org/officeDocument/2006/relationships/tags" Target="../tags/tag288.xml"/><Relationship Id="rId20" Type="http://schemas.openxmlformats.org/officeDocument/2006/relationships/tags" Target="../tags/tag292.xml"/><Relationship Id="rId29" Type="http://schemas.openxmlformats.org/officeDocument/2006/relationships/slideLayout" Target="../slideLayouts/slideLayout18.xml"/><Relationship Id="rId1" Type="http://schemas.openxmlformats.org/officeDocument/2006/relationships/tags" Target="../tags/tag273.xml"/><Relationship Id="rId6" Type="http://schemas.openxmlformats.org/officeDocument/2006/relationships/tags" Target="../tags/tag278.xml"/><Relationship Id="rId11" Type="http://schemas.openxmlformats.org/officeDocument/2006/relationships/tags" Target="../tags/tag283.xml"/><Relationship Id="rId24" Type="http://schemas.openxmlformats.org/officeDocument/2006/relationships/tags" Target="../tags/tag296.xml"/><Relationship Id="rId32" Type="http://schemas.microsoft.com/office/2007/relationships/hdphoto" Target="../media/hdphoto1.wdp"/><Relationship Id="rId5" Type="http://schemas.openxmlformats.org/officeDocument/2006/relationships/tags" Target="../tags/tag277.xml"/><Relationship Id="rId15" Type="http://schemas.openxmlformats.org/officeDocument/2006/relationships/tags" Target="../tags/tag287.xml"/><Relationship Id="rId23" Type="http://schemas.openxmlformats.org/officeDocument/2006/relationships/tags" Target="../tags/tag295.xml"/><Relationship Id="rId28" Type="http://schemas.openxmlformats.org/officeDocument/2006/relationships/tags" Target="../tags/tag300.xml"/><Relationship Id="rId10" Type="http://schemas.openxmlformats.org/officeDocument/2006/relationships/tags" Target="../tags/tag282.xml"/><Relationship Id="rId19" Type="http://schemas.openxmlformats.org/officeDocument/2006/relationships/tags" Target="../tags/tag291.xml"/><Relationship Id="rId31" Type="http://schemas.openxmlformats.org/officeDocument/2006/relationships/image" Target="../media/image1.png"/><Relationship Id="rId4" Type="http://schemas.openxmlformats.org/officeDocument/2006/relationships/tags" Target="../tags/tag276.xml"/><Relationship Id="rId9" Type="http://schemas.openxmlformats.org/officeDocument/2006/relationships/tags" Target="../tags/tag281.xml"/><Relationship Id="rId14" Type="http://schemas.openxmlformats.org/officeDocument/2006/relationships/tags" Target="../tags/tag286.xml"/><Relationship Id="rId22" Type="http://schemas.openxmlformats.org/officeDocument/2006/relationships/tags" Target="../tags/tag294.xml"/><Relationship Id="rId27" Type="http://schemas.openxmlformats.org/officeDocument/2006/relationships/tags" Target="../tags/tag299.xml"/><Relationship Id="rId30" Type="http://schemas.openxmlformats.org/officeDocument/2006/relationships/notesSlide" Target="../notesSlides/notesSlide41.xml"/></Relationships>
</file>

<file path=ppt/slides/_rels/slide43.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slideLayout" Target="../slideLayouts/slideLayout18.xml"/><Relationship Id="rId7" Type="http://schemas.openxmlformats.org/officeDocument/2006/relationships/image" Target="../media/image60.png"/><Relationship Id="rId2" Type="http://schemas.openxmlformats.org/officeDocument/2006/relationships/tags" Target="../tags/tag302.xml"/><Relationship Id="rId1" Type="http://schemas.openxmlformats.org/officeDocument/2006/relationships/tags" Target="../tags/tag301.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notesSlide" Target="../notesSlides/notesSlide42.xml"/><Relationship Id="rId9" Type="http://schemas.openxmlformats.org/officeDocument/2006/relationships/image" Target="../media/image62.png"/></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tags" Target="../tags/tag304.xml"/><Relationship Id="rId1" Type="http://schemas.openxmlformats.org/officeDocument/2006/relationships/tags" Target="../tags/tag303.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notesSlide" Target="../notesSlides/notesSlide43.xml"/></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tags" Target="../tags/tag306.xml"/><Relationship Id="rId1" Type="http://schemas.openxmlformats.org/officeDocument/2006/relationships/tags" Target="../tags/tag305.xml"/><Relationship Id="rId5" Type="http://schemas.openxmlformats.org/officeDocument/2006/relationships/image" Target="../media/image65.png"/><Relationship Id="rId4" Type="http://schemas.openxmlformats.org/officeDocument/2006/relationships/notesSlide" Target="../notesSlides/notesSlide44.xml"/></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tags" Target="../tags/tag308.xml"/><Relationship Id="rId1" Type="http://schemas.openxmlformats.org/officeDocument/2006/relationships/tags" Target="../tags/tag307.xml"/><Relationship Id="rId5" Type="http://schemas.openxmlformats.org/officeDocument/2006/relationships/image" Target="../media/image66.png"/><Relationship Id="rId4" Type="http://schemas.openxmlformats.org/officeDocument/2006/relationships/notesSlide" Target="../notesSlides/notesSlide45.xml"/></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tags" Target="../tags/tag310.xml"/><Relationship Id="rId1" Type="http://schemas.openxmlformats.org/officeDocument/2006/relationships/tags" Target="../tags/tag309.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notesSlide" Target="../notesSlides/notesSlide46.xml"/></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tags" Target="../tags/tag312.xml"/><Relationship Id="rId1" Type="http://schemas.openxmlformats.org/officeDocument/2006/relationships/tags" Target="../tags/tag311.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notesSlide" Target="../notesSlides/notesSlide47.xml"/></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tags" Target="../tags/tag314.xml"/><Relationship Id="rId1" Type="http://schemas.openxmlformats.org/officeDocument/2006/relationships/tags" Target="../tags/tag313.xml"/><Relationship Id="rId5" Type="http://schemas.openxmlformats.org/officeDocument/2006/relationships/image" Target="../media/image71.png"/><Relationship Id="rId4" Type="http://schemas.openxmlformats.org/officeDocument/2006/relationships/notesSlide" Target="../notesSlides/notesSlide48.xml"/></Relationships>
</file>

<file path=ppt/slides/_rels/slide5.xml.rels><?xml version="1.0" encoding="UTF-8" standalone="yes"?>
<Relationships xmlns="http://schemas.openxmlformats.org/package/2006/relationships"><Relationship Id="rId8" Type="http://schemas.openxmlformats.org/officeDocument/2006/relationships/tags" Target="../tags/tag58.xml"/><Relationship Id="rId13" Type="http://schemas.openxmlformats.org/officeDocument/2006/relationships/tags" Target="../tags/tag63.xml"/><Relationship Id="rId18" Type="http://schemas.openxmlformats.org/officeDocument/2006/relationships/tags" Target="../tags/tag68.xml"/><Relationship Id="rId26" Type="http://schemas.openxmlformats.org/officeDocument/2006/relationships/tags" Target="../tags/tag76.xml"/><Relationship Id="rId3" Type="http://schemas.openxmlformats.org/officeDocument/2006/relationships/tags" Target="../tags/tag53.xml"/><Relationship Id="rId21" Type="http://schemas.openxmlformats.org/officeDocument/2006/relationships/tags" Target="../tags/tag71.xml"/><Relationship Id="rId7" Type="http://schemas.openxmlformats.org/officeDocument/2006/relationships/tags" Target="../tags/tag57.xml"/><Relationship Id="rId12" Type="http://schemas.openxmlformats.org/officeDocument/2006/relationships/tags" Target="../tags/tag62.xml"/><Relationship Id="rId17" Type="http://schemas.openxmlformats.org/officeDocument/2006/relationships/tags" Target="../tags/tag67.xml"/><Relationship Id="rId25" Type="http://schemas.openxmlformats.org/officeDocument/2006/relationships/tags" Target="../tags/tag75.xml"/><Relationship Id="rId2" Type="http://schemas.openxmlformats.org/officeDocument/2006/relationships/tags" Target="../tags/tag52.xml"/><Relationship Id="rId16" Type="http://schemas.openxmlformats.org/officeDocument/2006/relationships/tags" Target="../tags/tag66.xml"/><Relationship Id="rId20" Type="http://schemas.openxmlformats.org/officeDocument/2006/relationships/tags" Target="../tags/tag70.xml"/><Relationship Id="rId29" Type="http://schemas.openxmlformats.org/officeDocument/2006/relationships/slideLayout" Target="../slideLayouts/slideLayout18.xml"/><Relationship Id="rId1" Type="http://schemas.openxmlformats.org/officeDocument/2006/relationships/tags" Target="../tags/tag51.xml"/><Relationship Id="rId6" Type="http://schemas.openxmlformats.org/officeDocument/2006/relationships/tags" Target="../tags/tag56.xml"/><Relationship Id="rId11" Type="http://schemas.openxmlformats.org/officeDocument/2006/relationships/tags" Target="../tags/tag61.xml"/><Relationship Id="rId24" Type="http://schemas.openxmlformats.org/officeDocument/2006/relationships/tags" Target="../tags/tag74.xml"/><Relationship Id="rId32" Type="http://schemas.microsoft.com/office/2007/relationships/hdphoto" Target="../media/hdphoto1.wdp"/><Relationship Id="rId5" Type="http://schemas.openxmlformats.org/officeDocument/2006/relationships/tags" Target="../tags/tag55.xml"/><Relationship Id="rId15" Type="http://schemas.openxmlformats.org/officeDocument/2006/relationships/tags" Target="../tags/tag65.xml"/><Relationship Id="rId23" Type="http://schemas.openxmlformats.org/officeDocument/2006/relationships/tags" Target="../tags/tag73.xml"/><Relationship Id="rId28" Type="http://schemas.openxmlformats.org/officeDocument/2006/relationships/tags" Target="../tags/tag78.xml"/><Relationship Id="rId10" Type="http://schemas.openxmlformats.org/officeDocument/2006/relationships/tags" Target="../tags/tag60.xml"/><Relationship Id="rId19" Type="http://schemas.openxmlformats.org/officeDocument/2006/relationships/tags" Target="../tags/tag69.xml"/><Relationship Id="rId31" Type="http://schemas.openxmlformats.org/officeDocument/2006/relationships/image" Target="../media/image1.png"/><Relationship Id="rId4" Type="http://schemas.openxmlformats.org/officeDocument/2006/relationships/tags" Target="../tags/tag54.xml"/><Relationship Id="rId9" Type="http://schemas.openxmlformats.org/officeDocument/2006/relationships/tags" Target="../tags/tag59.xml"/><Relationship Id="rId14" Type="http://schemas.openxmlformats.org/officeDocument/2006/relationships/tags" Target="../tags/tag64.xml"/><Relationship Id="rId22" Type="http://schemas.openxmlformats.org/officeDocument/2006/relationships/tags" Target="../tags/tag72.xml"/><Relationship Id="rId27" Type="http://schemas.openxmlformats.org/officeDocument/2006/relationships/tags" Target="../tags/tag77.xml"/><Relationship Id="rId30" Type="http://schemas.openxmlformats.org/officeDocument/2006/relationships/notesSlide" Target="../notesSlides/notesSlide4.xml"/></Relationships>
</file>

<file path=ppt/slides/_rels/slide50.xml.rels><?xml version="1.0" encoding="UTF-8" standalone="yes"?>
<Relationships xmlns="http://schemas.openxmlformats.org/package/2006/relationships"><Relationship Id="rId8" Type="http://schemas.openxmlformats.org/officeDocument/2006/relationships/tags" Target="../tags/tag322.xml"/><Relationship Id="rId13" Type="http://schemas.openxmlformats.org/officeDocument/2006/relationships/tags" Target="../tags/tag327.xml"/><Relationship Id="rId18" Type="http://schemas.openxmlformats.org/officeDocument/2006/relationships/tags" Target="../tags/tag332.xml"/><Relationship Id="rId26" Type="http://schemas.openxmlformats.org/officeDocument/2006/relationships/tags" Target="../tags/tag340.xml"/><Relationship Id="rId3" Type="http://schemas.openxmlformats.org/officeDocument/2006/relationships/tags" Target="../tags/tag317.xml"/><Relationship Id="rId21" Type="http://schemas.openxmlformats.org/officeDocument/2006/relationships/tags" Target="../tags/tag335.xml"/><Relationship Id="rId7" Type="http://schemas.openxmlformats.org/officeDocument/2006/relationships/tags" Target="../tags/tag321.xml"/><Relationship Id="rId12" Type="http://schemas.openxmlformats.org/officeDocument/2006/relationships/tags" Target="../tags/tag326.xml"/><Relationship Id="rId17" Type="http://schemas.openxmlformats.org/officeDocument/2006/relationships/tags" Target="../tags/tag331.xml"/><Relationship Id="rId25" Type="http://schemas.openxmlformats.org/officeDocument/2006/relationships/tags" Target="../tags/tag339.xml"/><Relationship Id="rId2" Type="http://schemas.openxmlformats.org/officeDocument/2006/relationships/tags" Target="../tags/tag316.xml"/><Relationship Id="rId16" Type="http://schemas.openxmlformats.org/officeDocument/2006/relationships/tags" Target="../tags/tag330.xml"/><Relationship Id="rId20" Type="http://schemas.openxmlformats.org/officeDocument/2006/relationships/tags" Target="../tags/tag334.xml"/><Relationship Id="rId29" Type="http://schemas.openxmlformats.org/officeDocument/2006/relationships/slideLayout" Target="../slideLayouts/slideLayout18.xml"/><Relationship Id="rId1" Type="http://schemas.openxmlformats.org/officeDocument/2006/relationships/tags" Target="../tags/tag315.xml"/><Relationship Id="rId6" Type="http://schemas.openxmlformats.org/officeDocument/2006/relationships/tags" Target="../tags/tag320.xml"/><Relationship Id="rId11" Type="http://schemas.openxmlformats.org/officeDocument/2006/relationships/tags" Target="../tags/tag325.xml"/><Relationship Id="rId24" Type="http://schemas.openxmlformats.org/officeDocument/2006/relationships/tags" Target="../tags/tag338.xml"/><Relationship Id="rId32" Type="http://schemas.microsoft.com/office/2007/relationships/hdphoto" Target="../media/hdphoto1.wdp"/><Relationship Id="rId5" Type="http://schemas.openxmlformats.org/officeDocument/2006/relationships/tags" Target="../tags/tag319.xml"/><Relationship Id="rId15" Type="http://schemas.openxmlformats.org/officeDocument/2006/relationships/tags" Target="../tags/tag329.xml"/><Relationship Id="rId23" Type="http://schemas.openxmlformats.org/officeDocument/2006/relationships/tags" Target="../tags/tag337.xml"/><Relationship Id="rId28" Type="http://schemas.openxmlformats.org/officeDocument/2006/relationships/tags" Target="../tags/tag342.xml"/><Relationship Id="rId10" Type="http://schemas.openxmlformats.org/officeDocument/2006/relationships/tags" Target="../tags/tag324.xml"/><Relationship Id="rId19" Type="http://schemas.openxmlformats.org/officeDocument/2006/relationships/tags" Target="../tags/tag333.xml"/><Relationship Id="rId31" Type="http://schemas.openxmlformats.org/officeDocument/2006/relationships/image" Target="../media/image1.png"/><Relationship Id="rId4" Type="http://schemas.openxmlformats.org/officeDocument/2006/relationships/tags" Target="../tags/tag318.xml"/><Relationship Id="rId9" Type="http://schemas.openxmlformats.org/officeDocument/2006/relationships/tags" Target="../tags/tag323.xml"/><Relationship Id="rId14" Type="http://schemas.openxmlformats.org/officeDocument/2006/relationships/tags" Target="../tags/tag328.xml"/><Relationship Id="rId22" Type="http://schemas.openxmlformats.org/officeDocument/2006/relationships/tags" Target="../tags/tag336.xml"/><Relationship Id="rId27" Type="http://schemas.openxmlformats.org/officeDocument/2006/relationships/tags" Target="../tags/tag341.xml"/><Relationship Id="rId30" Type="http://schemas.openxmlformats.org/officeDocument/2006/relationships/notesSlide" Target="../notesSlides/notesSlide49.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8.xml"/></Relationships>
</file>

<file path=ppt/slides/_rels/slide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1.xml"/><Relationship Id="rId1" Type="http://schemas.openxmlformats.org/officeDocument/2006/relationships/slideLayout" Target="../slideLayouts/slideLayout13.xml"/><Relationship Id="rId4" Type="http://schemas.microsoft.com/office/2007/relationships/hdphoto" Target="../media/hdphoto1.wdp"/></Relationships>
</file>

<file path=ppt/slides/_rels/slide53.xml.rels><?xml version="1.0" encoding="UTF-8" standalone="yes"?>
<Relationships xmlns="http://schemas.openxmlformats.org/package/2006/relationships"><Relationship Id="rId8" Type="http://schemas.openxmlformats.org/officeDocument/2006/relationships/tags" Target="../tags/tag350.xml"/><Relationship Id="rId13" Type="http://schemas.openxmlformats.org/officeDocument/2006/relationships/tags" Target="../tags/tag355.xml"/><Relationship Id="rId18" Type="http://schemas.openxmlformats.org/officeDocument/2006/relationships/tags" Target="../tags/tag360.xml"/><Relationship Id="rId26" Type="http://schemas.openxmlformats.org/officeDocument/2006/relationships/tags" Target="../tags/tag368.xml"/><Relationship Id="rId3" Type="http://schemas.openxmlformats.org/officeDocument/2006/relationships/tags" Target="../tags/tag345.xml"/><Relationship Id="rId21" Type="http://schemas.openxmlformats.org/officeDocument/2006/relationships/tags" Target="../tags/tag363.xml"/><Relationship Id="rId7" Type="http://schemas.openxmlformats.org/officeDocument/2006/relationships/tags" Target="../tags/tag349.xml"/><Relationship Id="rId12" Type="http://schemas.openxmlformats.org/officeDocument/2006/relationships/tags" Target="../tags/tag354.xml"/><Relationship Id="rId17" Type="http://schemas.openxmlformats.org/officeDocument/2006/relationships/tags" Target="../tags/tag359.xml"/><Relationship Id="rId25" Type="http://schemas.openxmlformats.org/officeDocument/2006/relationships/tags" Target="../tags/tag367.xml"/><Relationship Id="rId2" Type="http://schemas.openxmlformats.org/officeDocument/2006/relationships/tags" Target="../tags/tag344.xml"/><Relationship Id="rId16" Type="http://schemas.openxmlformats.org/officeDocument/2006/relationships/tags" Target="../tags/tag358.xml"/><Relationship Id="rId20" Type="http://schemas.openxmlformats.org/officeDocument/2006/relationships/tags" Target="../tags/tag362.xml"/><Relationship Id="rId29" Type="http://schemas.openxmlformats.org/officeDocument/2006/relationships/slideLayout" Target="../slideLayouts/slideLayout18.xml"/><Relationship Id="rId1" Type="http://schemas.openxmlformats.org/officeDocument/2006/relationships/tags" Target="../tags/tag343.xml"/><Relationship Id="rId6" Type="http://schemas.openxmlformats.org/officeDocument/2006/relationships/tags" Target="../tags/tag348.xml"/><Relationship Id="rId11" Type="http://schemas.openxmlformats.org/officeDocument/2006/relationships/tags" Target="../tags/tag353.xml"/><Relationship Id="rId24" Type="http://schemas.openxmlformats.org/officeDocument/2006/relationships/tags" Target="../tags/tag366.xml"/><Relationship Id="rId32" Type="http://schemas.microsoft.com/office/2007/relationships/hdphoto" Target="../media/hdphoto1.wdp"/><Relationship Id="rId5" Type="http://schemas.openxmlformats.org/officeDocument/2006/relationships/tags" Target="../tags/tag347.xml"/><Relationship Id="rId15" Type="http://schemas.openxmlformats.org/officeDocument/2006/relationships/tags" Target="../tags/tag357.xml"/><Relationship Id="rId23" Type="http://schemas.openxmlformats.org/officeDocument/2006/relationships/tags" Target="../tags/tag365.xml"/><Relationship Id="rId28" Type="http://schemas.openxmlformats.org/officeDocument/2006/relationships/tags" Target="../tags/tag370.xml"/><Relationship Id="rId10" Type="http://schemas.openxmlformats.org/officeDocument/2006/relationships/tags" Target="../tags/tag352.xml"/><Relationship Id="rId19" Type="http://schemas.openxmlformats.org/officeDocument/2006/relationships/tags" Target="../tags/tag361.xml"/><Relationship Id="rId31" Type="http://schemas.openxmlformats.org/officeDocument/2006/relationships/image" Target="../media/image1.png"/><Relationship Id="rId4" Type="http://schemas.openxmlformats.org/officeDocument/2006/relationships/tags" Target="../tags/tag346.xml"/><Relationship Id="rId9" Type="http://schemas.openxmlformats.org/officeDocument/2006/relationships/tags" Target="../tags/tag351.xml"/><Relationship Id="rId14" Type="http://schemas.openxmlformats.org/officeDocument/2006/relationships/tags" Target="../tags/tag356.xml"/><Relationship Id="rId22" Type="http://schemas.openxmlformats.org/officeDocument/2006/relationships/tags" Target="../tags/tag364.xml"/><Relationship Id="rId27" Type="http://schemas.openxmlformats.org/officeDocument/2006/relationships/tags" Target="../tags/tag369.xml"/><Relationship Id="rId30" Type="http://schemas.openxmlformats.org/officeDocument/2006/relationships/notesSlide" Target="../notesSlides/notesSlide52.xml"/></Relationships>
</file>

<file path=ppt/slides/_rels/slide54.xml.rels><?xml version="1.0" encoding="UTF-8" standalone="yes"?>
<Relationships xmlns="http://schemas.openxmlformats.org/package/2006/relationships"><Relationship Id="rId8" Type="http://schemas.openxmlformats.org/officeDocument/2006/relationships/tags" Target="../tags/tag378.xml"/><Relationship Id="rId13" Type="http://schemas.openxmlformats.org/officeDocument/2006/relationships/tags" Target="../tags/tag383.xml"/><Relationship Id="rId18" Type="http://schemas.openxmlformats.org/officeDocument/2006/relationships/tags" Target="../tags/tag388.xml"/><Relationship Id="rId26" Type="http://schemas.openxmlformats.org/officeDocument/2006/relationships/tags" Target="../tags/tag396.xml"/><Relationship Id="rId3" Type="http://schemas.openxmlformats.org/officeDocument/2006/relationships/tags" Target="../tags/tag373.xml"/><Relationship Id="rId21" Type="http://schemas.openxmlformats.org/officeDocument/2006/relationships/tags" Target="../tags/tag391.xml"/><Relationship Id="rId7" Type="http://schemas.openxmlformats.org/officeDocument/2006/relationships/tags" Target="../tags/tag377.xml"/><Relationship Id="rId12" Type="http://schemas.openxmlformats.org/officeDocument/2006/relationships/tags" Target="../tags/tag382.xml"/><Relationship Id="rId17" Type="http://schemas.openxmlformats.org/officeDocument/2006/relationships/tags" Target="../tags/tag387.xml"/><Relationship Id="rId25" Type="http://schemas.openxmlformats.org/officeDocument/2006/relationships/tags" Target="../tags/tag395.xml"/><Relationship Id="rId2" Type="http://schemas.openxmlformats.org/officeDocument/2006/relationships/tags" Target="../tags/tag372.xml"/><Relationship Id="rId16" Type="http://schemas.openxmlformats.org/officeDocument/2006/relationships/tags" Target="../tags/tag386.xml"/><Relationship Id="rId20" Type="http://schemas.openxmlformats.org/officeDocument/2006/relationships/tags" Target="../tags/tag390.xml"/><Relationship Id="rId29" Type="http://schemas.openxmlformats.org/officeDocument/2006/relationships/slideLayout" Target="../slideLayouts/slideLayout18.xml"/><Relationship Id="rId1" Type="http://schemas.openxmlformats.org/officeDocument/2006/relationships/tags" Target="../tags/tag371.xml"/><Relationship Id="rId6" Type="http://schemas.openxmlformats.org/officeDocument/2006/relationships/tags" Target="../tags/tag376.xml"/><Relationship Id="rId11" Type="http://schemas.openxmlformats.org/officeDocument/2006/relationships/tags" Target="../tags/tag381.xml"/><Relationship Id="rId24" Type="http://schemas.openxmlformats.org/officeDocument/2006/relationships/tags" Target="../tags/tag394.xml"/><Relationship Id="rId32" Type="http://schemas.microsoft.com/office/2007/relationships/hdphoto" Target="../media/hdphoto1.wdp"/><Relationship Id="rId5" Type="http://schemas.openxmlformats.org/officeDocument/2006/relationships/tags" Target="../tags/tag375.xml"/><Relationship Id="rId15" Type="http://schemas.openxmlformats.org/officeDocument/2006/relationships/tags" Target="../tags/tag385.xml"/><Relationship Id="rId23" Type="http://schemas.openxmlformats.org/officeDocument/2006/relationships/tags" Target="../tags/tag393.xml"/><Relationship Id="rId28" Type="http://schemas.openxmlformats.org/officeDocument/2006/relationships/tags" Target="../tags/tag398.xml"/><Relationship Id="rId10" Type="http://schemas.openxmlformats.org/officeDocument/2006/relationships/tags" Target="../tags/tag380.xml"/><Relationship Id="rId19" Type="http://schemas.openxmlformats.org/officeDocument/2006/relationships/tags" Target="../tags/tag389.xml"/><Relationship Id="rId31" Type="http://schemas.openxmlformats.org/officeDocument/2006/relationships/image" Target="../media/image1.png"/><Relationship Id="rId4" Type="http://schemas.openxmlformats.org/officeDocument/2006/relationships/tags" Target="../tags/tag374.xml"/><Relationship Id="rId9" Type="http://schemas.openxmlformats.org/officeDocument/2006/relationships/tags" Target="../tags/tag379.xml"/><Relationship Id="rId14" Type="http://schemas.openxmlformats.org/officeDocument/2006/relationships/tags" Target="../tags/tag384.xml"/><Relationship Id="rId22" Type="http://schemas.openxmlformats.org/officeDocument/2006/relationships/tags" Target="../tags/tag392.xml"/><Relationship Id="rId27" Type="http://schemas.openxmlformats.org/officeDocument/2006/relationships/tags" Target="../tags/tag397.xml"/><Relationship Id="rId30" Type="http://schemas.openxmlformats.org/officeDocument/2006/relationships/notesSlide" Target="../notesSlides/notesSlide5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8.xml"/></Relationships>
</file>

<file path=ppt/slides/_rels/slide56.xml.rels><?xml version="1.0" encoding="UTF-8" standalone="yes"?>
<Relationships xmlns="http://schemas.openxmlformats.org/package/2006/relationships"><Relationship Id="rId8" Type="http://schemas.openxmlformats.org/officeDocument/2006/relationships/tags" Target="../tags/tag406.xml"/><Relationship Id="rId13" Type="http://schemas.openxmlformats.org/officeDocument/2006/relationships/tags" Target="../tags/tag411.xml"/><Relationship Id="rId18" Type="http://schemas.openxmlformats.org/officeDocument/2006/relationships/tags" Target="../tags/tag416.xml"/><Relationship Id="rId26" Type="http://schemas.openxmlformats.org/officeDocument/2006/relationships/tags" Target="../tags/tag424.xml"/><Relationship Id="rId3" Type="http://schemas.openxmlformats.org/officeDocument/2006/relationships/tags" Target="../tags/tag401.xml"/><Relationship Id="rId21" Type="http://schemas.openxmlformats.org/officeDocument/2006/relationships/tags" Target="../tags/tag419.xml"/><Relationship Id="rId7" Type="http://schemas.openxmlformats.org/officeDocument/2006/relationships/tags" Target="../tags/tag405.xml"/><Relationship Id="rId12" Type="http://schemas.openxmlformats.org/officeDocument/2006/relationships/tags" Target="../tags/tag410.xml"/><Relationship Id="rId17" Type="http://schemas.openxmlformats.org/officeDocument/2006/relationships/tags" Target="../tags/tag415.xml"/><Relationship Id="rId25" Type="http://schemas.openxmlformats.org/officeDocument/2006/relationships/tags" Target="../tags/tag423.xml"/><Relationship Id="rId2" Type="http://schemas.openxmlformats.org/officeDocument/2006/relationships/tags" Target="../tags/tag400.xml"/><Relationship Id="rId16" Type="http://schemas.openxmlformats.org/officeDocument/2006/relationships/tags" Target="../tags/tag414.xml"/><Relationship Id="rId20" Type="http://schemas.openxmlformats.org/officeDocument/2006/relationships/tags" Target="../tags/tag418.xml"/><Relationship Id="rId29" Type="http://schemas.openxmlformats.org/officeDocument/2006/relationships/slideLayout" Target="../slideLayouts/slideLayout18.xml"/><Relationship Id="rId1" Type="http://schemas.openxmlformats.org/officeDocument/2006/relationships/tags" Target="../tags/tag399.xml"/><Relationship Id="rId6" Type="http://schemas.openxmlformats.org/officeDocument/2006/relationships/tags" Target="../tags/tag404.xml"/><Relationship Id="rId11" Type="http://schemas.openxmlformats.org/officeDocument/2006/relationships/tags" Target="../tags/tag409.xml"/><Relationship Id="rId24" Type="http://schemas.openxmlformats.org/officeDocument/2006/relationships/tags" Target="../tags/tag422.xml"/><Relationship Id="rId32" Type="http://schemas.microsoft.com/office/2007/relationships/hdphoto" Target="../media/hdphoto1.wdp"/><Relationship Id="rId5" Type="http://schemas.openxmlformats.org/officeDocument/2006/relationships/tags" Target="../tags/tag403.xml"/><Relationship Id="rId15" Type="http://schemas.openxmlformats.org/officeDocument/2006/relationships/tags" Target="../tags/tag413.xml"/><Relationship Id="rId23" Type="http://schemas.openxmlformats.org/officeDocument/2006/relationships/tags" Target="../tags/tag421.xml"/><Relationship Id="rId28" Type="http://schemas.openxmlformats.org/officeDocument/2006/relationships/tags" Target="../tags/tag426.xml"/><Relationship Id="rId10" Type="http://schemas.openxmlformats.org/officeDocument/2006/relationships/tags" Target="../tags/tag408.xml"/><Relationship Id="rId19" Type="http://schemas.openxmlformats.org/officeDocument/2006/relationships/tags" Target="../tags/tag417.xml"/><Relationship Id="rId31" Type="http://schemas.openxmlformats.org/officeDocument/2006/relationships/image" Target="../media/image1.png"/><Relationship Id="rId4" Type="http://schemas.openxmlformats.org/officeDocument/2006/relationships/tags" Target="../tags/tag402.xml"/><Relationship Id="rId9" Type="http://schemas.openxmlformats.org/officeDocument/2006/relationships/tags" Target="../tags/tag407.xml"/><Relationship Id="rId14" Type="http://schemas.openxmlformats.org/officeDocument/2006/relationships/tags" Target="../tags/tag412.xml"/><Relationship Id="rId22" Type="http://schemas.openxmlformats.org/officeDocument/2006/relationships/tags" Target="../tags/tag420.xml"/><Relationship Id="rId27" Type="http://schemas.openxmlformats.org/officeDocument/2006/relationships/tags" Target="../tags/tag425.xml"/><Relationship Id="rId30" Type="http://schemas.openxmlformats.org/officeDocument/2006/relationships/notesSlide" Target="../notesSlides/notesSlide55.xml"/></Relationships>
</file>

<file path=ppt/slides/_rels/slide5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56.xml"/><Relationship Id="rId1" Type="http://schemas.openxmlformats.org/officeDocument/2006/relationships/slideLayout" Target="../slideLayouts/slideLayout18.xml"/></Relationships>
</file>

<file path=ppt/slides/_rels/slide5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57.xml"/><Relationship Id="rId1" Type="http://schemas.openxmlformats.org/officeDocument/2006/relationships/slideLayout" Target="../slideLayouts/slideLayout18.xml"/><Relationship Id="rId5" Type="http://schemas.openxmlformats.org/officeDocument/2006/relationships/image" Target="../media/image75.png"/><Relationship Id="rId4" Type="http://schemas.openxmlformats.org/officeDocument/2006/relationships/image" Target="../media/image74.png"/></Relationships>
</file>

<file path=ppt/slides/_rels/slide5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58.xml"/><Relationship Id="rId1" Type="http://schemas.openxmlformats.org/officeDocument/2006/relationships/slideLayout" Target="../slideLayouts/slideLayout18.xml"/><Relationship Id="rId4" Type="http://schemas.openxmlformats.org/officeDocument/2006/relationships/image" Target="../media/image77.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6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9.xml"/><Relationship Id="rId1" Type="http://schemas.openxmlformats.org/officeDocument/2006/relationships/slideLayout" Target="../slideLayouts/slideLayout18.xml"/><Relationship Id="rId4" Type="http://schemas.openxmlformats.org/officeDocument/2006/relationships/image" Target="../media/image79.png"/></Relationships>
</file>

<file path=ppt/slides/_rels/slide6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60.xml"/><Relationship Id="rId1" Type="http://schemas.openxmlformats.org/officeDocument/2006/relationships/slideLayout" Target="../slideLayouts/slideLayout18.xml"/><Relationship Id="rId5" Type="http://schemas.openxmlformats.org/officeDocument/2006/relationships/image" Target="../media/image82.png"/><Relationship Id="rId4" Type="http://schemas.openxmlformats.org/officeDocument/2006/relationships/image" Target="../media/image81.png"/></Relationships>
</file>

<file path=ppt/slides/_rels/slide62.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61.xml"/><Relationship Id="rId1" Type="http://schemas.openxmlformats.org/officeDocument/2006/relationships/slideLayout" Target="../slideLayouts/slideLayout18.xml"/><Relationship Id="rId5" Type="http://schemas.openxmlformats.org/officeDocument/2006/relationships/image" Target="../media/image85.png"/><Relationship Id="rId4" Type="http://schemas.openxmlformats.org/officeDocument/2006/relationships/image" Target="../media/image84.png"/></Relationships>
</file>

<file path=ppt/slides/_rels/slide63.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62.xml"/><Relationship Id="rId1" Type="http://schemas.openxmlformats.org/officeDocument/2006/relationships/slideLayout" Target="../slideLayouts/slideLayout18.xml"/><Relationship Id="rId4" Type="http://schemas.openxmlformats.org/officeDocument/2006/relationships/image" Target="../media/image87.png"/></Relationships>
</file>

<file path=ppt/slides/_rels/slide64.xml.rels><?xml version="1.0" encoding="UTF-8" standalone="yes"?>
<Relationships xmlns="http://schemas.openxmlformats.org/package/2006/relationships"><Relationship Id="rId8" Type="http://schemas.openxmlformats.org/officeDocument/2006/relationships/tags" Target="../tags/tag434.xml"/><Relationship Id="rId13" Type="http://schemas.openxmlformats.org/officeDocument/2006/relationships/tags" Target="../tags/tag439.xml"/><Relationship Id="rId18" Type="http://schemas.openxmlformats.org/officeDocument/2006/relationships/tags" Target="../tags/tag444.xml"/><Relationship Id="rId26" Type="http://schemas.openxmlformats.org/officeDocument/2006/relationships/tags" Target="../tags/tag452.xml"/><Relationship Id="rId3" Type="http://schemas.openxmlformats.org/officeDocument/2006/relationships/tags" Target="../tags/tag429.xml"/><Relationship Id="rId21" Type="http://schemas.openxmlformats.org/officeDocument/2006/relationships/tags" Target="../tags/tag447.xml"/><Relationship Id="rId7" Type="http://schemas.openxmlformats.org/officeDocument/2006/relationships/tags" Target="../tags/tag433.xml"/><Relationship Id="rId12" Type="http://schemas.openxmlformats.org/officeDocument/2006/relationships/tags" Target="../tags/tag438.xml"/><Relationship Id="rId17" Type="http://schemas.openxmlformats.org/officeDocument/2006/relationships/tags" Target="../tags/tag443.xml"/><Relationship Id="rId25" Type="http://schemas.openxmlformats.org/officeDocument/2006/relationships/tags" Target="../tags/tag451.xml"/><Relationship Id="rId2" Type="http://schemas.openxmlformats.org/officeDocument/2006/relationships/tags" Target="../tags/tag428.xml"/><Relationship Id="rId16" Type="http://schemas.openxmlformats.org/officeDocument/2006/relationships/tags" Target="../tags/tag442.xml"/><Relationship Id="rId20" Type="http://schemas.openxmlformats.org/officeDocument/2006/relationships/tags" Target="../tags/tag446.xml"/><Relationship Id="rId29" Type="http://schemas.openxmlformats.org/officeDocument/2006/relationships/slideLayout" Target="../slideLayouts/slideLayout18.xml"/><Relationship Id="rId1" Type="http://schemas.openxmlformats.org/officeDocument/2006/relationships/tags" Target="../tags/tag427.xml"/><Relationship Id="rId6" Type="http://schemas.openxmlformats.org/officeDocument/2006/relationships/tags" Target="../tags/tag432.xml"/><Relationship Id="rId11" Type="http://schemas.openxmlformats.org/officeDocument/2006/relationships/tags" Target="../tags/tag437.xml"/><Relationship Id="rId24" Type="http://schemas.openxmlformats.org/officeDocument/2006/relationships/tags" Target="../tags/tag450.xml"/><Relationship Id="rId32" Type="http://schemas.microsoft.com/office/2007/relationships/hdphoto" Target="../media/hdphoto1.wdp"/><Relationship Id="rId5" Type="http://schemas.openxmlformats.org/officeDocument/2006/relationships/tags" Target="../tags/tag431.xml"/><Relationship Id="rId15" Type="http://schemas.openxmlformats.org/officeDocument/2006/relationships/tags" Target="../tags/tag441.xml"/><Relationship Id="rId23" Type="http://schemas.openxmlformats.org/officeDocument/2006/relationships/tags" Target="../tags/tag449.xml"/><Relationship Id="rId28" Type="http://schemas.openxmlformats.org/officeDocument/2006/relationships/tags" Target="../tags/tag454.xml"/><Relationship Id="rId10" Type="http://schemas.openxmlformats.org/officeDocument/2006/relationships/tags" Target="../tags/tag436.xml"/><Relationship Id="rId19" Type="http://schemas.openxmlformats.org/officeDocument/2006/relationships/tags" Target="../tags/tag445.xml"/><Relationship Id="rId31" Type="http://schemas.openxmlformats.org/officeDocument/2006/relationships/image" Target="../media/image1.png"/><Relationship Id="rId4" Type="http://schemas.openxmlformats.org/officeDocument/2006/relationships/tags" Target="../tags/tag430.xml"/><Relationship Id="rId9" Type="http://schemas.openxmlformats.org/officeDocument/2006/relationships/tags" Target="../tags/tag435.xml"/><Relationship Id="rId14" Type="http://schemas.openxmlformats.org/officeDocument/2006/relationships/tags" Target="../tags/tag440.xml"/><Relationship Id="rId22" Type="http://schemas.openxmlformats.org/officeDocument/2006/relationships/tags" Target="../tags/tag448.xml"/><Relationship Id="rId27" Type="http://schemas.openxmlformats.org/officeDocument/2006/relationships/tags" Target="../tags/tag453.xml"/><Relationship Id="rId30" Type="http://schemas.openxmlformats.org/officeDocument/2006/relationships/notesSlide" Target="../notesSlides/notesSlide63.xml"/></Relationships>
</file>

<file path=ppt/slides/_rels/slide65.xml.rels><?xml version="1.0" encoding="UTF-8" standalone="yes"?>
<Relationships xmlns="http://schemas.openxmlformats.org/package/2006/relationships"><Relationship Id="rId3" Type="http://schemas.openxmlformats.org/officeDocument/2006/relationships/slideLayout" Target="../slideLayouts/slideLayout18.xml"/><Relationship Id="rId7" Type="http://schemas.openxmlformats.org/officeDocument/2006/relationships/image" Target="../media/image90.png"/><Relationship Id="rId2" Type="http://schemas.openxmlformats.org/officeDocument/2006/relationships/tags" Target="../tags/tag456.xml"/><Relationship Id="rId1" Type="http://schemas.openxmlformats.org/officeDocument/2006/relationships/tags" Target="../tags/tag455.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notesSlide" Target="../notesSlides/notesSlide64.xml"/></Relationships>
</file>

<file path=ppt/slides/_rels/slide66.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tags" Target="../tags/tag458.xml"/><Relationship Id="rId1" Type="http://schemas.openxmlformats.org/officeDocument/2006/relationships/tags" Target="../tags/tag457.xml"/><Relationship Id="rId5" Type="http://schemas.openxmlformats.org/officeDocument/2006/relationships/image" Target="../media/image91.png"/><Relationship Id="rId4" Type="http://schemas.openxmlformats.org/officeDocument/2006/relationships/notesSlide" Target="../notesSlides/notesSlide65.xml"/></Relationships>
</file>

<file path=ppt/slides/_rels/slide67.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tags" Target="../tags/tag460.xml"/><Relationship Id="rId1" Type="http://schemas.openxmlformats.org/officeDocument/2006/relationships/tags" Target="../tags/tag459.xml"/><Relationship Id="rId5" Type="http://schemas.openxmlformats.org/officeDocument/2006/relationships/image" Target="../media/image92.png"/><Relationship Id="rId4" Type="http://schemas.openxmlformats.org/officeDocument/2006/relationships/notesSlide" Target="../notesSlides/notesSlide66.xml"/></Relationships>
</file>

<file path=ppt/slides/_rels/slide68.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tags" Target="../tags/tag462.xml"/><Relationship Id="rId1" Type="http://schemas.openxmlformats.org/officeDocument/2006/relationships/tags" Target="../tags/tag461.xml"/><Relationship Id="rId5" Type="http://schemas.openxmlformats.org/officeDocument/2006/relationships/image" Target="../media/image93.png"/><Relationship Id="rId4" Type="http://schemas.openxmlformats.org/officeDocument/2006/relationships/notesSlide" Target="../notesSlides/notesSlide67.xml"/></Relationships>
</file>

<file path=ppt/slides/_rels/slide69.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tags" Target="../tags/tag464.xml"/><Relationship Id="rId1" Type="http://schemas.openxmlformats.org/officeDocument/2006/relationships/tags" Target="../tags/tag463.xml"/><Relationship Id="rId5" Type="http://schemas.openxmlformats.org/officeDocument/2006/relationships/image" Target="../media/image94.png"/><Relationship Id="rId4" Type="http://schemas.openxmlformats.org/officeDocument/2006/relationships/notesSlide" Target="../notesSlides/notesSlide68.xml"/></Relationships>
</file>

<file path=ppt/slides/_rels/slide7.xml.rels><?xml version="1.0" encoding="UTF-8" standalone="yes"?>
<Relationships xmlns="http://schemas.openxmlformats.org/package/2006/relationships"><Relationship Id="rId8" Type="http://schemas.openxmlformats.org/officeDocument/2006/relationships/tags" Target="../tags/tag86.xml"/><Relationship Id="rId13" Type="http://schemas.openxmlformats.org/officeDocument/2006/relationships/tags" Target="../tags/tag91.xml"/><Relationship Id="rId18" Type="http://schemas.openxmlformats.org/officeDocument/2006/relationships/tags" Target="../tags/tag96.xml"/><Relationship Id="rId26" Type="http://schemas.openxmlformats.org/officeDocument/2006/relationships/tags" Target="../tags/tag104.xml"/><Relationship Id="rId3" Type="http://schemas.openxmlformats.org/officeDocument/2006/relationships/tags" Target="../tags/tag81.xml"/><Relationship Id="rId21" Type="http://schemas.openxmlformats.org/officeDocument/2006/relationships/tags" Target="../tags/tag99.xml"/><Relationship Id="rId7" Type="http://schemas.openxmlformats.org/officeDocument/2006/relationships/tags" Target="../tags/tag85.xml"/><Relationship Id="rId12" Type="http://schemas.openxmlformats.org/officeDocument/2006/relationships/tags" Target="../tags/tag90.xml"/><Relationship Id="rId17" Type="http://schemas.openxmlformats.org/officeDocument/2006/relationships/tags" Target="../tags/tag95.xml"/><Relationship Id="rId25" Type="http://schemas.openxmlformats.org/officeDocument/2006/relationships/tags" Target="../tags/tag103.xml"/><Relationship Id="rId2" Type="http://schemas.openxmlformats.org/officeDocument/2006/relationships/tags" Target="../tags/tag80.xml"/><Relationship Id="rId16" Type="http://schemas.openxmlformats.org/officeDocument/2006/relationships/tags" Target="../tags/tag94.xml"/><Relationship Id="rId20" Type="http://schemas.openxmlformats.org/officeDocument/2006/relationships/tags" Target="../tags/tag98.xml"/><Relationship Id="rId29" Type="http://schemas.openxmlformats.org/officeDocument/2006/relationships/slideLayout" Target="../slideLayouts/slideLayout18.xml"/><Relationship Id="rId1" Type="http://schemas.openxmlformats.org/officeDocument/2006/relationships/tags" Target="../tags/tag79.xml"/><Relationship Id="rId6" Type="http://schemas.openxmlformats.org/officeDocument/2006/relationships/tags" Target="../tags/tag84.xml"/><Relationship Id="rId11" Type="http://schemas.openxmlformats.org/officeDocument/2006/relationships/tags" Target="../tags/tag89.xml"/><Relationship Id="rId24" Type="http://schemas.openxmlformats.org/officeDocument/2006/relationships/tags" Target="../tags/tag102.xml"/><Relationship Id="rId32" Type="http://schemas.microsoft.com/office/2007/relationships/hdphoto" Target="../media/hdphoto1.wdp"/><Relationship Id="rId5" Type="http://schemas.openxmlformats.org/officeDocument/2006/relationships/tags" Target="../tags/tag83.xml"/><Relationship Id="rId15" Type="http://schemas.openxmlformats.org/officeDocument/2006/relationships/tags" Target="../tags/tag93.xml"/><Relationship Id="rId23" Type="http://schemas.openxmlformats.org/officeDocument/2006/relationships/tags" Target="../tags/tag101.xml"/><Relationship Id="rId28" Type="http://schemas.openxmlformats.org/officeDocument/2006/relationships/tags" Target="../tags/tag106.xml"/><Relationship Id="rId10" Type="http://schemas.openxmlformats.org/officeDocument/2006/relationships/tags" Target="../tags/tag88.xml"/><Relationship Id="rId19" Type="http://schemas.openxmlformats.org/officeDocument/2006/relationships/tags" Target="../tags/tag97.xml"/><Relationship Id="rId31" Type="http://schemas.openxmlformats.org/officeDocument/2006/relationships/image" Target="../media/image1.png"/><Relationship Id="rId4" Type="http://schemas.openxmlformats.org/officeDocument/2006/relationships/tags" Target="../tags/tag82.xml"/><Relationship Id="rId9" Type="http://schemas.openxmlformats.org/officeDocument/2006/relationships/tags" Target="../tags/tag87.xml"/><Relationship Id="rId14" Type="http://schemas.openxmlformats.org/officeDocument/2006/relationships/tags" Target="../tags/tag92.xml"/><Relationship Id="rId22" Type="http://schemas.openxmlformats.org/officeDocument/2006/relationships/tags" Target="../tags/tag100.xml"/><Relationship Id="rId27" Type="http://schemas.openxmlformats.org/officeDocument/2006/relationships/tags" Target="../tags/tag105.xml"/><Relationship Id="rId30" Type="http://schemas.openxmlformats.org/officeDocument/2006/relationships/notesSlide" Target="../notesSlides/notesSlide6.xml"/></Relationships>
</file>

<file path=ppt/slides/_rels/slide70.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tags" Target="../tags/tag466.xml"/><Relationship Id="rId1" Type="http://schemas.openxmlformats.org/officeDocument/2006/relationships/tags" Target="../tags/tag465.xml"/><Relationship Id="rId5" Type="http://schemas.openxmlformats.org/officeDocument/2006/relationships/image" Target="../media/image95.png"/><Relationship Id="rId4" Type="http://schemas.openxmlformats.org/officeDocument/2006/relationships/notesSlide" Target="../notesSlides/notesSlide69.xml"/></Relationships>
</file>

<file path=ppt/slides/_rels/slide71.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tags" Target="../tags/tag468.xml"/><Relationship Id="rId1" Type="http://schemas.openxmlformats.org/officeDocument/2006/relationships/tags" Target="../tags/tag467.xml"/><Relationship Id="rId5" Type="http://schemas.openxmlformats.org/officeDocument/2006/relationships/image" Target="../media/image96.png"/><Relationship Id="rId4" Type="http://schemas.openxmlformats.org/officeDocument/2006/relationships/notesSlide" Target="../notesSlides/notesSlide70.xml"/></Relationships>
</file>

<file path=ppt/slides/_rels/slide72.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tags" Target="../tags/tag470.xml"/><Relationship Id="rId1" Type="http://schemas.openxmlformats.org/officeDocument/2006/relationships/tags" Target="../tags/tag469.xml"/><Relationship Id="rId5" Type="http://schemas.openxmlformats.org/officeDocument/2006/relationships/image" Target="../media/image97.png"/><Relationship Id="rId4" Type="http://schemas.openxmlformats.org/officeDocument/2006/relationships/notesSlide" Target="../notesSlides/notesSlide71.xml"/></Relationships>
</file>

<file path=ppt/slides/_rels/slide73.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tags" Target="../tags/tag472.xml"/><Relationship Id="rId1" Type="http://schemas.openxmlformats.org/officeDocument/2006/relationships/tags" Target="../tags/tag471.xml"/><Relationship Id="rId5" Type="http://schemas.openxmlformats.org/officeDocument/2006/relationships/image" Target="../media/image98.png"/><Relationship Id="rId4" Type="http://schemas.openxmlformats.org/officeDocument/2006/relationships/notesSlide" Target="../notesSlides/notesSlide72.xml"/></Relationships>
</file>

<file path=ppt/slides/_rels/slide74.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tags" Target="../tags/tag474.xml"/><Relationship Id="rId1" Type="http://schemas.openxmlformats.org/officeDocument/2006/relationships/tags" Target="../tags/tag473.xml"/><Relationship Id="rId5" Type="http://schemas.openxmlformats.org/officeDocument/2006/relationships/image" Target="../media/image99.png"/><Relationship Id="rId4" Type="http://schemas.openxmlformats.org/officeDocument/2006/relationships/notesSlide" Target="../notesSlides/notesSlide73.xml"/></Relationships>
</file>

<file path=ppt/slides/_rels/slide75.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tags" Target="../tags/tag476.xml"/><Relationship Id="rId1" Type="http://schemas.openxmlformats.org/officeDocument/2006/relationships/tags" Target="../tags/tag475.xml"/><Relationship Id="rId5" Type="http://schemas.openxmlformats.org/officeDocument/2006/relationships/image" Target="../media/image100.png"/><Relationship Id="rId4" Type="http://schemas.openxmlformats.org/officeDocument/2006/relationships/notesSlide" Target="../notesSlides/notesSlide74.xml"/></Relationships>
</file>

<file path=ppt/slides/_rels/slide76.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tags" Target="../tags/tag478.xml"/><Relationship Id="rId1" Type="http://schemas.openxmlformats.org/officeDocument/2006/relationships/tags" Target="../tags/tag477.xml"/><Relationship Id="rId5" Type="http://schemas.openxmlformats.org/officeDocument/2006/relationships/image" Target="../media/image101.png"/><Relationship Id="rId4" Type="http://schemas.openxmlformats.org/officeDocument/2006/relationships/notesSlide" Target="../notesSlides/notesSlide75.xml"/></Relationships>
</file>

<file path=ppt/slides/_rels/slide77.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tags" Target="../tags/tag480.xml"/><Relationship Id="rId1" Type="http://schemas.openxmlformats.org/officeDocument/2006/relationships/tags" Target="../tags/tag479.xml"/><Relationship Id="rId5" Type="http://schemas.openxmlformats.org/officeDocument/2006/relationships/image" Target="../media/image102.png"/><Relationship Id="rId4" Type="http://schemas.openxmlformats.org/officeDocument/2006/relationships/notesSlide" Target="../notesSlides/notesSlide76.xml"/></Relationships>
</file>

<file path=ppt/slides/_rels/slide78.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tags" Target="../tags/tag482.xml"/><Relationship Id="rId1" Type="http://schemas.openxmlformats.org/officeDocument/2006/relationships/tags" Target="../tags/tag481.xml"/><Relationship Id="rId5" Type="http://schemas.openxmlformats.org/officeDocument/2006/relationships/image" Target="../media/image103.png"/><Relationship Id="rId4" Type="http://schemas.openxmlformats.org/officeDocument/2006/relationships/notesSlide" Target="../notesSlides/notesSlide77.xml"/></Relationships>
</file>

<file path=ppt/slides/_rels/slide79.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tags" Target="../tags/tag484.xml"/><Relationship Id="rId1" Type="http://schemas.openxmlformats.org/officeDocument/2006/relationships/tags" Target="../tags/tag483.xml"/><Relationship Id="rId5" Type="http://schemas.openxmlformats.org/officeDocument/2006/relationships/image" Target="../media/image104.png"/><Relationship Id="rId4" Type="http://schemas.openxmlformats.org/officeDocument/2006/relationships/notesSlide" Target="../notesSlides/notesSlide78.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8.xml"/><Relationship Id="rId5" Type="http://schemas.openxmlformats.org/officeDocument/2006/relationships/image" Target="../media/image4.png"/><Relationship Id="rId4" Type="http://schemas.openxmlformats.org/officeDocument/2006/relationships/image" Target="../media/image3.png"/></Relationships>
</file>

<file path=ppt/slides/_rels/slide80.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tags" Target="../tags/tag486.xml"/><Relationship Id="rId1" Type="http://schemas.openxmlformats.org/officeDocument/2006/relationships/tags" Target="../tags/tag485.xml"/><Relationship Id="rId5" Type="http://schemas.openxmlformats.org/officeDocument/2006/relationships/image" Target="../media/image105.png"/><Relationship Id="rId4" Type="http://schemas.openxmlformats.org/officeDocument/2006/relationships/notesSlide" Target="../notesSlides/notesSlide79.xml"/></Relationships>
</file>

<file path=ppt/slides/_rels/slide81.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tags" Target="../tags/tag488.xml"/><Relationship Id="rId1" Type="http://schemas.openxmlformats.org/officeDocument/2006/relationships/tags" Target="../tags/tag487.xml"/><Relationship Id="rId5" Type="http://schemas.openxmlformats.org/officeDocument/2006/relationships/image" Target="../media/image106.png"/><Relationship Id="rId4" Type="http://schemas.openxmlformats.org/officeDocument/2006/relationships/notesSlide" Target="../notesSlides/notesSlide80.xml"/></Relationships>
</file>

<file path=ppt/slides/_rels/slide82.xml.rels><?xml version="1.0" encoding="UTF-8" standalone="yes"?>
<Relationships xmlns="http://schemas.openxmlformats.org/package/2006/relationships"><Relationship Id="rId8" Type="http://schemas.openxmlformats.org/officeDocument/2006/relationships/tags" Target="../tags/tag496.xml"/><Relationship Id="rId13" Type="http://schemas.openxmlformats.org/officeDocument/2006/relationships/tags" Target="../tags/tag501.xml"/><Relationship Id="rId18" Type="http://schemas.openxmlformats.org/officeDocument/2006/relationships/tags" Target="../tags/tag506.xml"/><Relationship Id="rId26" Type="http://schemas.openxmlformats.org/officeDocument/2006/relationships/tags" Target="../tags/tag514.xml"/><Relationship Id="rId3" Type="http://schemas.openxmlformats.org/officeDocument/2006/relationships/tags" Target="../tags/tag491.xml"/><Relationship Id="rId21" Type="http://schemas.openxmlformats.org/officeDocument/2006/relationships/tags" Target="../tags/tag509.xml"/><Relationship Id="rId7" Type="http://schemas.openxmlformats.org/officeDocument/2006/relationships/tags" Target="../tags/tag495.xml"/><Relationship Id="rId12" Type="http://schemas.openxmlformats.org/officeDocument/2006/relationships/tags" Target="../tags/tag500.xml"/><Relationship Id="rId17" Type="http://schemas.openxmlformats.org/officeDocument/2006/relationships/tags" Target="../tags/tag505.xml"/><Relationship Id="rId25" Type="http://schemas.openxmlformats.org/officeDocument/2006/relationships/tags" Target="../tags/tag513.xml"/><Relationship Id="rId2" Type="http://schemas.openxmlformats.org/officeDocument/2006/relationships/tags" Target="../tags/tag490.xml"/><Relationship Id="rId16" Type="http://schemas.openxmlformats.org/officeDocument/2006/relationships/tags" Target="../tags/tag504.xml"/><Relationship Id="rId20" Type="http://schemas.openxmlformats.org/officeDocument/2006/relationships/tags" Target="../tags/tag508.xml"/><Relationship Id="rId29" Type="http://schemas.openxmlformats.org/officeDocument/2006/relationships/slideLayout" Target="../slideLayouts/slideLayout18.xml"/><Relationship Id="rId1" Type="http://schemas.openxmlformats.org/officeDocument/2006/relationships/tags" Target="../tags/tag489.xml"/><Relationship Id="rId6" Type="http://schemas.openxmlformats.org/officeDocument/2006/relationships/tags" Target="../tags/tag494.xml"/><Relationship Id="rId11" Type="http://schemas.openxmlformats.org/officeDocument/2006/relationships/tags" Target="../tags/tag499.xml"/><Relationship Id="rId24" Type="http://schemas.openxmlformats.org/officeDocument/2006/relationships/tags" Target="../tags/tag512.xml"/><Relationship Id="rId32" Type="http://schemas.microsoft.com/office/2007/relationships/hdphoto" Target="../media/hdphoto1.wdp"/><Relationship Id="rId5" Type="http://schemas.openxmlformats.org/officeDocument/2006/relationships/tags" Target="../tags/tag493.xml"/><Relationship Id="rId15" Type="http://schemas.openxmlformats.org/officeDocument/2006/relationships/tags" Target="../tags/tag503.xml"/><Relationship Id="rId23" Type="http://schemas.openxmlformats.org/officeDocument/2006/relationships/tags" Target="../tags/tag511.xml"/><Relationship Id="rId28" Type="http://schemas.openxmlformats.org/officeDocument/2006/relationships/tags" Target="../tags/tag516.xml"/><Relationship Id="rId10" Type="http://schemas.openxmlformats.org/officeDocument/2006/relationships/tags" Target="../tags/tag498.xml"/><Relationship Id="rId19" Type="http://schemas.openxmlformats.org/officeDocument/2006/relationships/tags" Target="../tags/tag507.xml"/><Relationship Id="rId31" Type="http://schemas.openxmlformats.org/officeDocument/2006/relationships/image" Target="../media/image1.png"/><Relationship Id="rId4" Type="http://schemas.openxmlformats.org/officeDocument/2006/relationships/tags" Target="../tags/tag492.xml"/><Relationship Id="rId9" Type="http://schemas.openxmlformats.org/officeDocument/2006/relationships/tags" Target="../tags/tag497.xml"/><Relationship Id="rId14" Type="http://schemas.openxmlformats.org/officeDocument/2006/relationships/tags" Target="../tags/tag502.xml"/><Relationship Id="rId22" Type="http://schemas.openxmlformats.org/officeDocument/2006/relationships/tags" Target="../tags/tag510.xml"/><Relationship Id="rId27" Type="http://schemas.openxmlformats.org/officeDocument/2006/relationships/tags" Target="../tags/tag515.xml"/><Relationship Id="rId30" Type="http://schemas.openxmlformats.org/officeDocument/2006/relationships/notesSlide" Target="../notesSlides/notesSlide81.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8.xml"/></Relationships>
</file>

<file path=ppt/slides/_rels/slide8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3.xml"/><Relationship Id="rId1" Type="http://schemas.openxmlformats.org/officeDocument/2006/relationships/slideLayout" Target="../slideLayouts/slideLayout13.xml"/><Relationship Id="rId4" Type="http://schemas.microsoft.com/office/2007/relationships/hdphoto" Target="../media/hdphoto1.wdp"/></Relationships>
</file>

<file path=ppt/slides/_rels/slide85.xml.rels><?xml version="1.0" encoding="UTF-8" standalone="yes"?>
<Relationships xmlns="http://schemas.openxmlformats.org/package/2006/relationships"><Relationship Id="rId8" Type="http://schemas.openxmlformats.org/officeDocument/2006/relationships/tags" Target="../tags/tag524.xml"/><Relationship Id="rId13" Type="http://schemas.openxmlformats.org/officeDocument/2006/relationships/tags" Target="../tags/tag529.xml"/><Relationship Id="rId18" Type="http://schemas.openxmlformats.org/officeDocument/2006/relationships/tags" Target="../tags/tag534.xml"/><Relationship Id="rId26" Type="http://schemas.openxmlformats.org/officeDocument/2006/relationships/tags" Target="../tags/tag542.xml"/><Relationship Id="rId3" Type="http://schemas.openxmlformats.org/officeDocument/2006/relationships/tags" Target="../tags/tag519.xml"/><Relationship Id="rId21" Type="http://schemas.openxmlformats.org/officeDocument/2006/relationships/tags" Target="../tags/tag537.xml"/><Relationship Id="rId7" Type="http://schemas.openxmlformats.org/officeDocument/2006/relationships/tags" Target="../tags/tag523.xml"/><Relationship Id="rId12" Type="http://schemas.openxmlformats.org/officeDocument/2006/relationships/tags" Target="../tags/tag528.xml"/><Relationship Id="rId17" Type="http://schemas.openxmlformats.org/officeDocument/2006/relationships/tags" Target="../tags/tag533.xml"/><Relationship Id="rId25" Type="http://schemas.openxmlformats.org/officeDocument/2006/relationships/tags" Target="../tags/tag541.xml"/><Relationship Id="rId2" Type="http://schemas.openxmlformats.org/officeDocument/2006/relationships/tags" Target="../tags/tag518.xml"/><Relationship Id="rId16" Type="http://schemas.openxmlformats.org/officeDocument/2006/relationships/tags" Target="../tags/tag532.xml"/><Relationship Id="rId20" Type="http://schemas.openxmlformats.org/officeDocument/2006/relationships/tags" Target="../tags/tag536.xml"/><Relationship Id="rId29" Type="http://schemas.openxmlformats.org/officeDocument/2006/relationships/slideLayout" Target="../slideLayouts/slideLayout18.xml"/><Relationship Id="rId1" Type="http://schemas.openxmlformats.org/officeDocument/2006/relationships/tags" Target="../tags/tag517.xml"/><Relationship Id="rId6" Type="http://schemas.openxmlformats.org/officeDocument/2006/relationships/tags" Target="../tags/tag522.xml"/><Relationship Id="rId11" Type="http://schemas.openxmlformats.org/officeDocument/2006/relationships/tags" Target="../tags/tag527.xml"/><Relationship Id="rId24" Type="http://schemas.openxmlformats.org/officeDocument/2006/relationships/tags" Target="../tags/tag540.xml"/><Relationship Id="rId32" Type="http://schemas.microsoft.com/office/2007/relationships/hdphoto" Target="../media/hdphoto1.wdp"/><Relationship Id="rId5" Type="http://schemas.openxmlformats.org/officeDocument/2006/relationships/tags" Target="../tags/tag521.xml"/><Relationship Id="rId15" Type="http://schemas.openxmlformats.org/officeDocument/2006/relationships/tags" Target="../tags/tag531.xml"/><Relationship Id="rId23" Type="http://schemas.openxmlformats.org/officeDocument/2006/relationships/tags" Target="../tags/tag539.xml"/><Relationship Id="rId28" Type="http://schemas.openxmlformats.org/officeDocument/2006/relationships/tags" Target="../tags/tag544.xml"/><Relationship Id="rId10" Type="http://schemas.openxmlformats.org/officeDocument/2006/relationships/tags" Target="../tags/tag526.xml"/><Relationship Id="rId19" Type="http://schemas.openxmlformats.org/officeDocument/2006/relationships/tags" Target="../tags/tag535.xml"/><Relationship Id="rId31" Type="http://schemas.openxmlformats.org/officeDocument/2006/relationships/image" Target="../media/image1.png"/><Relationship Id="rId4" Type="http://schemas.openxmlformats.org/officeDocument/2006/relationships/tags" Target="../tags/tag520.xml"/><Relationship Id="rId9" Type="http://schemas.openxmlformats.org/officeDocument/2006/relationships/tags" Target="../tags/tag525.xml"/><Relationship Id="rId14" Type="http://schemas.openxmlformats.org/officeDocument/2006/relationships/tags" Target="../tags/tag530.xml"/><Relationship Id="rId22" Type="http://schemas.openxmlformats.org/officeDocument/2006/relationships/tags" Target="../tags/tag538.xml"/><Relationship Id="rId27" Type="http://schemas.openxmlformats.org/officeDocument/2006/relationships/tags" Target="../tags/tag543.xml"/><Relationship Id="rId30" Type="http://schemas.openxmlformats.org/officeDocument/2006/relationships/notesSlide" Target="../notesSlides/notesSlide84.xml"/></Relationships>
</file>

<file path=ppt/slides/_rels/slide86.xml.rels><?xml version="1.0" encoding="UTF-8" standalone="yes"?>
<Relationships xmlns="http://schemas.openxmlformats.org/package/2006/relationships"><Relationship Id="rId8" Type="http://schemas.openxmlformats.org/officeDocument/2006/relationships/tags" Target="../tags/tag552.xml"/><Relationship Id="rId13" Type="http://schemas.openxmlformats.org/officeDocument/2006/relationships/tags" Target="../tags/tag557.xml"/><Relationship Id="rId18" Type="http://schemas.openxmlformats.org/officeDocument/2006/relationships/tags" Target="../tags/tag562.xml"/><Relationship Id="rId26" Type="http://schemas.openxmlformats.org/officeDocument/2006/relationships/tags" Target="../tags/tag570.xml"/><Relationship Id="rId3" Type="http://schemas.openxmlformats.org/officeDocument/2006/relationships/tags" Target="../tags/tag547.xml"/><Relationship Id="rId21" Type="http://schemas.openxmlformats.org/officeDocument/2006/relationships/tags" Target="../tags/tag565.xml"/><Relationship Id="rId7" Type="http://schemas.openxmlformats.org/officeDocument/2006/relationships/tags" Target="../tags/tag551.xml"/><Relationship Id="rId12" Type="http://schemas.openxmlformats.org/officeDocument/2006/relationships/tags" Target="../tags/tag556.xml"/><Relationship Id="rId17" Type="http://schemas.openxmlformats.org/officeDocument/2006/relationships/tags" Target="../tags/tag561.xml"/><Relationship Id="rId25" Type="http://schemas.openxmlformats.org/officeDocument/2006/relationships/tags" Target="../tags/tag569.xml"/><Relationship Id="rId2" Type="http://schemas.openxmlformats.org/officeDocument/2006/relationships/tags" Target="../tags/tag546.xml"/><Relationship Id="rId16" Type="http://schemas.openxmlformats.org/officeDocument/2006/relationships/tags" Target="../tags/tag560.xml"/><Relationship Id="rId20" Type="http://schemas.openxmlformats.org/officeDocument/2006/relationships/tags" Target="../tags/tag564.xml"/><Relationship Id="rId29" Type="http://schemas.openxmlformats.org/officeDocument/2006/relationships/slideLayout" Target="../slideLayouts/slideLayout18.xml"/><Relationship Id="rId1" Type="http://schemas.openxmlformats.org/officeDocument/2006/relationships/tags" Target="../tags/tag545.xml"/><Relationship Id="rId6" Type="http://schemas.openxmlformats.org/officeDocument/2006/relationships/tags" Target="../tags/tag550.xml"/><Relationship Id="rId11" Type="http://schemas.openxmlformats.org/officeDocument/2006/relationships/tags" Target="../tags/tag555.xml"/><Relationship Id="rId24" Type="http://schemas.openxmlformats.org/officeDocument/2006/relationships/tags" Target="../tags/tag568.xml"/><Relationship Id="rId32" Type="http://schemas.microsoft.com/office/2007/relationships/hdphoto" Target="../media/hdphoto1.wdp"/><Relationship Id="rId5" Type="http://schemas.openxmlformats.org/officeDocument/2006/relationships/tags" Target="../tags/tag549.xml"/><Relationship Id="rId15" Type="http://schemas.openxmlformats.org/officeDocument/2006/relationships/tags" Target="../tags/tag559.xml"/><Relationship Id="rId23" Type="http://schemas.openxmlformats.org/officeDocument/2006/relationships/tags" Target="../tags/tag567.xml"/><Relationship Id="rId28" Type="http://schemas.openxmlformats.org/officeDocument/2006/relationships/tags" Target="../tags/tag572.xml"/><Relationship Id="rId10" Type="http://schemas.openxmlformats.org/officeDocument/2006/relationships/tags" Target="../tags/tag554.xml"/><Relationship Id="rId19" Type="http://schemas.openxmlformats.org/officeDocument/2006/relationships/tags" Target="../tags/tag563.xml"/><Relationship Id="rId31" Type="http://schemas.openxmlformats.org/officeDocument/2006/relationships/image" Target="../media/image1.png"/><Relationship Id="rId4" Type="http://schemas.openxmlformats.org/officeDocument/2006/relationships/tags" Target="../tags/tag548.xml"/><Relationship Id="rId9" Type="http://schemas.openxmlformats.org/officeDocument/2006/relationships/tags" Target="../tags/tag553.xml"/><Relationship Id="rId14" Type="http://schemas.openxmlformats.org/officeDocument/2006/relationships/tags" Target="../tags/tag558.xml"/><Relationship Id="rId22" Type="http://schemas.openxmlformats.org/officeDocument/2006/relationships/tags" Target="../tags/tag566.xml"/><Relationship Id="rId27" Type="http://schemas.openxmlformats.org/officeDocument/2006/relationships/tags" Target="../tags/tag571.xml"/><Relationship Id="rId30" Type="http://schemas.openxmlformats.org/officeDocument/2006/relationships/notesSlide" Target="../notesSlides/notesSlide85.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18.xml"/></Relationships>
</file>

<file path=ppt/slides/_rels/slide88.xml.rels><?xml version="1.0" encoding="UTF-8" standalone="yes"?>
<Relationships xmlns="http://schemas.openxmlformats.org/package/2006/relationships"><Relationship Id="rId8" Type="http://schemas.openxmlformats.org/officeDocument/2006/relationships/tags" Target="../tags/tag580.xml"/><Relationship Id="rId13" Type="http://schemas.openxmlformats.org/officeDocument/2006/relationships/tags" Target="../tags/tag585.xml"/><Relationship Id="rId18" Type="http://schemas.openxmlformats.org/officeDocument/2006/relationships/tags" Target="../tags/tag590.xml"/><Relationship Id="rId26" Type="http://schemas.openxmlformats.org/officeDocument/2006/relationships/tags" Target="../tags/tag598.xml"/><Relationship Id="rId3" Type="http://schemas.openxmlformats.org/officeDocument/2006/relationships/tags" Target="../tags/tag575.xml"/><Relationship Id="rId21" Type="http://schemas.openxmlformats.org/officeDocument/2006/relationships/tags" Target="../tags/tag593.xml"/><Relationship Id="rId7" Type="http://schemas.openxmlformats.org/officeDocument/2006/relationships/tags" Target="../tags/tag579.xml"/><Relationship Id="rId12" Type="http://schemas.openxmlformats.org/officeDocument/2006/relationships/tags" Target="../tags/tag584.xml"/><Relationship Id="rId17" Type="http://schemas.openxmlformats.org/officeDocument/2006/relationships/tags" Target="../tags/tag589.xml"/><Relationship Id="rId25" Type="http://schemas.openxmlformats.org/officeDocument/2006/relationships/tags" Target="../tags/tag597.xml"/><Relationship Id="rId2" Type="http://schemas.openxmlformats.org/officeDocument/2006/relationships/tags" Target="../tags/tag574.xml"/><Relationship Id="rId16" Type="http://schemas.openxmlformats.org/officeDocument/2006/relationships/tags" Target="../tags/tag588.xml"/><Relationship Id="rId20" Type="http://schemas.openxmlformats.org/officeDocument/2006/relationships/tags" Target="../tags/tag592.xml"/><Relationship Id="rId29" Type="http://schemas.openxmlformats.org/officeDocument/2006/relationships/slideLayout" Target="../slideLayouts/slideLayout18.xml"/><Relationship Id="rId1" Type="http://schemas.openxmlformats.org/officeDocument/2006/relationships/tags" Target="../tags/tag573.xml"/><Relationship Id="rId6" Type="http://schemas.openxmlformats.org/officeDocument/2006/relationships/tags" Target="../tags/tag578.xml"/><Relationship Id="rId11" Type="http://schemas.openxmlformats.org/officeDocument/2006/relationships/tags" Target="../tags/tag583.xml"/><Relationship Id="rId24" Type="http://schemas.openxmlformats.org/officeDocument/2006/relationships/tags" Target="../tags/tag596.xml"/><Relationship Id="rId32" Type="http://schemas.microsoft.com/office/2007/relationships/hdphoto" Target="../media/hdphoto1.wdp"/><Relationship Id="rId5" Type="http://schemas.openxmlformats.org/officeDocument/2006/relationships/tags" Target="../tags/tag577.xml"/><Relationship Id="rId15" Type="http://schemas.openxmlformats.org/officeDocument/2006/relationships/tags" Target="../tags/tag587.xml"/><Relationship Id="rId23" Type="http://schemas.openxmlformats.org/officeDocument/2006/relationships/tags" Target="../tags/tag595.xml"/><Relationship Id="rId28" Type="http://schemas.openxmlformats.org/officeDocument/2006/relationships/tags" Target="../tags/tag600.xml"/><Relationship Id="rId10" Type="http://schemas.openxmlformats.org/officeDocument/2006/relationships/tags" Target="../tags/tag582.xml"/><Relationship Id="rId19" Type="http://schemas.openxmlformats.org/officeDocument/2006/relationships/tags" Target="../tags/tag591.xml"/><Relationship Id="rId31" Type="http://schemas.openxmlformats.org/officeDocument/2006/relationships/image" Target="../media/image1.png"/><Relationship Id="rId4" Type="http://schemas.openxmlformats.org/officeDocument/2006/relationships/tags" Target="../tags/tag576.xml"/><Relationship Id="rId9" Type="http://schemas.openxmlformats.org/officeDocument/2006/relationships/tags" Target="../tags/tag581.xml"/><Relationship Id="rId14" Type="http://schemas.openxmlformats.org/officeDocument/2006/relationships/tags" Target="../tags/tag586.xml"/><Relationship Id="rId22" Type="http://schemas.openxmlformats.org/officeDocument/2006/relationships/tags" Target="../tags/tag594.xml"/><Relationship Id="rId27" Type="http://schemas.openxmlformats.org/officeDocument/2006/relationships/tags" Target="../tags/tag599.xml"/><Relationship Id="rId30" Type="http://schemas.openxmlformats.org/officeDocument/2006/relationships/notesSlide" Target="../notesSlides/notesSlide87.xml"/></Relationships>
</file>

<file path=ppt/slides/_rels/slide89.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88.xm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90.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89.xml"/><Relationship Id="rId1" Type="http://schemas.openxmlformats.org/officeDocument/2006/relationships/slideLayout" Target="../slideLayouts/slideLayout18.xml"/></Relationships>
</file>

<file path=ppt/slides/_rels/slide91.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90.xml"/><Relationship Id="rId1" Type="http://schemas.openxmlformats.org/officeDocument/2006/relationships/slideLayout" Target="../slideLayouts/slideLayout18.xml"/></Relationships>
</file>

<file path=ppt/slides/_rels/slide92.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91.xml"/><Relationship Id="rId1" Type="http://schemas.openxmlformats.org/officeDocument/2006/relationships/slideLayout" Target="../slideLayouts/slideLayout18.xml"/><Relationship Id="rId4" Type="http://schemas.openxmlformats.org/officeDocument/2006/relationships/image" Target="../media/image111.png"/></Relationships>
</file>

<file path=ppt/slides/_rels/slide93.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92.xml"/><Relationship Id="rId1" Type="http://schemas.openxmlformats.org/officeDocument/2006/relationships/slideLayout" Target="../slideLayouts/slideLayout18.xml"/><Relationship Id="rId5" Type="http://schemas.openxmlformats.org/officeDocument/2006/relationships/image" Target="../media/image114.png"/><Relationship Id="rId4" Type="http://schemas.openxmlformats.org/officeDocument/2006/relationships/image" Target="../media/image113.png"/></Relationships>
</file>

<file path=ppt/slides/_rels/slide94.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93.xml"/><Relationship Id="rId1" Type="http://schemas.openxmlformats.org/officeDocument/2006/relationships/slideLayout" Target="../slideLayouts/slideLayout18.xml"/><Relationship Id="rId4" Type="http://schemas.openxmlformats.org/officeDocument/2006/relationships/image" Target="../media/image116.png"/></Relationships>
</file>

<file path=ppt/slides/_rels/slide95.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94.xml"/><Relationship Id="rId1" Type="http://schemas.openxmlformats.org/officeDocument/2006/relationships/slideLayout" Target="../slideLayouts/slideLayout18.xml"/><Relationship Id="rId5" Type="http://schemas.openxmlformats.org/officeDocument/2006/relationships/image" Target="../media/image119.png"/><Relationship Id="rId4" Type="http://schemas.openxmlformats.org/officeDocument/2006/relationships/image" Target="../media/image118.png"/></Relationships>
</file>

<file path=ppt/slides/_rels/slide96.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95.xml"/><Relationship Id="rId1" Type="http://schemas.openxmlformats.org/officeDocument/2006/relationships/slideLayout" Target="../slideLayouts/slideLayout18.xml"/><Relationship Id="rId4" Type="http://schemas.openxmlformats.org/officeDocument/2006/relationships/image" Target="../media/image121.png"/></Relationships>
</file>

<file path=ppt/slides/_rels/slide97.xml.rels><?xml version="1.0" encoding="UTF-8" standalone="yes"?>
<Relationships xmlns="http://schemas.openxmlformats.org/package/2006/relationships"><Relationship Id="rId8" Type="http://schemas.openxmlformats.org/officeDocument/2006/relationships/tags" Target="../tags/tag608.xml"/><Relationship Id="rId13" Type="http://schemas.openxmlformats.org/officeDocument/2006/relationships/tags" Target="../tags/tag613.xml"/><Relationship Id="rId18" Type="http://schemas.openxmlformats.org/officeDocument/2006/relationships/tags" Target="../tags/tag618.xml"/><Relationship Id="rId26" Type="http://schemas.openxmlformats.org/officeDocument/2006/relationships/tags" Target="../tags/tag626.xml"/><Relationship Id="rId3" Type="http://schemas.openxmlformats.org/officeDocument/2006/relationships/tags" Target="../tags/tag603.xml"/><Relationship Id="rId21" Type="http://schemas.openxmlformats.org/officeDocument/2006/relationships/tags" Target="../tags/tag621.xml"/><Relationship Id="rId7" Type="http://schemas.openxmlformats.org/officeDocument/2006/relationships/tags" Target="../tags/tag607.xml"/><Relationship Id="rId12" Type="http://schemas.openxmlformats.org/officeDocument/2006/relationships/tags" Target="../tags/tag612.xml"/><Relationship Id="rId17" Type="http://schemas.openxmlformats.org/officeDocument/2006/relationships/tags" Target="../tags/tag617.xml"/><Relationship Id="rId25" Type="http://schemas.openxmlformats.org/officeDocument/2006/relationships/tags" Target="../tags/tag625.xml"/><Relationship Id="rId2" Type="http://schemas.openxmlformats.org/officeDocument/2006/relationships/tags" Target="../tags/tag602.xml"/><Relationship Id="rId16" Type="http://schemas.openxmlformats.org/officeDocument/2006/relationships/tags" Target="../tags/tag616.xml"/><Relationship Id="rId20" Type="http://schemas.openxmlformats.org/officeDocument/2006/relationships/tags" Target="../tags/tag620.xml"/><Relationship Id="rId29" Type="http://schemas.openxmlformats.org/officeDocument/2006/relationships/slideLayout" Target="../slideLayouts/slideLayout18.xml"/><Relationship Id="rId1" Type="http://schemas.openxmlformats.org/officeDocument/2006/relationships/tags" Target="../tags/tag601.xml"/><Relationship Id="rId6" Type="http://schemas.openxmlformats.org/officeDocument/2006/relationships/tags" Target="../tags/tag606.xml"/><Relationship Id="rId11" Type="http://schemas.openxmlformats.org/officeDocument/2006/relationships/tags" Target="../tags/tag611.xml"/><Relationship Id="rId24" Type="http://schemas.openxmlformats.org/officeDocument/2006/relationships/tags" Target="../tags/tag624.xml"/><Relationship Id="rId32" Type="http://schemas.microsoft.com/office/2007/relationships/hdphoto" Target="../media/hdphoto1.wdp"/><Relationship Id="rId5" Type="http://schemas.openxmlformats.org/officeDocument/2006/relationships/tags" Target="../tags/tag605.xml"/><Relationship Id="rId15" Type="http://schemas.openxmlformats.org/officeDocument/2006/relationships/tags" Target="../tags/tag615.xml"/><Relationship Id="rId23" Type="http://schemas.openxmlformats.org/officeDocument/2006/relationships/tags" Target="../tags/tag623.xml"/><Relationship Id="rId28" Type="http://schemas.openxmlformats.org/officeDocument/2006/relationships/tags" Target="../tags/tag628.xml"/><Relationship Id="rId10" Type="http://schemas.openxmlformats.org/officeDocument/2006/relationships/tags" Target="../tags/tag610.xml"/><Relationship Id="rId19" Type="http://schemas.openxmlformats.org/officeDocument/2006/relationships/tags" Target="../tags/tag619.xml"/><Relationship Id="rId31" Type="http://schemas.openxmlformats.org/officeDocument/2006/relationships/image" Target="../media/image1.png"/><Relationship Id="rId4" Type="http://schemas.openxmlformats.org/officeDocument/2006/relationships/tags" Target="../tags/tag604.xml"/><Relationship Id="rId9" Type="http://schemas.openxmlformats.org/officeDocument/2006/relationships/tags" Target="../tags/tag609.xml"/><Relationship Id="rId14" Type="http://schemas.openxmlformats.org/officeDocument/2006/relationships/tags" Target="../tags/tag614.xml"/><Relationship Id="rId22" Type="http://schemas.openxmlformats.org/officeDocument/2006/relationships/tags" Target="../tags/tag622.xml"/><Relationship Id="rId27" Type="http://schemas.openxmlformats.org/officeDocument/2006/relationships/tags" Target="../tags/tag627.xml"/><Relationship Id="rId30" Type="http://schemas.openxmlformats.org/officeDocument/2006/relationships/notesSlide" Target="../notesSlides/notesSlide96.xml"/></Relationships>
</file>

<file path=ppt/slides/_rels/slide98.xml.rels><?xml version="1.0" encoding="UTF-8" standalone="yes"?>
<Relationships xmlns="http://schemas.openxmlformats.org/package/2006/relationships"><Relationship Id="rId3" Type="http://schemas.openxmlformats.org/officeDocument/2006/relationships/slideLayout" Target="../slideLayouts/slideLayout18.xml"/><Relationship Id="rId7" Type="http://schemas.openxmlformats.org/officeDocument/2006/relationships/image" Target="../media/image124.png"/><Relationship Id="rId2" Type="http://schemas.openxmlformats.org/officeDocument/2006/relationships/tags" Target="../tags/tag630.xml"/><Relationship Id="rId1" Type="http://schemas.openxmlformats.org/officeDocument/2006/relationships/tags" Target="../tags/tag629.xml"/><Relationship Id="rId6" Type="http://schemas.openxmlformats.org/officeDocument/2006/relationships/image" Target="../media/image123.png"/><Relationship Id="rId5" Type="http://schemas.openxmlformats.org/officeDocument/2006/relationships/image" Target="../media/image122.png"/><Relationship Id="rId4" Type="http://schemas.openxmlformats.org/officeDocument/2006/relationships/notesSlide" Target="../notesSlides/notesSlide97.xml"/></Relationships>
</file>

<file path=ppt/slides/_rels/slide99.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tags" Target="../tags/tag632.xml"/><Relationship Id="rId1" Type="http://schemas.openxmlformats.org/officeDocument/2006/relationships/tags" Target="../tags/tag631.xml"/><Relationship Id="rId5" Type="http://schemas.openxmlformats.org/officeDocument/2006/relationships/image" Target="../media/image125.png"/><Relationship Id="rId4" Type="http://schemas.openxmlformats.org/officeDocument/2006/relationships/notesSlide" Target="../notesSlides/notesSlide9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a:extLst>
              <a:ext uri="{FF2B5EF4-FFF2-40B4-BE49-F238E27FC236}">
                <a16:creationId xmlns:a16="http://schemas.microsoft.com/office/drawing/2014/main" id="{962D3CEE-F0F8-F419-2B0C-2EBC12322CAE}"/>
              </a:ext>
            </a:extLst>
          </p:cNvPr>
          <p:cNvSpPr/>
          <p:nvPr/>
        </p:nvSpPr>
        <p:spPr>
          <a:xfrm>
            <a:off x="0" y="577"/>
            <a:ext cx="12239891" cy="2045019"/>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17" name="文本框 16"/>
          <p:cNvSpPr txBox="1"/>
          <p:nvPr/>
        </p:nvSpPr>
        <p:spPr>
          <a:xfrm>
            <a:off x="309724" y="232209"/>
            <a:ext cx="11186276" cy="1493358"/>
          </a:xfrm>
          <a:prstGeom prst="rect">
            <a:avLst/>
          </a:prstGeom>
          <a:noFill/>
        </p:spPr>
        <p:txBody>
          <a:bodyPr wrap="square" rtlCol="0" anchor="t">
            <a:spAutoFit/>
          </a:bodyPr>
          <a:lstStyle/>
          <a:p>
            <a:pPr algn="ctr">
              <a:lnSpc>
                <a:spcPct val="150000"/>
              </a:lnSpc>
            </a:pPr>
            <a:r>
              <a:rPr lang="en-US" altLang="zh-CN" sz="3200" b="1" dirty="0">
                <a:solidFill>
                  <a:schemeClr val="bg1"/>
                </a:solidFill>
              </a:rPr>
              <a:t>Dynamic multi-objective job shop scheduling based on reinforcement learning</a:t>
            </a:r>
            <a:endParaRPr lang="zh-CN" altLang="en-US" sz="3200" b="1" dirty="0">
              <a:solidFill>
                <a:schemeClr val="bg1"/>
              </a:solidFill>
            </a:endParaRPr>
          </a:p>
        </p:txBody>
      </p:sp>
      <p:grpSp>
        <p:nvGrpSpPr>
          <p:cNvPr id="22" name="组合 21">
            <a:extLst>
              <a:ext uri="{FF2B5EF4-FFF2-40B4-BE49-F238E27FC236}">
                <a16:creationId xmlns:a16="http://schemas.microsoft.com/office/drawing/2014/main" id="{6B0437DF-65FB-678A-8244-7FB036C07469}"/>
              </a:ext>
            </a:extLst>
          </p:cNvPr>
          <p:cNvGrpSpPr/>
          <p:nvPr/>
        </p:nvGrpSpPr>
        <p:grpSpPr>
          <a:xfrm>
            <a:off x="-1" y="6553200"/>
            <a:ext cx="12192001" cy="304800"/>
            <a:chOff x="0" y="6569404"/>
            <a:chExt cx="9144000" cy="288000"/>
          </a:xfrm>
        </p:grpSpPr>
        <p:sp>
          <p:nvSpPr>
            <p:cNvPr id="23" name="矩形 22">
              <a:extLst>
                <a:ext uri="{FF2B5EF4-FFF2-40B4-BE49-F238E27FC236}">
                  <a16:creationId xmlns:a16="http://schemas.microsoft.com/office/drawing/2014/main" id="{8D91179F-2F6D-2A56-A04B-5E85B8324129}"/>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24" name="矩形 23">
              <a:extLst>
                <a:ext uri="{FF2B5EF4-FFF2-40B4-BE49-F238E27FC236}">
                  <a16:creationId xmlns:a16="http://schemas.microsoft.com/office/drawing/2014/main" id="{881BB7A8-0796-751E-A75D-ED7DD324AF24}"/>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25" name="灯片编号占位符 5">
            <a:extLst>
              <a:ext uri="{FF2B5EF4-FFF2-40B4-BE49-F238E27FC236}">
                <a16:creationId xmlns:a16="http://schemas.microsoft.com/office/drawing/2014/main" id="{EF41AA7E-BF04-5AE4-1A89-9311BB3338DD}"/>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1</a:t>
            </a:fld>
            <a:endParaRPr lang="zh-HK" altLang="en-US" sz="1600" dirty="0">
              <a:solidFill>
                <a:schemeClr val="bg1"/>
              </a:solidFill>
            </a:endParaRPr>
          </a:p>
        </p:txBody>
      </p:sp>
      <p:sp>
        <p:nvSpPr>
          <p:cNvPr id="37" name="圆角矩形 3">
            <a:extLst>
              <a:ext uri="{FF2B5EF4-FFF2-40B4-BE49-F238E27FC236}">
                <a16:creationId xmlns:a16="http://schemas.microsoft.com/office/drawing/2014/main" id="{D478B680-EC16-4ADA-B353-8325FA671D37}"/>
              </a:ext>
            </a:extLst>
          </p:cNvPr>
          <p:cNvSpPr/>
          <p:nvPr>
            <p:custDataLst>
              <p:tags r:id="rId2"/>
            </p:custDataLst>
          </p:nvPr>
        </p:nvSpPr>
        <p:spPr>
          <a:xfrm>
            <a:off x="328809" y="2930115"/>
            <a:ext cx="2614571" cy="1195201"/>
          </a:xfrm>
          <a:prstGeom prst="roundRect">
            <a:avLst/>
          </a:prstGeom>
          <a:solidFill>
            <a:srgbClr val="0174AB"/>
          </a:solidFill>
        </p:spPr>
        <p:style>
          <a:lnRef idx="0">
            <a:srgbClr val="FFFFFF"/>
          </a:lnRef>
          <a:fillRef idx="2">
            <a:schemeClr val="accent1"/>
          </a:fillRef>
          <a:effectRef idx="0">
            <a:srgbClr val="FFFFFF"/>
          </a:effectRef>
          <a:fontRef idx="minor">
            <a:schemeClr val="lt1"/>
          </a:fontRef>
        </p:style>
        <p:txBody>
          <a:bodyPr rtlCol="0" anchor="ctr"/>
          <a:lstStyle/>
          <a:p>
            <a:pPr algn="ctr">
              <a:lnSpc>
                <a:spcPct val="150000"/>
              </a:lnSpc>
            </a:pPr>
            <a:r>
              <a:rPr lang="en-US" altLang="zh-CN" sz="1400" b="1" dirty="0">
                <a:solidFill>
                  <a:schemeClr val="bg1"/>
                </a:solidFill>
                <a:latin typeface="Arial" panose="020B0604020202020204" pitchFamily="34" charset="0"/>
                <a:ea typeface="微软雅黑" panose="020B0503020204020204" charset="-122"/>
                <a:cs typeface="Arial" panose="020B0604020202020204" pitchFamily="34" charset="0"/>
              </a:rPr>
              <a:t>FJSP considering variable processing times</a:t>
            </a:r>
          </a:p>
        </p:txBody>
      </p:sp>
      <p:sp>
        <p:nvSpPr>
          <p:cNvPr id="38" name="圆角矩形 4">
            <a:extLst>
              <a:ext uri="{FF2B5EF4-FFF2-40B4-BE49-F238E27FC236}">
                <a16:creationId xmlns:a16="http://schemas.microsoft.com/office/drawing/2014/main" id="{F1A80A36-91AD-4CE0-A8E8-156268D27985}"/>
              </a:ext>
            </a:extLst>
          </p:cNvPr>
          <p:cNvSpPr/>
          <p:nvPr>
            <p:custDataLst>
              <p:tags r:id="rId3"/>
            </p:custDataLst>
          </p:nvPr>
        </p:nvSpPr>
        <p:spPr>
          <a:xfrm>
            <a:off x="4597278" y="2940450"/>
            <a:ext cx="2997444" cy="1200975"/>
          </a:xfrm>
          <a:prstGeom prst="roundRect">
            <a:avLst/>
          </a:prstGeom>
          <a:solidFill>
            <a:srgbClr val="0174AB"/>
          </a:solidFill>
        </p:spPr>
        <p:style>
          <a:lnRef idx="0">
            <a:srgbClr val="FFFFFF"/>
          </a:lnRef>
          <a:fillRef idx="2">
            <a:schemeClr val="accent1"/>
          </a:fillRef>
          <a:effectRef idx="0">
            <a:srgbClr val="FFFFFF"/>
          </a:effectRef>
          <a:fontRef idx="minor">
            <a:schemeClr val="lt1"/>
          </a:fontRef>
        </p:style>
        <p:txBody>
          <a:bodyPr rtlCol="0" anchor="ctr"/>
          <a:lstStyle/>
          <a:p>
            <a:pPr algn="ctr">
              <a:lnSpc>
                <a:spcPct val="150000"/>
              </a:lnSpc>
            </a:pPr>
            <a:r>
              <a:rPr lang="en-US" altLang="zh-CN" sz="1400" b="1" dirty="0">
                <a:latin typeface="Arial" panose="020B0604020202020204" pitchFamily="34" charset="0"/>
                <a:cs typeface="Arial" panose="020B0604020202020204" pitchFamily="34" charset="0"/>
              </a:rPr>
              <a:t>Dynamic scheduling for FJSP</a:t>
            </a:r>
            <a:r>
              <a:rPr lang="en-US" altLang="zh-CN" sz="1400" b="1" dirty="0">
                <a:solidFill>
                  <a:schemeClr val="bg1"/>
                </a:solidFill>
                <a:latin typeface="Arial" panose="020B0604020202020204" pitchFamily="34" charset="0"/>
                <a:ea typeface="微软雅黑" panose="020B0503020204020204" charset="-122"/>
                <a:cs typeface="Arial" panose="020B0604020202020204" pitchFamily="34" charset="0"/>
                <a:sym typeface="+mn-ea"/>
              </a:rPr>
              <a:t> by hierarchical RL</a:t>
            </a:r>
            <a:endParaRPr lang="en-US" altLang="zh-CN" sz="1400" b="1" dirty="0">
              <a:latin typeface="Arial" panose="020B0604020202020204" pitchFamily="34" charset="0"/>
              <a:cs typeface="Arial" panose="020B0604020202020204" pitchFamily="34" charset="0"/>
            </a:endParaRPr>
          </a:p>
        </p:txBody>
      </p:sp>
      <p:sp>
        <p:nvSpPr>
          <p:cNvPr id="39" name="圆角矩形 5">
            <a:extLst>
              <a:ext uri="{FF2B5EF4-FFF2-40B4-BE49-F238E27FC236}">
                <a16:creationId xmlns:a16="http://schemas.microsoft.com/office/drawing/2014/main" id="{C92B549F-189B-4F7E-874D-7CEAB7F6841F}"/>
              </a:ext>
            </a:extLst>
          </p:cNvPr>
          <p:cNvSpPr/>
          <p:nvPr>
            <p:custDataLst>
              <p:tags r:id="rId4"/>
            </p:custDataLst>
          </p:nvPr>
        </p:nvSpPr>
        <p:spPr>
          <a:xfrm>
            <a:off x="9357942" y="2928425"/>
            <a:ext cx="2642058" cy="1225026"/>
          </a:xfrm>
          <a:prstGeom prst="roundRect">
            <a:avLst/>
          </a:prstGeom>
          <a:solidFill>
            <a:srgbClr val="0174AB"/>
          </a:solidFill>
        </p:spPr>
        <p:style>
          <a:lnRef idx="0">
            <a:srgbClr val="FFFFFF"/>
          </a:lnRef>
          <a:fillRef idx="2">
            <a:schemeClr val="accent1"/>
          </a:fillRef>
          <a:effectRef idx="0">
            <a:srgbClr val="FFFFFF"/>
          </a:effectRef>
          <a:fontRef idx="minor">
            <a:schemeClr val="lt1"/>
          </a:fontRef>
        </p:style>
        <p:txBody>
          <a:bodyPr rtlCol="0" anchor="ctr"/>
          <a:lstStyle/>
          <a:p>
            <a:pPr algn="ctr">
              <a:lnSpc>
                <a:spcPct val="150000"/>
              </a:lnSpc>
            </a:pPr>
            <a:r>
              <a:rPr lang="en-US" altLang="zh-CN" sz="1400" b="1" dirty="0">
                <a:latin typeface="Arial" panose="020B0604020202020204" pitchFamily="34" charset="0"/>
                <a:cs typeface="Arial" panose="020B0604020202020204" pitchFamily="34" charset="0"/>
              </a:rPr>
              <a:t>Dynamic multi-objective scheduling for FJSP</a:t>
            </a:r>
          </a:p>
        </p:txBody>
      </p:sp>
      <p:sp>
        <p:nvSpPr>
          <p:cNvPr id="40" name="圆角矩形 6">
            <a:extLst>
              <a:ext uri="{FF2B5EF4-FFF2-40B4-BE49-F238E27FC236}">
                <a16:creationId xmlns:a16="http://schemas.microsoft.com/office/drawing/2014/main" id="{2DDF763D-EB6B-425C-810E-24A4C600ADB8}"/>
              </a:ext>
            </a:extLst>
          </p:cNvPr>
          <p:cNvSpPr/>
          <p:nvPr>
            <p:custDataLst>
              <p:tags r:id="rId5"/>
            </p:custDataLst>
          </p:nvPr>
        </p:nvSpPr>
        <p:spPr>
          <a:xfrm>
            <a:off x="6724681" y="4812210"/>
            <a:ext cx="3547319" cy="1191588"/>
          </a:xfrm>
          <a:prstGeom prst="roundRect">
            <a:avLst/>
          </a:prstGeom>
          <a:solidFill>
            <a:srgbClr val="0174AB"/>
          </a:solidFill>
        </p:spPr>
        <p:style>
          <a:lnRef idx="0">
            <a:srgbClr val="FFFFFF"/>
          </a:lnRef>
          <a:fillRef idx="2">
            <a:schemeClr val="accent1"/>
          </a:fillRef>
          <a:effectRef idx="0">
            <a:srgbClr val="FFFFFF"/>
          </a:effectRef>
          <a:fontRef idx="minor">
            <a:schemeClr val="lt1"/>
          </a:fontRef>
        </p:style>
        <p:txBody>
          <a:bodyPr rtlCol="0" anchor="ctr"/>
          <a:lstStyle/>
          <a:p>
            <a:pPr algn="ctr">
              <a:lnSpc>
                <a:spcPct val="150000"/>
              </a:lnSpc>
            </a:pPr>
            <a:r>
              <a:rPr lang="en-US" altLang="zh-CN" sz="1400" b="1" dirty="0">
                <a:solidFill>
                  <a:schemeClr val="bg1"/>
                </a:solidFill>
                <a:latin typeface="Arial" panose="020B0604020202020204" pitchFamily="34" charset="0"/>
                <a:ea typeface="微软雅黑" panose="020B0503020204020204" charset="-122"/>
                <a:cs typeface="Arial" panose="020B0604020202020204" pitchFamily="34" charset="0"/>
                <a:sym typeface="+mn-ea"/>
              </a:rPr>
              <a:t>Real-Time Scheduling for Dynamic Partial-No-Wait Multi objective FJSP</a:t>
            </a:r>
            <a:endParaRPr lang="en-US" altLang="zh-CN" sz="1400" b="1" dirty="0">
              <a:solidFill>
                <a:schemeClr val="bg1"/>
              </a:solidFill>
              <a:latin typeface="Arial" panose="020B0604020202020204" pitchFamily="34" charset="0"/>
              <a:ea typeface="微软雅黑" panose="020B0503020204020204" charset="-122"/>
              <a:cs typeface="Arial" panose="020B0604020202020204" pitchFamily="34" charset="0"/>
            </a:endParaRPr>
          </a:p>
        </p:txBody>
      </p:sp>
      <p:sp>
        <p:nvSpPr>
          <p:cNvPr id="41" name="圆角矩形 7">
            <a:extLst>
              <a:ext uri="{FF2B5EF4-FFF2-40B4-BE49-F238E27FC236}">
                <a16:creationId xmlns:a16="http://schemas.microsoft.com/office/drawing/2014/main" id="{C57D063B-0CFA-4789-959F-7AC52B42AF1B}"/>
              </a:ext>
            </a:extLst>
          </p:cNvPr>
          <p:cNvSpPr/>
          <p:nvPr>
            <p:custDataLst>
              <p:tags r:id="rId6"/>
            </p:custDataLst>
          </p:nvPr>
        </p:nvSpPr>
        <p:spPr>
          <a:xfrm>
            <a:off x="1636095" y="4850204"/>
            <a:ext cx="3547319" cy="1154977"/>
          </a:xfrm>
          <a:prstGeom prst="roundRect">
            <a:avLst/>
          </a:prstGeom>
          <a:solidFill>
            <a:srgbClr val="0174AB"/>
          </a:solidFill>
        </p:spPr>
        <p:style>
          <a:lnRef idx="0">
            <a:srgbClr val="FFFFFF"/>
          </a:lnRef>
          <a:fillRef idx="2">
            <a:schemeClr val="accent1"/>
          </a:fillRef>
          <a:effectRef idx="0">
            <a:srgbClr val="FFFFFF"/>
          </a:effectRef>
          <a:fontRef idx="minor">
            <a:schemeClr val="lt1"/>
          </a:fontRef>
        </p:style>
        <p:txBody>
          <a:bodyPr rtlCol="0" anchor="ctr"/>
          <a:lstStyle/>
          <a:p>
            <a:pPr algn="ctr">
              <a:lnSpc>
                <a:spcPct val="150000"/>
              </a:lnSpc>
            </a:pPr>
            <a:r>
              <a:rPr lang="en-US" altLang="zh-CN" sz="1400" b="1" dirty="0">
                <a:solidFill>
                  <a:schemeClr val="bg1"/>
                </a:solidFill>
                <a:latin typeface="Arial" panose="020B0604020202020204" pitchFamily="34" charset="0"/>
                <a:ea typeface="微软雅黑" panose="020B0503020204020204" charset="-122"/>
                <a:cs typeface="Arial" panose="020B0604020202020204" pitchFamily="34" charset="0"/>
                <a:sym typeface="+mn-ea"/>
              </a:rPr>
              <a:t>Adaptive multi-objective multi-task scheduling method by hierarchical RL</a:t>
            </a:r>
            <a:endParaRPr lang="en-US" altLang="zh-CN" sz="1400" b="1" dirty="0">
              <a:solidFill>
                <a:schemeClr val="bg1"/>
              </a:solidFill>
              <a:latin typeface="Arial" panose="020B0604020202020204" pitchFamily="34" charset="0"/>
              <a:ea typeface="微软雅黑" panose="020B0503020204020204" charset="-122"/>
              <a:cs typeface="Arial" panose="020B0604020202020204" pitchFamily="34" charset="0"/>
            </a:endParaRPr>
          </a:p>
        </p:txBody>
      </p:sp>
      <p:sp>
        <p:nvSpPr>
          <p:cNvPr id="42" name="文本框 41">
            <a:extLst>
              <a:ext uri="{FF2B5EF4-FFF2-40B4-BE49-F238E27FC236}">
                <a16:creationId xmlns:a16="http://schemas.microsoft.com/office/drawing/2014/main" id="{9444E800-080E-4F05-B043-1603C3C7E58C}"/>
              </a:ext>
            </a:extLst>
          </p:cNvPr>
          <p:cNvSpPr txBox="1"/>
          <p:nvPr>
            <p:custDataLst>
              <p:tags r:id="rId7"/>
            </p:custDataLst>
          </p:nvPr>
        </p:nvSpPr>
        <p:spPr>
          <a:xfrm>
            <a:off x="1507230" y="2449538"/>
            <a:ext cx="421958" cy="330518"/>
          </a:xfrm>
          <a:prstGeom prst="rect">
            <a:avLst/>
          </a:prstGeom>
          <a:noFill/>
        </p:spPr>
        <p:txBody>
          <a:bodyPr wrap="none" rtlCol="0" anchor="t">
            <a:noAutofit/>
          </a:bodyPr>
          <a:lstStyle/>
          <a:p>
            <a:r>
              <a:rPr lang="zh-CN" altLang="en-US" b="1" dirty="0">
                <a:latin typeface="Calibri" panose="020F0502020204030204" charset="0"/>
              </a:rPr>
              <a:t>①</a:t>
            </a:r>
          </a:p>
        </p:txBody>
      </p:sp>
      <p:sp>
        <p:nvSpPr>
          <p:cNvPr id="43" name="文本框 42">
            <a:extLst>
              <a:ext uri="{FF2B5EF4-FFF2-40B4-BE49-F238E27FC236}">
                <a16:creationId xmlns:a16="http://schemas.microsoft.com/office/drawing/2014/main" id="{8AD5B681-6A5C-4AB0-AD4D-0A967C631BB3}"/>
              </a:ext>
            </a:extLst>
          </p:cNvPr>
          <p:cNvSpPr txBox="1"/>
          <p:nvPr>
            <p:custDataLst>
              <p:tags r:id="rId8"/>
            </p:custDataLst>
          </p:nvPr>
        </p:nvSpPr>
        <p:spPr>
          <a:xfrm>
            <a:off x="5888251" y="2431387"/>
            <a:ext cx="415498" cy="369332"/>
          </a:xfrm>
          <a:prstGeom prst="rect">
            <a:avLst/>
          </a:prstGeom>
          <a:noFill/>
        </p:spPr>
        <p:txBody>
          <a:bodyPr wrap="none" rtlCol="0" anchor="t">
            <a:spAutoFit/>
          </a:bodyPr>
          <a:lstStyle/>
          <a:p>
            <a:r>
              <a:rPr lang="zh-CN" altLang="en-US" b="1" dirty="0">
                <a:latin typeface="Calibri" panose="020F0502020204030204" charset="0"/>
              </a:rPr>
              <a:t>②</a:t>
            </a:r>
          </a:p>
        </p:txBody>
      </p:sp>
      <p:sp>
        <p:nvSpPr>
          <p:cNvPr id="44" name="文本框 43">
            <a:extLst>
              <a:ext uri="{FF2B5EF4-FFF2-40B4-BE49-F238E27FC236}">
                <a16:creationId xmlns:a16="http://schemas.microsoft.com/office/drawing/2014/main" id="{3CC427CB-F659-4FAA-B9ED-158F33BC9B9D}"/>
              </a:ext>
            </a:extLst>
          </p:cNvPr>
          <p:cNvSpPr txBox="1"/>
          <p:nvPr>
            <p:custDataLst>
              <p:tags r:id="rId9"/>
            </p:custDataLst>
          </p:nvPr>
        </p:nvSpPr>
        <p:spPr>
          <a:xfrm>
            <a:off x="10471222" y="2449538"/>
            <a:ext cx="415498" cy="369332"/>
          </a:xfrm>
          <a:prstGeom prst="rect">
            <a:avLst/>
          </a:prstGeom>
          <a:noFill/>
        </p:spPr>
        <p:txBody>
          <a:bodyPr wrap="none" rtlCol="0" anchor="t">
            <a:spAutoFit/>
          </a:bodyPr>
          <a:lstStyle/>
          <a:p>
            <a:r>
              <a:rPr lang="zh-CN" altLang="en-US" b="1" dirty="0">
                <a:latin typeface="Calibri" panose="020F0502020204030204" charset="0"/>
              </a:rPr>
              <a:t>③</a:t>
            </a:r>
          </a:p>
        </p:txBody>
      </p:sp>
      <p:sp>
        <p:nvSpPr>
          <p:cNvPr id="45" name="文本框 44">
            <a:extLst>
              <a:ext uri="{FF2B5EF4-FFF2-40B4-BE49-F238E27FC236}">
                <a16:creationId xmlns:a16="http://schemas.microsoft.com/office/drawing/2014/main" id="{D1D0E69A-ECBB-4DF9-9CD2-5F32BA41D605}"/>
              </a:ext>
            </a:extLst>
          </p:cNvPr>
          <p:cNvSpPr txBox="1"/>
          <p:nvPr>
            <p:custDataLst>
              <p:tags r:id="rId10"/>
            </p:custDataLst>
          </p:nvPr>
        </p:nvSpPr>
        <p:spPr>
          <a:xfrm>
            <a:off x="3202005" y="4383869"/>
            <a:ext cx="415498" cy="369332"/>
          </a:xfrm>
          <a:prstGeom prst="rect">
            <a:avLst/>
          </a:prstGeom>
          <a:noFill/>
        </p:spPr>
        <p:txBody>
          <a:bodyPr wrap="none" rtlCol="0" anchor="t">
            <a:spAutoFit/>
          </a:bodyPr>
          <a:lstStyle/>
          <a:p>
            <a:r>
              <a:rPr lang="zh-CN" altLang="en-US" b="1" dirty="0">
                <a:latin typeface="Calibri" panose="020F0502020204030204" charset="0"/>
              </a:rPr>
              <a:t>④</a:t>
            </a:r>
          </a:p>
        </p:txBody>
      </p:sp>
      <p:sp>
        <p:nvSpPr>
          <p:cNvPr id="46" name="文本框 45">
            <a:extLst>
              <a:ext uri="{FF2B5EF4-FFF2-40B4-BE49-F238E27FC236}">
                <a16:creationId xmlns:a16="http://schemas.microsoft.com/office/drawing/2014/main" id="{D049C498-3B5C-47C9-A7F9-7C30FA8F212A}"/>
              </a:ext>
            </a:extLst>
          </p:cNvPr>
          <p:cNvSpPr txBox="1"/>
          <p:nvPr>
            <p:custDataLst>
              <p:tags r:id="rId11"/>
            </p:custDataLst>
          </p:nvPr>
        </p:nvSpPr>
        <p:spPr>
          <a:xfrm>
            <a:off x="8290591" y="4365000"/>
            <a:ext cx="415498" cy="369332"/>
          </a:xfrm>
          <a:prstGeom prst="rect">
            <a:avLst/>
          </a:prstGeom>
          <a:noFill/>
        </p:spPr>
        <p:txBody>
          <a:bodyPr wrap="none" rtlCol="0" anchor="t">
            <a:spAutoFit/>
          </a:bodyPr>
          <a:lstStyle/>
          <a:p>
            <a:r>
              <a:rPr lang="zh-CN" altLang="en-US" b="1" dirty="0">
                <a:latin typeface="Calibri" panose="020F0502020204030204" charset="0"/>
              </a:rPr>
              <a:t>⑤</a:t>
            </a:r>
          </a:p>
        </p:txBody>
      </p:sp>
    </p:spTree>
    <p:custDataLst>
      <p:tags r:id="rId1"/>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 y="1"/>
            <a:ext cx="12174172"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72" name="文本框 71"/>
          <p:cNvSpPr txBox="1"/>
          <p:nvPr/>
        </p:nvSpPr>
        <p:spPr>
          <a:xfrm>
            <a:off x="21488" y="55940"/>
            <a:ext cx="6539897"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a:t>
            </a:r>
          </a:p>
        </p:txBody>
      </p:sp>
      <p:sp>
        <p:nvSpPr>
          <p:cNvPr id="2" name="Rectangle 2"/>
          <p:cNvSpPr>
            <a:spLocks noChangeArrowheads="1"/>
          </p:cNvSpPr>
          <p:nvPr/>
        </p:nvSpPr>
        <p:spPr bwMode="auto">
          <a:xfrm>
            <a:off x="2639616" y="1300118"/>
            <a:ext cx="1208056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latin typeface="Arial" panose="020B0604020202020204" pitchFamily="34" charset="0"/>
              <a:cs typeface="Arial" panose="020B0604020202020204" pitchFamily="34" charset="0"/>
            </a:endParaRPr>
          </a:p>
        </p:txBody>
      </p:sp>
      <p:grpSp>
        <p:nvGrpSpPr>
          <p:cNvPr id="8" name="组合 7">
            <a:extLst>
              <a:ext uri="{FF2B5EF4-FFF2-40B4-BE49-F238E27FC236}">
                <a16:creationId xmlns:a16="http://schemas.microsoft.com/office/drawing/2014/main" id="{42273231-EDBC-C49A-AFA8-80C3E13B54F9}"/>
              </a:ext>
            </a:extLst>
          </p:cNvPr>
          <p:cNvGrpSpPr/>
          <p:nvPr/>
        </p:nvGrpSpPr>
        <p:grpSpPr>
          <a:xfrm>
            <a:off x="-1" y="6553200"/>
            <a:ext cx="12192001" cy="304800"/>
            <a:chOff x="0" y="6569404"/>
            <a:chExt cx="9144000" cy="288000"/>
          </a:xfrm>
        </p:grpSpPr>
        <p:sp>
          <p:nvSpPr>
            <p:cNvPr id="9" name="矩形 8">
              <a:extLst>
                <a:ext uri="{FF2B5EF4-FFF2-40B4-BE49-F238E27FC236}">
                  <a16:creationId xmlns:a16="http://schemas.microsoft.com/office/drawing/2014/main" id="{C81F5565-EEDB-C8DD-DA6B-80C17FB35F6E}"/>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0" name="矩形 9">
              <a:extLst>
                <a:ext uri="{FF2B5EF4-FFF2-40B4-BE49-F238E27FC236}">
                  <a16:creationId xmlns:a16="http://schemas.microsoft.com/office/drawing/2014/main" id="{6F7005D1-DBF9-05EE-ED3E-12B0843CBB66}"/>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1" name="灯片编号占位符 5">
            <a:extLst>
              <a:ext uri="{FF2B5EF4-FFF2-40B4-BE49-F238E27FC236}">
                <a16:creationId xmlns:a16="http://schemas.microsoft.com/office/drawing/2014/main" id="{4EF389DF-1513-4741-38C2-235175018841}"/>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10</a:t>
            </a:fld>
            <a:endParaRPr lang="zh-HK" altLang="en-US" sz="1600" dirty="0">
              <a:solidFill>
                <a:schemeClr val="bg1"/>
              </a:solidFill>
            </a:endParaRPr>
          </a:p>
        </p:txBody>
      </p:sp>
      <p:pic>
        <p:nvPicPr>
          <p:cNvPr id="4" name="图片 3">
            <a:extLst>
              <a:ext uri="{FF2B5EF4-FFF2-40B4-BE49-F238E27FC236}">
                <a16:creationId xmlns:a16="http://schemas.microsoft.com/office/drawing/2014/main" id="{4F68F56D-6FAE-415A-BC3C-260254BF2596}"/>
              </a:ext>
            </a:extLst>
          </p:cNvPr>
          <p:cNvPicPr>
            <a:picLocks noChangeAspect="1"/>
          </p:cNvPicPr>
          <p:nvPr/>
        </p:nvPicPr>
        <p:blipFill rotWithShape="1">
          <a:blip r:embed="rId3"/>
          <a:srcRect r="37209"/>
          <a:stretch/>
        </p:blipFill>
        <p:spPr>
          <a:xfrm>
            <a:off x="264000" y="905129"/>
            <a:ext cx="4824000" cy="5568785"/>
          </a:xfrm>
          <a:prstGeom prst="rect">
            <a:avLst/>
          </a:prstGeom>
        </p:spPr>
      </p:pic>
      <p:sp>
        <p:nvSpPr>
          <p:cNvPr id="12" name="文本框 11">
            <a:extLst>
              <a:ext uri="{FF2B5EF4-FFF2-40B4-BE49-F238E27FC236}">
                <a16:creationId xmlns:a16="http://schemas.microsoft.com/office/drawing/2014/main" id="{78299118-A8AA-4021-84DB-28D9411BC302}"/>
              </a:ext>
            </a:extLst>
          </p:cNvPr>
          <p:cNvSpPr txBox="1"/>
          <p:nvPr/>
        </p:nvSpPr>
        <p:spPr>
          <a:xfrm>
            <a:off x="5297012" y="750164"/>
            <a:ext cx="7062988" cy="4801314"/>
          </a:xfrm>
          <a:prstGeom prst="rect">
            <a:avLst/>
          </a:prstGeom>
          <a:noFill/>
        </p:spPr>
        <p:txBody>
          <a:bodyPr wrap="square">
            <a:spAutoFit/>
          </a:bodyPr>
          <a:lstStyle/>
          <a:p>
            <a:pPr marL="342900" indent="-342900">
              <a:buAutoNum type="arabicPeriod"/>
            </a:pPr>
            <a:r>
              <a:rPr lang="en-US" altLang="zh-CN" b="0" i="0" dirty="0">
                <a:effectLst/>
                <a:latin typeface="-apple-system"/>
              </a:rPr>
              <a:t>Identify the evaluation objects and evaluation indicators. </a:t>
            </a:r>
          </a:p>
          <a:p>
            <a:pPr marL="342900" indent="-342900">
              <a:buAutoNum type="arabicPeriod"/>
            </a:pPr>
            <a:endParaRPr lang="en-US" altLang="zh-CN" b="0" i="0" dirty="0">
              <a:effectLst/>
              <a:latin typeface="-apple-system"/>
            </a:endParaRPr>
          </a:p>
          <a:p>
            <a:pPr marL="342900" indent="-342900">
              <a:buAutoNum type="arabicPeriod"/>
            </a:pPr>
            <a:endParaRPr lang="en-US" altLang="zh-CN" b="0" i="0" dirty="0">
              <a:effectLst/>
              <a:latin typeface="-apple-system"/>
            </a:endParaRPr>
          </a:p>
          <a:p>
            <a:pPr marL="342900" indent="-342900">
              <a:buAutoNum type="arabicPeriod"/>
            </a:pPr>
            <a:r>
              <a:rPr lang="en-US" altLang="zh-CN" b="0" i="0" dirty="0">
                <a:effectLst/>
                <a:latin typeface="-apple-system"/>
              </a:rPr>
              <a:t>Normalize the values of each indicator</a:t>
            </a:r>
          </a:p>
          <a:p>
            <a:pPr marL="342900" indent="-342900">
              <a:buAutoNum type="arabicPeriod"/>
            </a:pPr>
            <a:endParaRPr lang="en-US" altLang="zh-CN" dirty="0">
              <a:latin typeface="-apple-system"/>
            </a:endParaRPr>
          </a:p>
          <a:p>
            <a:pPr marL="342900" indent="-342900">
              <a:buAutoNum type="arabicPeriod"/>
            </a:pPr>
            <a:endParaRPr lang="en-US" altLang="zh-CN" dirty="0">
              <a:latin typeface="-apple-system"/>
            </a:endParaRPr>
          </a:p>
          <a:p>
            <a:pPr marL="342900" indent="-342900">
              <a:buAutoNum type="arabicPeriod"/>
            </a:pPr>
            <a:endParaRPr lang="en-US" altLang="zh-CN" dirty="0">
              <a:latin typeface="-apple-system"/>
            </a:endParaRPr>
          </a:p>
          <a:p>
            <a:pPr marL="342900" indent="-342900">
              <a:buAutoNum type="arabicPeriod"/>
            </a:pPr>
            <a:r>
              <a:rPr lang="en-US" altLang="zh-CN" b="0" i="0" dirty="0">
                <a:effectLst/>
                <a:latin typeface="-apple-system"/>
              </a:rPr>
              <a:t>Calculate the information entropy for each indicator.</a:t>
            </a:r>
          </a:p>
          <a:p>
            <a:pPr marL="342900" indent="-342900">
              <a:buAutoNum type="arabicPeriod"/>
            </a:pPr>
            <a:endParaRPr lang="en-US" altLang="zh-CN" dirty="0">
              <a:latin typeface="-apple-system"/>
            </a:endParaRPr>
          </a:p>
          <a:p>
            <a:pPr marL="342900" indent="-342900">
              <a:buAutoNum type="arabicPeriod"/>
            </a:pPr>
            <a:endParaRPr lang="en-US" altLang="zh-CN" b="0" i="0" dirty="0">
              <a:effectLst/>
              <a:latin typeface="-apple-system"/>
            </a:endParaRPr>
          </a:p>
          <a:p>
            <a:pPr marL="342900" indent="-342900">
              <a:buAutoNum type="arabicPeriod"/>
            </a:pPr>
            <a:endParaRPr lang="en-US" altLang="zh-CN" dirty="0">
              <a:latin typeface="-apple-system"/>
            </a:endParaRPr>
          </a:p>
          <a:p>
            <a:pPr marL="342900" indent="-342900">
              <a:buAutoNum type="arabicPeriod"/>
            </a:pPr>
            <a:endParaRPr lang="en-US" altLang="zh-CN" b="0" i="0" dirty="0">
              <a:effectLst/>
              <a:latin typeface="-apple-system"/>
            </a:endParaRPr>
          </a:p>
          <a:p>
            <a:pPr marL="342900" indent="-342900">
              <a:buAutoNum type="arabicPeriod"/>
            </a:pPr>
            <a:r>
              <a:rPr lang="en-US" altLang="zh-CN" b="0" i="0" dirty="0">
                <a:effectLst/>
                <a:latin typeface="-apple-system"/>
              </a:rPr>
              <a:t>Calculate the weights for each indicator.</a:t>
            </a:r>
          </a:p>
          <a:p>
            <a:pPr marL="342900" indent="-342900">
              <a:buAutoNum type="arabicPeriod"/>
            </a:pPr>
            <a:endParaRPr lang="en-US" altLang="zh-CN" dirty="0">
              <a:latin typeface="-apple-system"/>
            </a:endParaRPr>
          </a:p>
          <a:p>
            <a:pPr marL="342900" indent="-342900">
              <a:buAutoNum type="arabicPeriod"/>
            </a:pPr>
            <a:endParaRPr lang="en-US" altLang="zh-CN" b="0" i="0" dirty="0">
              <a:effectLst/>
              <a:latin typeface="-apple-system"/>
            </a:endParaRPr>
          </a:p>
          <a:p>
            <a:pPr marL="342900" indent="-342900">
              <a:buAutoNum type="arabicPeriod"/>
            </a:pPr>
            <a:endParaRPr lang="en-US" altLang="zh-CN" dirty="0">
              <a:latin typeface="-apple-system"/>
            </a:endParaRPr>
          </a:p>
          <a:p>
            <a:pPr marL="342900" indent="-342900">
              <a:buAutoNum type="arabicPeriod"/>
            </a:pPr>
            <a:r>
              <a:rPr lang="en-US" altLang="zh-CN" b="0" i="0" dirty="0">
                <a:effectLst/>
                <a:latin typeface="-apple-system"/>
              </a:rPr>
              <a:t>Multiply the weights of each indicator by the normalized indicators</a:t>
            </a:r>
          </a:p>
        </p:txBody>
      </p:sp>
      <p:pic>
        <p:nvPicPr>
          <p:cNvPr id="16" name="图片 15">
            <a:extLst>
              <a:ext uri="{FF2B5EF4-FFF2-40B4-BE49-F238E27FC236}">
                <a16:creationId xmlns:a16="http://schemas.microsoft.com/office/drawing/2014/main" id="{A0BAA529-BC01-4662-B653-7E1F162A51D3}"/>
              </a:ext>
            </a:extLst>
          </p:cNvPr>
          <p:cNvPicPr>
            <a:picLocks noChangeAspect="1"/>
          </p:cNvPicPr>
          <p:nvPr/>
        </p:nvPicPr>
        <p:blipFill>
          <a:blip r:embed="rId4"/>
          <a:stretch>
            <a:fillRect/>
          </a:stretch>
        </p:blipFill>
        <p:spPr>
          <a:xfrm>
            <a:off x="5797333" y="1957399"/>
            <a:ext cx="1753291" cy="645511"/>
          </a:xfrm>
          <a:prstGeom prst="rect">
            <a:avLst/>
          </a:prstGeom>
        </p:spPr>
      </p:pic>
      <p:pic>
        <p:nvPicPr>
          <p:cNvPr id="14" name="图片 13">
            <a:extLst>
              <a:ext uri="{FF2B5EF4-FFF2-40B4-BE49-F238E27FC236}">
                <a16:creationId xmlns:a16="http://schemas.microsoft.com/office/drawing/2014/main" id="{B769E3D4-7EC1-4DD3-A86E-97719BB59271}"/>
              </a:ext>
            </a:extLst>
          </p:cNvPr>
          <p:cNvPicPr>
            <a:picLocks noChangeAspect="1"/>
          </p:cNvPicPr>
          <p:nvPr/>
        </p:nvPicPr>
        <p:blipFill>
          <a:blip r:embed="rId5"/>
          <a:stretch>
            <a:fillRect/>
          </a:stretch>
        </p:blipFill>
        <p:spPr>
          <a:xfrm>
            <a:off x="8760000" y="1855450"/>
            <a:ext cx="1753291" cy="698967"/>
          </a:xfrm>
          <a:prstGeom prst="rect">
            <a:avLst/>
          </a:prstGeom>
        </p:spPr>
      </p:pic>
      <p:pic>
        <p:nvPicPr>
          <p:cNvPr id="15" name="图片 14">
            <a:extLst>
              <a:ext uri="{FF2B5EF4-FFF2-40B4-BE49-F238E27FC236}">
                <a16:creationId xmlns:a16="http://schemas.microsoft.com/office/drawing/2014/main" id="{BA4A6414-77A5-4A34-AE56-32DDE81F1A21}"/>
              </a:ext>
            </a:extLst>
          </p:cNvPr>
          <p:cNvPicPr>
            <a:picLocks noChangeAspect="1"/>
          </p:cNvPicPr>
          <p:nvPr/>
        </p:nvPicPr>
        <p:blipFill>
          <a:blip r:embed="rId6"/>
          <a:stretch>
            <a:fillRect/>
          </a:stretch>
        </p:blipFill>
        <p:spPr>
          <a:xfrm>
            <a:off x="5677922" y="3049609"/>
            <a:ext cx="1742543" cy="909153"/>
          </a:xfrm>
          <a:prstGeom prst="rect">
            <a:avLst/>
          </a:prstGeom>
        </p:spPr>
      </p:pic>
      <p:pic>
        <p:nvPicPr>
          <p:cNvPr id="17" name="图片 16">
            <a:extLst>
              <a:ext uri="{FF2B5EF4-FFF2-40B4-BE49-F238E27FC236}">
                <a16:creationId xmlns:a16="http://schemas.microsoft.com/office/drawing/2014/main" id="{E088175C-57EA-4576-A90C-B07A8CA50B35}"/>
              </a:ext>
            </a:extLst>
          </p:cNvPr>
          <p:cNvPicPr>
            <a:picLocks noChangeAspect="1"/>
          </p:cNvPicPr>
          <p:nvPr/>
        </p:nvPicPr>
        <p:blipFill>
          <a:blip r:embed="rId7"/>
          <a:stretch>
            <a:fillRect/>
          </a:stretch>
        </p:blipFill>
        <p:spPr>
          <a:xfrm>
            <a:off x="8600672" y="3081124"/>
            <a:ext cx="2568645" cy="868025"/>
          </a:xfrm>
          <a:prstGeom prst="rect">
            <a:avLst/>
          </a:prstGeom>
        </p:spPr>
      </p:pic>
      <p:sp>
        <p:nvSpPr>
          <p:cNvPr id="18" name="文本框 17">
            <a:extLst>
              <a:ext uri="{FF2B5EF4-FFF2-40B4-BE49-F238E27FC236}">
                <a16:creationId xmlns:a16="http://schemas.microsoft.com/office/drawing/2014/main" id="{E47D093C-88C5-4CCA-A2EC-870EFE55E8D1}"/>
              </a:ext>
            </a:extLst>
          </p:cNvPr>
          <p:cNvSpPr txBox="1"/>
          <p:nvPr/>
        </p:nvSpPr>
        <p:spPr>
          <a:xfrm>
            <a:off x="11031086" y="1134497"/>
            <a:ext cx="570726" cy="369332"/>
          </a:xfrm>
          <a:prstGeom prst="rect">
            <a:avLst/>
          </a:prstGeom>
          <a:noFill/>
        </p:spPr>
        <p:txBody>
          <a:bodyPr wrap="square" rtlCol="0">
            <a:spAutoFit/>
          </a:bodyPr>
          <a:lstStyle/>
          <a:p>
            <a:r>
              <a:rPr lang="en-US" altLang="zh-CN" dirty="0"/>
              <a:t>(1)</a:t>
            </a:r>
            <a:endParaRPr lang="zh-CN" altLang="en-US" dirty="0"/>
          </a:p>
        </p:txBody>
      </p:sp>
      <p:sp>
        <p:nvSpPr>
          <p:cNvPr id="21" name="文本框 20">
            <a:extLst>
              <a:ext uri="{FF2B5EF4-FFF2-40B4-BE49-F238E27FC236}">
                <a16:creationId xmlns:a16="http://schemas.microsoft.com/office/drawing/2014/main" id="{87639AF3-5A4E-4717-96A3-0047AFD17040}"/>
              </a:ext>
            </a:extLst>
          </p:cNvPr>
          <p:cNvSpPr txBox="1"/>
          <p:nvPr/>
        </p:nvSpPr>
        <p:spPr>
          <a:xfrm>
            <a:off x="7550624" y="2102729"/>
            <a:ext cx="570726" cy="369332"/>
          </a:xfrm>
          <a:prstGeom prst="rect">
            <a:avLst/>
          </a:prstGeom>
          <a:noFill/>
        </p:spPr>
        <p:txBody>
          <a:bodyPr wrap="square" rtlCol="0">
            <a:spAutoFit/>
          </a:bodyPr>
          <a:lstStyle/>
          <a:p>
            <a:r>
              <a:rPr lang="en-US" altLang="zh-CN" dirty="0"/>
              <a:t>(2)</a:t>
            </a:r>
            <a:endParaRPr lang="zh-CN" altLang="en-US" dirty="0"/>
          </a:p>
        </p:txBody>
      </p:sp>
      <p:pic>
        <p:nvPicPr>
          <p:cNvPr id="20" name="图片 19">
            <a:extLst>
              <a:ext uri="{FF2B5EF4-FFF2-40B4-BE49-F238E27FC236}">
                <a16:creationId xmlns:a16="http://schemas.microsoft.com/office/drawing/2014/main" id="{B405FEDD-021C-4AD4-82E1-D692082A3268}"/>
              </a:ext>
            </a:extLst>
          </p:cNvPr>
          <p:cNvPicPr>
            <a:picLocks noChangeAspect="1"/>
          </p:cNvPicPr>
          <p:nvPr/>
        </p:nvPicPr>
        <p:blipFill>
          <a:blip r:embed="rId8"/>
          <a:stretch>
            <a:fillRect/>
          </a:stretch>
        </p:blipFill>
        <p:spPr>
          <a:xfrm>
            <a:off x="7104002" y="4355543"/>
            <a:ext cx="2159998" cy="858833"/>
          </a:xfrm>
          <a:prstGeom prst="rect">
            <a:avLst/>
          </a:prstGeom>
        </p:spPr>
      </p:pic>
      <p:pic>
        <p:nvPicPr>
          <p:cNvPr id="22" name="图片 21">
            <a:extLst>
              <a:ext uri="{FF2B5EF4-FFF2-40B4-BE49-F238E27FC236}">
                <a16:creationId xmlns:a16="http://schemas.microsoft.com/office/drawing/2014/main" id="{66C45AF0-5E07-40C6-8E28-B649666DCD8A}"/>
              </a:ext>
            </a:extLst>
          </p:cNvPr>
          <p:cNvPicPr>
            <a:picLocks noChangeAspect="1"/>
          </p:cNvPicPr>
          <p:nvPr/>
        </p:nvPicPr>
        <p:blipFill>
          <a:blip r:embed="rId9"/>
          <a:stretch>
            <a:fillRect/>
          </a:stretch>
        </p:blipFill>
        <p:spPr>
          <a:xfrm>
            <a:off x="7473790" y="5557882"/>
            <a:ext cx="2037482" cy="852394"/>
          </a:xfrm>
          <a:prstGeom prst="rect">
            <a:avLst/>
          </a:prstGeom>
        </p:spPr>
      </p:pic>
      <p:sp>
        <p:nvSpPr>
          <p:cNvPr id="24" name="文本框 23">
            <a:extLst>
              <a:ext uri="{FF2B5EF4-FFF2-40B4-BE49-F238E27FC236}">
                <a16:creationId xmlns:a16="http://schemas.microsoft.com/office/drawing/2014/main" id="{FA43498F-14DD-4232-B59C-CE63B26A2F7A}"/>
              </a:ext>
            </a:extLst>
          </p:cNvPr>
          <p:cNvSpPr txBox="1"/>
          <p:nvPr/>
        </p:nvSpPr>
        <p:spPr>
          <a:xfrm>
            <a:off x="9473012" y="4636016"/>
            <a:ext cx="570726" cy="369332"/>
          </a:xfrm>
          <a:prstGeom prst="rect">
            <a:avLst/>
          </a:prstGeom>
          <a:noFill/>
        </p:spPr>
        <p:txBody>
          <a:bodyPr wrap="square" rtlCol="0">
            <a:spAutoFit/>
          </a:bodyPr>
          <a:lstStyle/>
          <a:p>
            <a:r>
              <a:rPr lang="en-US" altLang="zh-CN" dirty="0"/>
              <a:t>(6)</a:t>
            </a:r>
            <a:endParaRPr lang="zh-CN" altLang="en-US" dirty="0"/>
          </a:p>
        </p:txBody>
      </p:sp>
      <mc:AlternateContent xmlns:mc="http://schemas.openxmlformats.org/markup-compatibility/2006" xmlns:a14="http://schemas.microsoft.com/office/drawing/2010/main">
        <mc:Choice Requires="a14">
          <p:sp>
            <p:nvSpPr>
              <p:cNvPr id="26" name="文本框 25">
                <a:extLst>
                  <a:ext uri="{FF2B5EF4-FFF2-40B4-BE49-F238E27FC236}">
                    <a16:creationId xmlns:a16="http://schemas.microsoft.com/office/drawing/2014/main" id="{71E0C1B3-8D0E-474B-9570-BD2EFDE1138E}"/>
                  </a:ext>
                </a:extLst>
              </p:cNvPr>
              <p:cNvSpPr txBox="1"/>
              <p:nvPr/>
            </p:nvSpPr>
            <p:spPr>
              <a:xfrm>
                <a:off x="4762500" y="1128914"/>
                <a:ext cx="7429500" cy="44896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b="0" i="1" dirty="0" smtClean="0">
                          <a:effectLst/>
                          <a:latin typeface="Cambria Math" panose="02040503050406030204" pitchFamily="18" charset="0"/>
                        </a:rPr>
                        <m:t>𝑋</m:t>
                      </m:r>
                      <m:r>
                        <a:rPr lang="en-US" altLang="zh-CN" b="0" i="1" dirty="0">
                          <a:effectLst/>
                          <a:latin typeface="Cambria Math" panose="02040503050406030204" pitchFamily="18" charset="0"/>
                        </a:rPr>
                        <m:t>=</m:t>
                      </m:r>
                      <m:sSub>
                        <m:sSubPr>
                          <m:ctrlPr>
                            <a:rPr lang="en-US" altLang="zh-CN" b="0" i="1" dirty="0" smtClean="0">
                              <a:effectLst/>
                              <a:latin typeface="Cambria Math" panose="02040503050406030204" pitchFamily="18" charset="0"/>
                            </a:rPr>
                          </m:ctrlPr>
                        </m:sSubPr>
                        <m:e>
                          <m:d>
                            <m:dPr>
                              <m:ctrlPr>
                                <a:rPr lang="en-US" altLang="zh-CN" b="0" i="1" dirty="0" smtClean="0">
                                  <a:effectLst/>
                                  <a:latin typeface="Cambria Math" panose="02040503050406030204" pitchFamily="18" charset="0"/>
                                </a:rPr>
                              </m:ctrlPr>
                            </m:dPr>
                            <m:e>
                              <m:sSub>
                                <m:sSubPr>
                                  <m:ctrlPr>
                                    <a:rPr lang="en-US" altLang="zh-CN" b="0" i="1" dirty="0" smtClean="0">
                                      <a:effectLst/>
                                      <a:latin typeface="Cambria Math" panose="02040503050406030204" pitchFamily="18" charset="0"/>
                                    </a:rPr>
                                  </m:ctrlPr>
                                </m:sSubPr>
                                <m:e>
                                  <m:r>
                                    <a:rPr lang="zh-CN" altLang="en-US" b="0" i="1" dirty="0">
                                      <a:effectLst/>
                                      <a:latin typeface="Cambria Math" panose="02040503050406030204" pitchFamily="18" charset="0"/>
                                    </a:rPr>
                                    <m:t>𝑥</m:t>
                                  </m:r>
                                </m:e>
                                <m:sub>
                                  <m:r>
                                    <a:rPr lang="zh-CN" altLang="en-US" b="0" i="1" dirty="0">
                                      <a:effectLst/>
                                      <a:latin typeface="Cambria Math" panose="02040503050406030204" pitchFamily="18" charset="0"/>
                                    </a:rPr>
                                    <m:t>𝑖𝑗</m:t>
                                  </m:r>
                                </m:sub>
                              </m:sSub>
                            </m:e>
                          </m:d>
                        </m:e>
                        <m:sub>
                          <m:r>
                            <a:rPr lang="zh-CN" altLang="en-US" i="1" dirty="0">
                              <a:latin typeface="Cambria Math" panose="02040503050406030204" pitchFamily="18" charset="0"/>
                            </a:rPr>
                            <m:t>𝑛</m:t>
                          </m:r>
                          <m:r>
                            <a:rPr lang="en-US" altLang="zh-CN" i="1" dirty="0">
                              <a:latin typeface="Cambria Math" panose="02040503050406030204" pitchFamily="18" charset="0"/>
                            </a:rPr>
                            <m:t>×</m:t>
                          </m:r>
                          <m:r>
                            <a:rPr lang="zh-CN" altLang="en-US" i="1" dirty="0">
                              <a:latin typeface="Cambria Math" panose="02040503050406030204" pitchFamily="18" charset="0"/>
                            </a:rPr>
                            <m:t>𝑚</m:t>
                          </m:r>
                        </m:sub>
                      </m:sSub>
                      <m:r>
                        <a:rPr lang="zh-CN" altLang="en-US" b="0" i="1" dirty="0">
                          <a:effectLst/>
                          <a:latin typeface="Cambria Math" panose="02040503050406030204" pitchFamily="18" charset="0"/>
                        </a:rPr>
                        <m:t> </m:t>
                      </m:r>
                      <m:r>
                        <a:rPr lang="zh-CN" altLang="en-US" b="0" i="1" dirty="0" smtClean="0">
                          <a:effectLst/>
                          <a:latin typeface="Cambria Math" panose="02040503050406030204" pitchFamily="18" charset="0"/>
                        </a:rPr>
                        <m:t>𝑖</m:t>
                      </m:r>
                      <m:r>
                        <a:rPr lang="zh-CN" altLang="en-US" b="0" i="1" dirty="0" smtClean="0">
                          <a:effectLst/>
                          <a:latin typeface="Cambria Math" panose="02040503050406030204" pitchFamily="18" charset="0"/>
                        </a:rPr>
                        <m:t> = 1, 2,…, </m:t>
                      </m:r>
                      <m:r>
                        <a:rPr lang="zh-CN" altLang="en-US" b="0" i="1" dirty="0">
                          <a:effectLst/>
                          <a:latin typeface="Cambria Math" panose="02040503050406030204" pitchFamily="18" charset="0"/>
                        </a:rPr>
                        <m:t>𝑛</m:t>
                      </m:r>
                      <m:r>
                        <a:rPr lang="en-US" altLang="zh-CN" b="0" i="1" dirty="0">
                          <a:effectLst/>
                          <a:latin typeface="Cambria Math" panose="02040503050406030204" pitchFamily="18" charset="0"/>
                        </a:rPr>
                        <m:t>, </m:t>
                      </m:r>
                      <m:r>
                        <a:rPr lang="en-US" altLang="zh-CN" b="0" i="1" dirty="0" smtClean="0">
                          <a:effectLst/>
                          <a:latin typeface="Cambria Math" panose="02040503050406030204" pitchFamily="18" charset="0"/>
                        </a:rPr>
                        <m:t> </m:t>
                      </m:r>
                      <m:r>
                        <a:rPr lang="zh-CN" altLang="en-US" b="0" i="1" dirty="0">
                          <a:effectLst/>
                          <a:latin typeface="Cambria Math" panose="02040503050406030204" pitchFamily="18" charset="0"/>
                        </a:rPr>
                        <m:t>𝑗</m:t>
                      </m:r>
                      <m:r>
                        <a:rPr lang="zh-CN" altLang="en-US" b="0" i="1" dirty="0">
                          <a:effectLst/>
                          <a:latin typeface="Cambria Math" panose="02040503050406030204" pitchFamily="18" charset="0"/>
                        </a:rPr>
                        <m:t>=1, 2,…, </m:t>
                      </m:r>
                      <m:r>
                        <a:rPr lang="zh-CN" altLang="en-US" b="0" i="1" dirty="0">
                          <a:effectLst/>
                          <a:latin typeface="Cambria Math" panose="02040503050406030204" pitchFamily="18" charset="0"/>
                        </a:rPr>
                        <m:t>𝑚</m:t>
                      </m:r>
                      <m:r>
                        <a:rPr lang="en-US" altLang="zh-CN" b="0" i="1" dirty="0">
                          <a:effectLst/>
                          <a:latin typeface="Cambria Math" panose="02040503050406030204" pitchFamily="18" charset="0"/>
                        </a:rPr>
                        <m:t> </m:t>
                      </m:r>
                    </m:oMath>
                  </m:oMathPara>
                </a14:m>
                <a:endParaRPr lang="zh-CN" altLang="en-US" dirty="0"/>
              </a:p>
            </p:txBody>
          </p:sp>
        </mc:Choice>
        <mc:Fallback xmlns="">
          <p:sp>
            <p:nvSpPr>
              <p:cNvPr id="26" name="文本框 25">
                <a:extLst>
                  <a:ext uri="{FF2B5EF4-FFF2-40B4-BE49-F238E27FC236}">
                    <a16:creationId xmlns:a16="http://schemas.microsoft.com/office/drawing/2014/main" id="{71E0C1B3-8D0E-474B-9570-BD2EFDE1138E}"/>
                  </a:ext>
                </a:extLst>
              </p:cNvPr>
              <p:cNvSpPr txBox="1">
                <a:spLocks noRot="1" noChangeAspect="1" noMove="1" noResize="1" noEditPoints="1" noAdjustHandles="1" noChangeArrowheads="1" noChangeShapeType="1" noTextEdit="1"/>
              </p:cNvSpPr>
              <p:nvPr/>
            </p:nvSpPr>
            <p:spPr>
              <a:xfrm>
                <a:off x="4762500" y="1128914"/>
                <a:ext cx="7429500" cy="448969"/>
              </a:xfrm>
              <a:prstGeom prst="rect">
                <a:avLst/>
              </a:prstGeom>
              <a:blipFill>
                <a:blip r:embed="rId10"/>
                <a:stretch>
                  <a:fillRect/>
                </a:stretch>
              </a:blipFill>
            </p:spPr>
            <p:txBody>
              <a:bodyPr/>
              <a:lstStyle/>
              <a:p>
                <a:r>
                  <a:rPr lang="zh-CN" altLang="en-US">
                    <a:noFill/>
                  </a:rPr>
                  <a:t> </a:t>
                </a:r>
              </a:p>
            </p:txBody>
          </p:sp>
        </mc:Fallback>
      </mc:AlternateContent>
      <p:sp>
        <p:nvSpPr>
          <p:cNvPr id="27" name="文本框 26">
            <a:extLst>
              <a:ext uri="{FF2B5EF4-FFF2-40B4-BE49-F238E27FC236}">
                <a16:creationId xmlns:a16="http://schemas.microsoft.com/office/drawing/2014/main" id="{BF60090D-9A5E-4B6A-9FD1-2BC05439B731}"/>
              </a:ext>
            </a:extLst>
          </p:cNvPr>
          <p:cNvSpPr txBox="1"/>
          <p:nvPr/>
        </p:nvSpPr>
        <p:spPr>
          <a:xfrm>
            <a:off x="10722303" y="1986796"/>
            <a:ext cx="570726" cy="369332"/>
          </a:xfrm>
          <a:prstGeom prst="rect">
            <a:avLst/>
          </a:prstGeom>
          <a:noFill/>
        </p:spPr>
        <p:txBody>
          <a:bodyPr wrap="square" rtlCol="0">
            <a:spAutoFit/>
          </a:bodyPr>
          <a:lstStyle/>
          <a:p>
            <a:r>
              <a:rPr lang="en-US" altLang="zh-CN" dirty="0"/>
              <a:t>(3)</a:t>
            </a:r>
            <a:endParaRPr lang="zh-CN" altLang="en-US" dirty="0"/>
          </a:p>
        </p:txBody>
      </p:sp>
      <p:sp>
        <p:nvSpPr>
          <p:cNvPr id="28" name="文本框 20">
            <a:extLst>
              <a:ext uri="{FF2B5EF4-FFF2-40B4-BE49-F238E27FC236}">
                <a16:creationId xmlns:a16="http://schemas.microsoft.com/office/drawing/2014/main" id="{87639AF3-5A4E-4717-96A3-0047AFD17040}"/>
              </a:ext>
            </a:extLst>
          </p:cNvPr>
          <p:cNvSpPr txBox="1"/>
          <p:nvPr/>
        </p:nvSpPr>
        <p:spPr>
          <a:xfrm>
            <a:off x="7550624" y="3361871"/>
            <a:ext cx="570726" cy="3693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dirty="0"/>
              <a:t>(4)</a:t>
            </a:r>
            <a:endParaRPr lang="zh-CN" altLang="en-US" dirty="0"/>
          </a:p>
        </p:txBody>
      </p:sp>
      <p:sp>
        <p:nvSpPr>
          <p:cNvPr id="29" name="文本框 20">
            <a:extLst>
              <a:ext uri="{FF2B5EF4-FFF2-40B4-BE49-F238E27FC236}">
                <a16:creationId xmlns:a16="http://schemas.microsoft.com/office/drawing/2014/main" id="{87639AF3-5A4E-4717-96A3-0047AFD17040}"/>
              </a:ext>
            </a:extLst>
          </p:cNvPr>
          <p:cNvSpPr txBox="1"/>
          <p:nvPr/>
        </p:nvSpPr>
        <p:spPr>
          <a:xfrm>
            <a:off x="11357274" y="3244334"/>
            <a:ext cx="570726" cy="3693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dirty="0"/>
              <a:t>(5)</a:t>
            </a:r>
            <a:endParaRPr lang="zh-CN" altLang="en-US" dirty="0"/>
          </a:p>
        </p:txBody>
      </p:sp>
      <p:sp>
        <p:nvSpPr>
          <p:cNvPr id="30" name="文本框 29">
            <a:extLst>
              <a:ext uri="{FF2B5EF4-FFF2-40B4-BE49-F238E27FC236}">
                <a16:creationId xmlns:a16="http://schemas.microsoft.com/office/drawing/2014/main" id="{3C1D341B-05FB-49B0-B912-F27276ED6D90}"/>
              </a:ext>
            </a:extLst>
          </p:cNvPr>
          <p:cNvSpPr txBox="1"/>
          <p:nvPr/>
        </p:nvSpPr>
        <p:spPr>
          <a:xfrm>
            <a:off x="9513280" y="5713445"/>
            <a:ext cx="570726" cy="369332"/>
          </a:xfrm>
          <a:prstGeom prst="rect">
            <a:avLst/>
          </a:prstGeom>
          <a:noFill/>
        </p:spPr>
        <p:txBody>
          <a:bodyPr wrap="square" rtlCol="0">
            <a:spAutoFit/>
          </a:bodyPr>
          <a:lstStyle/>
          <a:p>
            <a:r>
              <a:rPr lang="en-US" altLang="zh-CN" dirty="0"/>
              <a:t>(7)</a:t>
            </a:r>
            <a:endParaRPr lang="zh-CN" altLang="en-US" dirty="0"/>
          </a:p>
        </p:txBody>
      </p:sp>
    </p:spTree>
    <p:extLst>
      <p:ext uri="{BB962C8B-B14F-4D97-AF65-F5344CB8AC3E}">
        <p14:creationId xmlns:p14="http://schemas.microsoft.com/office/powerpoint/2010/main" val="2276863176"/>
      </p:ext>
    </p:extLst>
  </p:cSld>
  <p:clrMapOvr>
    <a:masterClrMapping/>
  </p:clrMapOvr>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custDataLst>
              <p:tags r:id="rId1"/>
            </p:custDataLst>
          </p:nvPr>
        </p:nvSpPr>
        <p:spPr>
          <a:xfrm>
            <a:off x="0" y="1"/>
            <a:ext cx="1219200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custDataLst>
              <p:tags r:id="rId2"/>
            </p:custDataLst>
          </p:nvPr>
        </p:nvSpPr>
        <p:spPr>
          <a:xfrm>
            <a:off x="0" y="66874"/>
            <a:ext cx="4914152"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Experiment Results</a:t>
            </a:r>
          </a:p>
        </p:txBody>
      </p:sp>
      <p:grpSp>
        <p:nvGrpSpPr>
          <p:cNvPr id="29" name="组合 28">
            <a:extLst>
              <a:ext uri="{FF2B5EF4-FFF2-40B4-BE49-F238E27FC236}">
                <a16:creationId xmlns:a16="http://schemas.microsoft.com/office/drawing/2014/main" id="{82A679D0-E305-1F7A-3B94-48731AC19AC6}"/>
              </a:ext>
            </a:extLst>
          </p:cNvPr>
          <p:cNvGrpSpPr/>
          <p:nvPr/>
        </p:nvGrpSpPr>
        <p:grpSpPr>
          <a:xfrm>
            <a:off x="-1" y="6553200"/>
            <a:ext cx="12192001" cy="304800"/>
            <a:chOff x="0" y="6569404"/>
            <a:chExt cx="9144000" cy="288000"/>
          </a:xfrm>
        </p:grpSpPr>
        <p:sp>
          <p:nvSpPr>
            <p:cNvPr id="31" name="矩形 30">
              <a:extLst>
                <a:ext uri="{FF2B5EF4-FFF2-40B4-BE49-F238E27FC236}">
                  <a16:creationId xmlns:a16="http://schemas.microsoft.com/office/drawing/2014/main" id="{761AB956-2F19-005D-A097-C7AD8580158A}"/>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32" name="矩形 31">
              <a:extLst>
                <a:ext uri="{FF2B5EF4-FFF2-40B4-BE49-F238E27FC236}">
                  <a16:creationId xmlns:a16="http://schemas.microsoft.com/office/drawing/2014/main" id="{9425AC57-ED3D-1321-84DB-1FF865DC4A6D}"/>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33" name="灯片编号占位符 5">
            <a:extLst>
              <a:ext uri="{FF2B5EF4-FFF2-40B4-BE49-F238E27FC236}">
                <a16:creationId xmlns:a16="http://schemas.microsoft.com/office/drawing/2014/main" id="{B0401898-C936-B805-5660-13A90DC422A6}"/>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100</a:t>
            </a:fld>
            <a:endParaRPr lang="zh-HK" altLang="en-US" sz="1600" dirty="0">
              <a:solidFill>
                <a:schemeClr val="bg1"/>
              </a:solidFill>
            </a:endParaRPr>
          </a:p>
        </p:txBody>
      </p:sp>
      <p:pic>
        <p:nvPicPr>
          <p:cNvPr id="2" name="图片 1">
            <a:extLst>
              <a:ext uri="{FF2B5EF4-FFF2-40B4-BE49-F238E27FC236}">
                <a16:creationId xmlns:a16="http://schemas.microsoft.com/office/drawing/2014/main" id="{59F37D08-4FDC-4342-9F23-F9108B66BCAD}"/>
              </a:ext>
            </a:extLst>
          </p:cNvPr>
          <p:cNvPicPr>
            <a:picLocks noChangeAspect="1"/>
          </p:cNvPicPr>
          <p:nvPr/>
        </p:nvPicPr>
        <p:blipFill>
          <a:blip r:embed="rId5"/>
          <a:stretch>
            <a:fillRect/>
          </a:stretch>
        </p:blipFill>
        <p:spPr>
          <a:xfrm>
            <a:off x="1008943" y="765000"/>
            <a:ext cx="10174114" cy="5696764"/>
          </a:xfrm>
          <a:prstGeom prst="rect">
            <a:avLst/>
          </a:prstGeom>
        </p:spPr>
      </p:pic>
    </p:spTree>
    <p:extLst>
      <p:ext uri="{BB962C8B-B14F-4D97-AF65-F5344CB8AC3E}">
        <p14:creationId xmlns:p14="http://schemas.microsoft.com/office/powerpoint/2010/main" val="2471726813"/>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custDataLst>
              <p:tags r:id="rId1"/>
            </p:custDataLst>
          </p:nvPr>
        </p:nvSpPr>
        <p:spPr>
          <a:xfrm>
            <a:off x="0" y="1"/>
            <a:ext cx="1219200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custDataLst>
              <p:tags r:id="rId2"/>
            </p:custDataLst>
          </p:nvPr>
        </p:nvSpPr>
        <p:spPr>
          <a:xfrm>
            <a:off x="0" y="66874"/>
            <a:ext cx="4914152"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Experiment Results</a:t>
            </a:r>
          </a:p>
        </p:txBody>
      </p:sp>
      <p:grpSp>
        <p:nvGrpSpPr>
          <p:cNvPr id="29" name="组合 28">
            <a:extLst>
              <a:ext uri="{FF2B5EF4-FFF2-40B4-BE49-F238E27FC236}">
                <a16:creationId xmlns:a16="http://schemas.microsoft.com/office/drawing/2014/main" id="{82A679D0-E305-1F7A-3B94-48731AC19AC6}"/>
              </a:ext>
            </a:extLst>
          </p:cNvPr>
          <p:cNvGrpSpPr/>
          <p:nvPr/>
        </p:nvGrpSpPr>
        <p:grpSpPr>
          <a:xfrm>
            <a:off x="-1" y="6553200"/>
            <a:ext cx="12192001" cy="304800"/>
            <a:chOff x="0" y="6569404"/>
            <a:chExt cx="9144000" cy="288000"/>
          </a:xfrm>
        </p:grpSpPr>
        <p:sp>
          <p:nvSpPr>
            <p:cNvPr id="31" name="矩形 30">
              <a:extLst>
                <a:ext uri="{FF2B5EF4-FFF2-40B4-BE49-F238E27FC236}">
                  <a16:creationId xmlns:a16="http://schemas.microsoft.com/office/drawing/2014/main" id="{761AB956-2F19-005D-A097-C7AD8580158A}"/>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32" name="矩形 31">
              <a:extLst>
                <a:ext uri="{FF2B5EF4-FFF2-40B4-BE49-F238E27FC236}">
                  <a16:creationId xmlns:a16="http://schemas.microsoft.com/office/drawing/2014/main" id="{9425AC57-ED3D-1321-84DB-1FF865DC4A6D}"/>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33" name="灯片编号占位符 5">
            <a:extLst>
              <a:ext uri="{FF2B5EF4-FFF2-40B4-BE49-F238E27FC236}">
                <a16:creationId xmlns:a16="http://schemas.microsoft.com/office/drawing/2014/main" id="{B0401898-C936-B805-5660-13A90DC422A6}"/>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101</a:t>
            </a:fld>
            <a:endParaRPr lang="zh-HK" altLang="en-US" sz="1600" dirty="0">
              <a:solidFill>
                <a:schemeClr val="bg1"/>
              </a:solidFill>
            </a:endParaRPr>
          </a:p>
        </p:txBody>
      </p:sp>
      <p:pic>
        <p:nvPicPr>
          <p:cNvPr id="2" name="图片 1">
            <a:extLst>
              <a:ext uri="{FF2B5EF4-FFF2-40B4-BE49-F238E27FC236}">
                <a16:creationId xmlns:a16="http://schemas.microsoft.com/office/drawing/2014/main" id="{13C3F687-14FF-4C08-A042-0044D8833548}"/>
              </a:ext>
            </a:extLst>
          </p:cNvPr>
          <p:cNvPicPr>
            <a:picLocks noChangeAspect="1"/>
          </p:cNvPicPr>
          <p:nvPr/>
        </p:nvPicPr>
        <p:blipFill>
          <a:blip r:embed="rId5"/>
          <a:stretch>
            <a:fillRect/>
          </a:stretch>
        </p:blipFill>
        <p:spPr>
          <a:xfrm>
            <a:off x="1265955" y="1122344"/>
            <a:ext cx="9660089" cy="4987456"/>
          </a:xfrm>
          <a:prstGeom prst="rect">
            <a:avLst/>
          </a:prstGeom>
        </p:spPr>
      </p:pic>
    </p:spTree>
    <p:extLst>
      <p:ext uri="{BB962C8B-B14F-4D97-AF65-F5344CB8AC3E}">
        <p14:creationId xmlns:p14="http://schemas.microsoft.com/office/powerpoint/2010/main" val="613105164"/>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custDataLst>
              <p:tags r:id="rId1"/>
            </p:custDataLst>
          </p:nvPr>
        </p:nvSpPr>
        <p:spPr>
          <a:xfrm>
            <a:off x="0" y="1"/>
            <a:ext cx="1219200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custDataLst>
              <p:tags r:id="rId2"/>
            </p:custDataLst>
          </p:nvPr>
        </p:nvSpPr>
        <p:spPr>
          <a:xfrm>
            <a:off x="0" y="66874"/>
            <a:ext cx="4914152"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Experiment Results</a:t>
            </a:r>
          </a:p>
        </p:txBody>
      </p:sp>
      <p:grpSp>
        <p:nvGrpSpPr>
          <p:cNvPr id="29" name="组合 28">
            <a:extLst>
              <a:ext uri="{FF2B5EF4-FFF2-40B4-BE49-F238E27FC236}">
                <a16:creationId xmlns:a16="http://schemas.microsoft.com/office/drawing/2014/main" id="{82A679D0-E305-1F7A-3B94-48731AC19AC6}"/>
              </a:ext>
            </a:extLst>
          </p:cNvPr>
          <p:cNvGrpSpPr/>
          <p:nvPr/>
        </p:nvGrpSpPr>
        <p:grpSpPr>
          <a:xfrm>
            <a:off x="-1" y="6553200"/>
            <a:ext cx="12192001" cy="304800"/>
            <a:chOff x="0" y="6569404"/>
            <a:chExt cx="9144000" cy="288000"/>
          </a:xfrm>
        </p:grpSpPr>
        <p:sp>
          <p:nvSpPr>
            <p:cNvPr id="31" name="矩形 30">
              <a:extLst>
                <a:ext uri="{FF2B5EF4-FFF2-40B4-BE49-F238E27FC236}">
                  <a16:creationId xmlns:a16="http://schemas.microsoft.com/office/drawing/2014/main" id="{761AB956-2F19-005D-A097-C7AD8580158A}"/>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32" name="矩形 31">
              <a:extLst>
                <a:ext uri="{FF2B5EF4-FFF2-40B4-BE49-F238E27FC236}">
                  <a16:creationId xmlns:a16="http://schemas.microsoft.com/office/drawing/2014/main" id="{9425AC57-ED3D-1321-84DB-1FF865DC4A6D}"/>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33" name="灯片编号占位符 5">
            <a:extLst>
              <a:ext uri="{FF2B5EF4-FFF2-40B4-BE49-F238E27FC236}">
                <a16:creationId xmlns:a16="http://schemas.microsoft.com/office/drawing/2014/main" id="{B0401898-C936-B805-5660-13A90DC422A6}"/>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102</a:t>
            </a:fld>
            <a:endParaRPr lang="zh-HK" altLang="en-US" sz="1600" dirty="0">
              <a:solidFill>
                <a:schemeClr val="bg1"/>
              </a:solidFill>
            </a:endParaRPr>
          </a:p>
        </p:txBody>
      </p:sp>
      <p:pic>
        <p:nvPicPr>
          <p:cNvPr id="2" name="图片 1">
            <a:extLst>
              <a:ext uri="{FF2B5EF4-FFF2-40B4-BE49-F238E27FC236}">
                <a16:creationId xmlns:a16="http://schemas.microsoft.com/office/drawing/2014/main" id="{A9E8F255-0922-4F48-B9B5-393AC668C945}"/>
              </a:ext>
            </a:extLst>
          </p:cNvPr>
          <p:cNvPicPr>
            <a:picLocks noChangeAspect="1"/>
          </p:cNvPicPr>
          <p:nvPr/>
        </p:nvPicPr>
        <p:blipFill>
          <a:blip r:embed="rId5"/>
          <a:stretch>
            <a:fillRect/>
          </a:stretch>
        </p:blipFill>
        <p:spPr>
          <a:xfrm>
            <a:off x="0" y="1446014"/>
            <a:ext cx="12192000" cy="3965971"/>
          </a:xfrm>
          <a:prstGeom prst="rect">
            <a:avLst/>
          </a:prstGeom>
        </p:spPr>
      </p:pic>
    </p:spTree>
    <p:extLst>
      <p:ext uri="{BB962C8B-B14F-4D97-AF65-F5344CB8AC3E}">
        <p14:creationId xmlns:p14="http://schemas.microsoft.com/office/powerpoint/2010/main" val="1163979885"/>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custDataLst>
              <p:tags r:id="rId1"/>
            </p:custDataLst>
          </p:nvPr>
        </p:nvSpPr>
        <p:spPr>
          <a:xfrm>
            <a:off x="0" y="1"/>
            <a:ext cx="1219200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custDataLst>
              <p:tags r:id="rId2"/>
            </p:custDataLst>
          </p:nvPr>
        </p:nvSpPr>
        <p:spPr>
          <a:xfrm>
            <a:off x="0" y="66874"/>
            <a:ext cx="4914152"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Experiment Results</a:t>
            </a:r>
          </a:p>
        </p:txBody>
      </p:sp>
      <p:grpSp>
        <p:nvGrpSpPr>
          <p:cNvPr id="29" name="组合 28">
            <a:extLst>
              <a:ext uri="{FF2B5EF4-FFF2-40B4-BE49-F238E27FC236}">
                <a16:creationId xmlns:a16="http://schemas.microsoft.com/office/drawing/2014/main" id="{82A679D0-E305-1F7A-3B94-48731AC19AC6}"/>
              </a:ext>
            </a:extLst>
          </p:cNvPr>
          <p:cNvGrpSpPr/>
          <p:nvPr/>
        </p:nvGrpSpPr>
        <p:grpSpPr>
          <a:xfrm>
            <a:off x="-1" y="6553200"/>
            <a:ext cx="12192001" cy="304800"/>
            <a:chOff x="0" y="6569404"/>
            <a:chExt cx="9144000" cy="288000"/>
          </a:xfrm>
        </p:grpSpPr>
        <p:sp>
          <p:nvSpPr>
            <p:cNvPr id="31" name="矩形 30">
              <a:extLst>
                <a:ext uri="{FF2B5EF4-FFF2-40B4-BE49-F238E27FC236}">
                  <a16:creationId xmlns:a16="http://schemas.microsoft.com/office/drawing/2014/main" id="{761AB956-2F19-005D-A097-C7AD8580158A}"/>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32" name="矩形 31">
              <a:extLst>
                <a:ext uri="{FF2B5EF4-FFF2-40B4-BE49-F238E27FC236}">
                  <a16:creationId xmlns:a16="http://schemas.microsoft.com/office/drawing/2014/main" id="{9425AC57-ED3D-1321-84DB-1FF865DC4A6D}"/>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33" name="灯片编号占位符 5">
            <a:extLst>
              <a:ext uri="{FF2B5EF4-FFF2-40B4-BE49-F238E27FC236}">
                <a16:creationId xmlns:a16="http://schemas.microsoft.com/office/drawing/2014/main" id="{B0401898-C936-B805-5660-13A90DC422A6}"/>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103</a:t>
            </a:fld>
            <a:endParaRPr lang="zh-HK" altLang="en-US" sz="1600" dirty="0">
              <a:solidFill>
                <a:schemeClr val="bg1"/>
              </a:solidFill>
            </a:endParaRPr>
          </a:p>
        </p:txBody>
      </p:sp>
      <p:pic>
        <p:nvPicPr>
          <p:cNvPr id="2" name="图片 1">
            <a:extLst>
              <a:ext uri="{FF2B5EF4-FFF2-40B4-BE49-F238E27FC236}">
                <a16:creationId xmlns:a16="http://schemas.microsoft.com/office/drawing/2014/main" id="{EA404769-7B8A-4CA7-9B5D-FFD0D58D5206}"/>
              </a:ext>
            </a:extLst>
          </p:cNvPr>
          <p:cNvPicPr>
            <a:picLocks noChangeAspect="1"/>
          </p:cNvPicPr>
          <p:nvPr/>
        </p:nvPicPr>
        <p:blipFill>
          <a:blip r:embed="rId5"/>
          <a:stretch>
            <a:fillRect/>
          </a:stretch>
        </p:blipFill>
        <p:spPr>
          <a:xfrm>
            <a:off x="2019081" y="824196"/>
            <a:ext cx="8153838" cy="5624808"/>
          </a:xfrm>
          <a:prstGeom prst="rect">
            <a:avLst/>
          </a:prstGeom>
        </p:spPr>
      </p:pic>
    </p:spTree>
    <p:extLst>
      <p:ext uri="{BB962C8B-B14F-4D97-AF65-F5344CB8AC3E}">
        <p14:creationId xmlns:p14="http://schemas.microsoft.com/office/powerpoint/2010/main" val="3674747141"/>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custDataLst>
              <p:tags r:id="rId1"/>
            </p:custDataLst>
          </p:nvPr>
        </p:nvSpPr>
        <p:spPr>
          <a:xfrm>
            <a:off x="0" y="1"/>
            <a:ext cx="1219200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custDataLst>
              <p:tags r:id="rId2"/>
            </p:custDataLst>
          </p:nvPr>
        </p:nvSpPr>
        <p:spPr>
          <a:xfrm>
            <a:off x="0" y="66874"/>
            <a:ext cx="4914152"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Experiment Results</a:t>
            </a:r>
          </a:p>
        </p:txBody>
      </p:sp>
      <p:grpSp>
        <p:nvGrpSpPr>
          <p:cNvPr id="29" name="组合 28">
            <a:extLst>
              <a:ext uri="{FF2B5EF4-FFF2-40B4-BE49-F238E27FC236}">
                <a16:creationId xmlns:a16="http://schemas.microsoft.com/office/drawing/2014/main" id="{82A679D0-E305-1F7A-3B94-48731AC19AC6}"/>
              </a:ext>
            </a:extLst>
          </p:cNvPr>
          <p:cNvGrpSpPr/>
          <p:nvPr/>
        </p:nvGrpSpPr>
        <p:grpSpPr>
          <a:xfrm>
            <a:off x="-1" y="6553200"/>
            <a:ext cx="12192001" cy="304800"/>
            <a:chOff x="0" y="6569404"/>
            <a:chExt cx="9144000" cy="288000"/>
          </a:xfrm>
        </p:grpSpPr>
        <p:sp>
          <p:nvSpPr>
            <p:cNvPr id="31" name="矩形 30">
              <a:extLst>
                <a:ext uri="{FF2B5EF4-FFF2-40B4-BE49-F238E27FC236}">
                  <a16:creationId xmlns:a16="http://schemas.microsoft.com/office/drawing/2014/main" id="{761AB956-2F19-005D-A097-C7AD8580158A}"/>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32" name="矩形 31">
              <a:extLst>
                <a:ext uri="{FF2B5EF4-FFF2-40B4-BE49-F238E27FC236}">
                  <a16:creationId xmlns:a16="http://schemas.microsoft.com/office/drawing/2014/main" id="{9425AC57-ED3D-1321-84DB-1FF865DC4A6D}"/>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33" name="灯片编号占位符 5">
            <a:extLst>
              <a:ext uri="{FF2B5EF4-FFF2-40B4-BE49-F238E27FC236}">
                <a16:creationId xmlns:a16="http://schemas.microsoft.com/office/drawing/2014/main" id="{B0401898-C936-B805-5660-13A90DC422A6}"/>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104</a:t>
            </a:fld>
            <a:endParaRPr lang="zh-HK" altLang="en-US" sz="1600" dirty="0">
              <a:solidFill>
                <a:schemeClr val="bg1"/>
              </a:solidFill>
            </a:endParaRPr>
          </a:p>
        </p:txBody>
      </p:sp>
      <p:pic>
        <p:nvPicPr>
          <p:cNvPr id="2" name="图片 1">
            <a:extLst>
              <a:ext uri="{FF2B5EF4-FFF2-40B4-BE49-F238E27FC236}">
                <a16:creationId xmlns:a16="http://schemas.microsoft.com/office/drawing/2014/main" id="{973D52FD-CD5A-47C6-A54B-FF1BF10E6074}"/>
              </a:ext>
            </a:extLst>
          </p:cNvPr>
          <p:cNvPicPr>
            <a:picLocks noChangeAspect="1"/>
          </p:cNvPicPr>
          <p:nvPr/>
        </p:nvPicPr>
        <p:blipFill>
          <a:blip r:embed="rId5"/>
          <a:stretch>
            <a:fillRect/>
          </a:stretch>
        </p:blipFill>
        <p:spPr>
          <a:xfrm>
            <a:off x="2045352" y="836845"/>
            <a:ext cx="8101295" cy="5686192"/>
          </a:xfrm>
          <a:prstGeom prst="rect">
            <a:avLst/>
          </a:prstGeom>
        </p:spPr>
      </p:pic>
    </p:spTree>
    <p:extLst>
      <p:ext uri="{BB962C8B-B14F-4D97-AF65-F5344CB8AC3E}">
        <p14:creationId xmlns:p14="http://schemas.microsoft.com/office/powerpoint/2010/main" val="4101040173"/>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custDataLst>
              <p:tags r:id="rId1"/>
            </p:custDataLst>
          </p:nvPr>
        </p:nvSpPr>
        <p:spPr>
          <a:xfrm>
            <a:off x="0" y="1"/>
            <a:ext cx="1219200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custDataLst>
              <p:tags r:id="rId2"/>
            </p:custDataLst>
          </p:nvPr>
        </p:nvSpPr>
        <p:spPr>
          <a:xfrm>
            <a:off x="0" y="66874"/>
            <a:ext cx="4914152"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Experiment Results</a:t>
            </a:r>
          </a:p>
        </p:txBody>
      </p:sp>
      <p:grpSp>
        <p:nvGrpSpPr>
          <p:cNvPr id="29" name="组合 28">
            <a:extLst>
              <a:ext uri="{FF2B5EF4-FFF2-40B4-BE49-F238E27FC236}">
                <a16:creationId xmlns:a16="http://schemas.microsoft.com/office/drawing/2014/main" id="{82A679D0-E305-1F7A-3B94-48731AC19AC6}"/>
              </a:ext>
            </a:extLst>
          </p:cNvPr>
          <p:cNvGrpSpPr/>
          <p:nvPr/>
        </p:nvGrpSpPr>
        <p:grpSpPr>
          <a:xfrm>
            <a:off x="-1" y="6553200"/>
            <a:ext cx="12192001" cy="304800"/>
            <a:chOff x="0" y="6569404"/>
            <a:chExt cx="9144000" cy="288000"/>
          </a:xfrm>
        </p:grpSpPr>
        <p:sp>
          <p:nvSpPr>
            <p:cNvPr id="31" name="矩形 30">
              <a:extLst>
                <a:ext uri="{FF2B5EF4-FFF2-40B4-BE49-F238E27FC236}">
                  <a16:creationId xmlns:a16="http://schemas.microsoft.com/office/drawing/2014/main" id="{761AB956-2F19-005D-A097-C7AD8580158A}"/>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32" name="矩形 31">
              <a:extLst>
                <a:ext uri="{FF2B5EF4-FFF2-40B4-BE49-F238E27FC236}">
                  <a16:creationId xmlns:a16="http://schemas.microsoft.com/office/drawing/2014/main" id="{9425AC57-ED3D-1321-84DB-1FF865DC4A6D}"/>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33" name="灯片编号占位符 5">
            <a:extLst>
              <a:ext uri="{FF2B5EF4-FFF2-40B4-BE49-F238E27FC236}">
                <a16:creationId xmlns:a16="http://schemas.microsoft.com/office/drawing/2014/main" id="{B0401898-C936-B805-5660-13A90DC422A6}"/>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105</a:t>
            </a:fld>
            <a:endParaRPr lang="zh-HK" altLang="en-US" sz="1600" dirty="0">
              <a:solidFill>
                <a:schemeClr val="bg1"/>
              </a:solidFill>
            </a:endParaRPr>
          </a:p>
        </p:txBody>
      </p:sp>
      <p:pic>
        <p:nvPicPr>
          <p:cNvPr id="2" name="图片 1">
            <a:extLst>
              <a:ext uri="{FF2B5EF4-FFF2-40B4-BE49-F238E27FC236}">
                <a16:creationId xmlns:a16="http://schemas.microsoft.com/office/drawing/2014/main" id="{CE26AB3A-61B6-4997-AA41-8AA1DEAC59D9}"/>
              </a:ext>
            </a:extLst>
          </p:cNvPr>
          <p:cNvPicPr>
            <a:picLocks noChangeAspect="1"/>
          </p:cNvPicPr>
          <p:nvPr/>
        </p:nvPicPr>
        <p:blipFill>
          <a:blip r:embed="rId5"/>
          <a:stretch>
            <a:fillRect/>
          </a:stretch>
        </p:blipFill>
        <p:spPr>
          <a:xfrm>
            <a:off x="830211" y="909000"/>
            <a:ext cx="10531578" cy="5385567"/>
          </a:xfrm>
          <a:prstGeom prst="rect">
            <a:avLst/>
          </a:prstGeom>
        </p:spPr>
      </p:pic>
    </p:spTree>
    <p:extLst>
      <p:ext uri="{BB962C8B-B14F-4D97-AF65-F5344CB8AC3E}">
        <p14:creationId xmlns:p14="http://schemas.microsoft.com/office/powerpoint/2010/main" val="422774028"/>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custDataLst>
              <p:tags r:id="rId1"/>
            </p:custDataLst>
          </p:nvPr>
        </p:nvSpPr>
        <p:spPr>
          <a:xfrm>
            <a:off x="0" y="1"/>
            <a:ext cx="1219200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custDataLst>
              <p:tags r:id="rId2"/>
            </p:custDataLst>
          </p:nvPr>
        </p:nvSpPr>
        <p:spPr>
          <a:xfrm>
            <a:off x="0" y="66874"/>
            <a:ext cx="4914152"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Experiment Results</a:t>
            </a:r>
          </a:p>
        </p:txBody>
      </p:sp>
      <p:grpSp>
        <p:nvGrpSpPr>
          <p:cNvPr id="29" name="组合 28">
            <a:extLst>
              <a:ext uri="{FF2B5EF4-FFF2-40B4-BE49-F238E27FC236}">
                <a16:creationId xmlns:a16="http://schemas.microsoft.com/office/drawing/2014/main" id="{82A679D0-E305-1F7A-3B94-48731AC19AC6}"/>
              </a:ext>
            </a:extLst>
          </p:cNvPr>
          <p:cNvGrpSpPr/>
          <p:nvPr/>
        </p:nvGrpSpPr>
        <p:grpSpPr>
          <a:xfrm>
            <a:off x="-1" y="6553200"/>
            <a:ext cx="12192001" cy="304800"/>
            <a:chOff x="0" y="6569404"/>
            <a:chExt cx="9144000" cy="288000"/>
          </a:xfrm>
        </p:grpSpPr>
        <p:sp>
          <p:nvSpPr>
            <p:cNvPr id="31" name="矩形 30">
              <a:extLst>
                <a:ext uri="{FF2B5EF4-FFF2-40B4-BE49-F238E27FC236}">
                  <a16:creationId xmlns:a16="http://schemas.microsoft.com/office/drawing/2014/main" id="{761AB956-2F19-005D-A097-C7AD8580158A}"/>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32" name="矩形 31">
              <a:extLst>
                <a:ext uri="{FF2B5EF4-FFF2-40B4-BE49-F238E27FC236}">
                  <a16:creationId xmlns:a16="http://schemas.microsoft.com/office/drawing/2014/main" id="{9425AC57-ED3D-1321-84DB-1FF865DC4A6D}"/>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33" name="灯片编号占位符 5">
            <a:extLst>
              <a:ext uri="{FF2B5EF4-FFF2-40B4-BE49-F238E27FC236}">
                <a16:creationId xmlns:a16="http://schemas.microsoft.com/office/drawing/2014/main" id="{B0401898-C936-B805-5660-13A90DC422A6}"/>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106</a:t>
            </a:fld>
            <a:endParaRPr lang="zh-HK" altLang="en-US" sz="1600" dirty="0">
              <a:solidFill>
                <a:schemeClr val="bg1"/>
              </a:solidFill>
            </a:endParaRPr>
          </a:p>
        </p:txBody>
      </p:sp>
      <p:pic>
        <p:nvPicPr>
          <p:cNvPr id="2" name="图片 1">
            <a:extLst>
              <a:ext uri="{FF2B5EF4-FFF2-40B4-BE49-F238E27FC236}">
                <a16:creationId xmlns:a16="http://schemas.microsoft.com/office/drawing/2014/main" id="{81A0D82F-017E-42C8-A0D8-613763C65C12}"/>
              </a:ext>
            </a:extLst>
          </p:cNvPr>
          <p:cNvPicPr>
            <a:picLocks noChangeAspect="1"/>
          </p:cNvPicPr>
          <p:nvPr/>
        </p:nvPicPr>
        <p:blipFill>
          <a:blip r:embed="rId5"/>
          <a:stretch>
            <a:fillRect/>
          </a:stretch>
        </p:blipFill>
        <p:spPr>
          <a:xfrm>
            <a:off x="0" y="1516529"/>
            <a:ext cx="12192000" cy="3824941"/>
          </a:xfrm>
          <a:prstGeom prst="rect">
            <a:avLst/>
          </a:prstGeom>
        </p:spPr>
      </p:pic>
    </p:spTree>
    <p:extLst>
      <p:ext uri="{BB962C8B-B14F-4D97-AF65-F5344CB8AC3E}">
        <p14:creationId xmlns:p14="http://schemas.microsoft.com/office/powerpoint/2010/main" val="1369154228"/>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custDataLst>
              <p:tags r:id="rId1"/>
            </p:custDataLst>
          </p:nvPr>
        </p:nvSpPr>
        <p:spPr>
          <a:xfrm>
            <a:off x="0" y="1"/>
            <a:ext cx="1219200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custDataLst>
              <p:tags r:id="rId2"/>
            </p:custDataLst>
          </p:nvPr>
        </p:nvSpPr>
        <p:spPr>
          <a:xfrm>
            <a:off x="0" y="66874"/>
            <a:ext cx="4914152"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Experiment Results</a:t>
            </a:r>
          </a:p>
        </p:txBody>
      </p:sp>
      <p:grpSp>
        <p:nvGrpSpPr>
          <p:cNvPr id="29" name="组合 28">
            <a:extLst>
              <a:ext uri="{FF2B5EF4-FFF2-40B4-BE49-F238E27FC236}">
                <a16:creationId xmlns:a16="http://schemas.microsoft.com/office/drawing/2014/main" id="{82A679D0-E305-1F7A-3B94-48731AC19AC6}"/>
              </a:ext>
            </a:extLst>
          </p:cNvPr>
          <p:cNvGrpSpPr/>
          <p:nvPr/>
        </p:nvGrpSpPr>
        <p:grpSpPr>
          <a:xfrm>
            <a:off x="-1" y="6553200"/>
            <a:ext cx="12192001" cy="304800"/>
            <a:chOff x="0" y="6569404"/>
            <a:chExt cx="9144000" cy="288000"/>
          </a:xfrm>
        </p:grpSpPr>
        <p:sp>
          <p:nvSpPr>
            <p:cNvPr id="31" name="矩形 30">
              <a:extLst>
                <a:ext uri="{FF2B5EF4-FFF2-40B4-BE49-F238E27FC236}">
                  <a16:creationId xmlns:a16="http://schemas.microsoft.com/office/drawing/2014/main" id="{761AB956-2F19-005D-A097-C7AD8580158A}"/>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32" name="矩形 31">
              <a:extLst>
                <a:ext uri="{FF2B5EF4-FFF2-40B4-BE49-F238E27FC236}">
                  <a16:creationId xmlns:a16="http://schemas.microsoft.com/office/drawing/2014/main" id="{9425AC57-ED3D-1321-84DB-1FF865DC4A6D}"/>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33" name="灯片编号占位符 5">
            <a:extLst>
              <a:ext uri="{FF2B5EF4-FFF2-40B4-BE49-F238E27FC236}">
                <a16:creationId xmlns:a16="http://schemas.microsoft.com/office/drawing/2014/main" id="{B0401898-C936-B805-5660-13A90DC422A6}"/>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107</a:t>
            </a:fld>
            <a:endParaRPr lang="zh-HK" altLang="en-US" sz="1600" dirty="0">
              <a:solidFill>
                <a:schemeClr val="bg1"/>
              </a:solidFill>
            </a:endParaRPr>
          </a:p>
        </p:txBody>
      </p:sp>
      <p:pic>
        <p:nvPicPr>
          <p:cNvPr id="2" name="图片 1">
            <a:extLst>
              <a:ext uri="{FF2B5EF4-FFF2-40B4-BE49-F238E27FC236}">
                <a16:creationId xmlns:a16="http://schemas.microsoft.com/office/drawing/2014/main" id="{41360F6D-6E1F-4225-8331-7955B1581529}"/>
              </a:ext>
            </a:extLst>
          </p:cNvPr>
          <p:cNvPicPr>
            <a:picLocks noChangeAspect="1"/>
          </p:cNvPicPr>
          <p:nvPr/>
        </p:nvPicPr>
        <p:blipFill>
          <a:blip r:embed="rId5"/>
          <a:stretch>
            <a:fillRect/>
          </a:stretch>
        </p:blipFill>
        <p:spPr>
          <a:xfrm>
            <a:off x="590188" y="734836"/>
            <a:ext cx="4894470" cy="5803529"/>
          </a:xfrm>
          <a:prstGeom prst="rect">
            <a:avLst/>
          </a:prstGeom>
        </p:spPr>
      </p:pic>
      <p:pic>
        <p:nvPicPr>
          <p:cNvPr id="3" name="图片 2">
            <a:extLst>
              <a:ext uri="{FF2B5EF4-FFF2-40B4-BE49-F238E27FC236}">
                <a16:creationId xmlns:a16="http://schemas.microsoft.com/office/drawing/2014/main" id="{EBB3054A-634C-44E0-A029-5FAB552B9AB3}"/>
              </a:ext>
            </a:extLst>
          </p:cNvPr>
          <p:cNvPicPr>
            <a:picLocks noChangeAspect="1"/>
          </p:cNvPicPr>
          <p:nvPr/>
        </p:nvPicPr>
        <p:blipFill>
          <a:blip r:embed="rId6"/>
          <a:stretch>
            <a:fillRect/>
          </a:stretch>
        </p:blipFill>
        <p:spPr>
          <a:xfrm>
            <a:off x="6707343" y="788760"/>
            <a:ext cx="4894469" cy="5708219"/>
          </a:xfrm>
          <a:prstGeom prst="rect">
            <a:avLst/>
          </a:prstGeom>
        </p:spPr>
      </p:pic>
    </p:spTree>
    <p:extLst>
      <p:ext uri="{BB962C8B-B14F-4D97-AF65-F5344CB8AC3E}">
        <p14:creationId xmlns:p14="http://schemas.microsoft.com/office/powerpoint/2010/main" val="1481949572"/>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custDataLst>
              <p:tags r:id="rId1"/>
            </p:custDataLst>
          </p:nvPr>
        </p:nvSpPr>
        <p:spPr>
          <a:xfrm>
            <a:off x="0" y="1"/>
            <a:ext cx="1219200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custDataLst>
              <p:tags r:id="rId2"/>
            </p:custDataLst>
          </p:nvPr>
        </p:nvSpPr>
        <p:spPr>
          <a:xfrm>
            <a:off x="0" y="66874"/>
            <a:ext cx="4914152"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Experiment Results</a:t>
            </a:r>
          </a:p>
        </p:txBody>
      </p:sp>
      <p:grpSp>
        <p:nvGrpSpPr>
          <p:cNvPr id="29" name="组合 28">
            <a:extLst>
              <a:ext uri="{FF2B5EF4-FFF2-40B4-BE49-F238E27FC236}">
                <a16:creationId xmlns:a16="http://schemas.microsoft.com/office/drawing/2014/main" id="{82A679D0-E305-1F7A-3B94-48731AC19AC6}"/>
              </a:ext>
            </a:extLst>
          </p:cNvPr>
          <p:cNvGrpSpPr/>
          <p:nvPr/>
        </p:nvGrpSpPr>
        <p:grpSpPr>
          <a:xfrm>
            <a:off x="-1" y="6553200"/>
            <a:ext cx="12192001" cy="304800"/>
            <a:chOff x="0" y="6569404"/>
            <a:chExt cx="9144000" cy="288000"/>
          </a:xfrm>
        </p:grpSpPr>
        <p:sp>
          <p:nvSpPr>
            <p:cNvPr id="31" name="矩形 30">
              <a:extLst>
                <a:ext uri="{FF2B5EF4-FFF2-40B4-BE49-F238E27FC236}">
                  <a16:creationId xmlns:a16="http://schemas.microsoft.com/office/drawing/2014/main" id="{761AB956-2F19-005D-A097-C7AD8580158A}"/>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32" name="矩形 31">
              <a:extLst>
                <a:ext uri="{FF2B5EF4-FFF2-40B4-BE49-F238E27FC236}">
                  <a16:creationId xmlns:a16="http://schemas.microsoft.com/office/drawing/2014/main" id="{9425AC57-ED3D-1321-84DB-1FF865DC4A6D}"/>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33" name="灯片编号占位符 5">
            <a:extLst>
              <a:ext uri="{FF2B5EF4-FFF2-40B4-BE49-F238E27FC236}">
                <a16:creationId xmlns:a16="http://schemas.microsoft.com/office/drawing/2014/main" id="{B0401898-C936-B805-5660-13A90DC422A6}"/>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108</a:t>
            </a:fld>
            <a:endParaRPr lang="zh-HK" altLang="en-US" sz="1600" dirty="0">
              <a:solidFill>
                <a:schemeClr val="bg1"/>
              </a:solidFill>
            </a:endParaRPr>
          </a:p>
        </p:txBody>
      </p:sp>
      <p:pic>
        <p:nvPicPr>
          <p:cNvPr id="3" name="图片 2">
            <a:extLst>
              <a:ext uri="{FF2B5EF4-FFF2-40B4-BE49-F238E27FC236}">
                <a16:creationId xmlns:a16="http://schemas.microsoft.com/office/drawing/2014/main" id="{873E2CE6-B172-4950-A4B8-53FF29D81BE5}"/>
              </a:ext>
            </a:extLst>
          </p:cNvPr>
          <p:cNvPicPr>
            <a:picLocks noChangeAspect="1"/>
          </p:cNvPicPr>
          <p:nvPr/>
        </p:nvPicPr>
        <p:blipFill>
          <a:blip r:embed="rId5"/>
          <a:stretch>
            <a:fillRect/>
          </a:stretch>
        </p:blipFill>
        <p:spPr>
          <a:xfrm>
            <a:off x="508106" y="1025521"/>
            <a:ext cx="11175788" cy="5421561"/>
          </a:xfrm>
          <a:prstGeom prst="rect">
            <a:avLst/>
          </a:prstGeom>
        </p:spPr>
      </p:pic>
    </p:spTree>
    <p:extLst>
      <p:ext uri="{BB962C8B-B14F-4D97-AF65-F5344CB8AC3E}">
        <p14:creationId xmlns:p14="http://schemas.microsoft.com/office/powerpoint/2010/main" val="2213647311"/>
      </p:ext>
    </p:extLst>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custDataLst>
              <p:tags r:id="rId1"/>
            </p:custDataLst>
          </p:nvPr>
        </p:nvSpPr>
        <p:spPr>
          <a:xfrm>
            <a:off x="0" y="1"/>
            <a:ext cx="1219200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custDataLst>
              <p:tags r:id="rId2"/>
            </p:custDataLst>
          </p:nvPr>
        </p:nvSpPr>
        <p:spPr>
          <a:xfrm>
            <a:off x="0" y="66874"/>
            <a:ext cx="4914152"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Experiment Results</a:t>
            </a:r>
          </a:p>
        </p:txBody>
      </p:sp>
      <p:grpSp>
        <p:nvGrpSpPr>
          <p:cNvPr id="29" name="组合 28">
            <a:extLst>
              <a:ext uri="{FF2B5EF4-FFF2-40B4-BE49-F238E27FC236}">
                <a16:creationId xmlns:a16="http://schemas.microsoft.com/office/drawing/2014/main" id="{82A679D0-E305-1F7A-3B94-48731AC19AC6}"/>
              </a:ext>
            </a:extLst>
          </p:cNvPr>
          <p:cNvGrpSpPr/>
          <p:nvPr/>
        </p:nvGrpSpPr>
        <p:grpSpPr>
          <a:xfrm>
            <a:off x="-1" y="6553200"/>
            <a:ext cx="12192001" cy="304800"/>
            <a:chOff x="0" y="6569404"/>
            <a:chExt cx="9144000" cy="288000"/>
          </a:xfrm>
        </p:grpSpPr>
        <p:sp>
          <p:nvSpPr>
            <p:cNvPr id="31" name="矩形 30">
              <a:extLst>
                <a:ext uri="{FF2B5EF4-FFF2-40B4-BE49-F238E27FC236}">
                  <a16:creationId xmlns:a16="http://schemas.microsoft.com/office/drawing/2014/main" id="{761AB956-2F19-005D-A097-C7AD8580158A}"/>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32" name="矩形 31">
              <a:extLst>
                <a:ext uri="{FF2B5EF4-FFF2-40B4-BE49-F238E27FC236}">
                  <a16:creationId xmlns:a16="http://schemas.microsoft.com/office/drawing/2014/main" id="{9425AC57-ED3D-1321-84DB-1FF865DC4A6D}"/>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33" name="灯片编号占位符 5">
            <a:extLst>
              <a:ext uri="{FF2B5EF4-FFF2-40B4-BE49-F238E27FC236}">
                <a16:creationId xmlns:a16="http://schemas.microsoft.com/office/drawing/2014/main" id="{B0401898-C936-B805-5660-13A90DC422A6}"/>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109</a:t>
            </a:fld>
            <a:endParaRPr lang="zh-HK" altLang="en-US" sz="1600" dirty="0">
              <a:solidFill>
                <a:schemeClr val="bg1"/>
              </a:solidFill>
            </a:endParaRPr>
          </a:p>
        </p:txBody>
      </p:sp>
      <p:pic>
        <p:nvPicPr>
          <p:cNvPr id="2" name="图片 1">
            <a:extLst>
              <a:ext uri="{FF2B5EF4-FFF2-40B4-BE49-F238E27FC236}">
                <a16:creationId xmlns:a16="http://schemas.microsoft.com/office/drawing/2014/main" id="{F9971B9B-6615-418D-B2C0-8C0ACC5ADDA4}"/>
              </a:ext>
            </a:extLst>
          </p:cNvPr>
          <p:cNvPicPr>
            <a:picLocks noChangeAspect="1"/>
          </p:cNvPicPr>
          <p:nvPr/>
        </p:nvPicPr>
        <p:blipFill>
          <a:blip r:embed="rId5"/>
          <a:stretch>
            <a:fillRect/>
          </a:stretch>
        </p:blipFill>
        <p:spPr>
          <a:xfrm>
            <a:off x="0" y="1447173"/>
            <a:ext cx="12192000" cy="3963654"/>
          </a:xfrm>
          <a:prstGeom prst="rect">
            <a:avLst/>
          </a:prstGeom>
        </p:spPr>
      </p:pic>
    </p:spTree>
    <p:extLst>
      <p:ext uri="{BB962C8B-B14F-4D97-AF65-F5344CB8AC3E}">
        <p14:creationId xmlns:p14="http://schemas.microsoft.com/office/powerpoint/2010/main" val="440023439"/>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 y="1"/>
            <a:ext cx="12174172"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72" name="文本框 71"/>
          <p:cNvSpPr txBox="1"/>
          <p:nvPr/>
        </p:nvSpPr>
        <p:spPr>
          <a:xfrm>
            <a:off x="21488" y="55940"/>
            <a:ext cx="6539897"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a:t>
            </a:r>
          </a:p>
        </p:txBody>
      </p:sp>
      <p:sp>
        <p:nvSpPr>
          <p:cNvPr id="2" name="Rectangle 2"/>
          <p:cNvSpPr>
            <a:spLocks noChangeArrowheads="1"/>
          </p:cNvSpPr>
          <p:nvPr/>
        </p:nvSpPr>
        <p:spPr bwMode="auto">
          <a:xfrm>
            <a:off x="2639616" y="1300118"/>
            <a:ext cx="1208056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latin typeface="Arial" panose="020B0604020202020204" pitchFamily="34" charset="0"/>
              <a:cs typeface="Arial" panose="020B0604020202020204" pitchFamily="34" charset="0"/>
            </a:endParaRPr>
          </a:p>
        </p:txBody>
      </p:sp>
      <p:grpSp>
        <p:nvGrpSpPr>
          <p:cNvPr id="8" name="组合 7">
            <a:extLst>
              <a:ext uri="{FF2B5EF4-FFF2-40B4-BE49-F238E27FC236}">
                <a16:creationId xmlns:a16="http://schemas.microsoft.com/office/drawing/2014/main" id="{42273231-EDBC-C49A-AFA8-80C3E13B54F9}"/>
              </a:ext>
            </a:extLst>
          </p:cNvPr>
          <p:cNvGrpSpPr/>
          <p:nvPr/>
        </p:nvGrpSpPr>
        <p:grpSpPr>
          <a:xfrm>
            <a:off x="-1" y="6553200"/>
            <a:ext cx="12192001" cy="304800"/>
            <a:chOff x="0" y="6569404"/>
            <a:chExt cx="9144000" cy="288000"/>
          </a:xfrm>
        </p:grpSpPr>
        <p:sp>
          <p:nvSpPr>
            <p:cNvPr id="9" name="矩形 8">
              <a:extLst>
                <a:ext uri="{FF2B5EF4-FFF2-40B4-BE49-F238E27FC236}">
                  <a16:creationId xmlns:a16="http://schemas.microsoft.com/office/drawing/2014/main" id="{C81F5565-EEDB-C8DD-DA6B-80C17FB35F6E}"/>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0" name="矩形 9">
              <a:extLst>
                <a:ext uri="{FF2B5EF4-FFF2-40B4-BE49-F238E27FC236}">
                  <a16:creationId xmlns:a16="http://schemas.microsoft.com/office/drawing/2014/main" id="{6F7005D1-DBF9-05EE-ED3E-12B0843CBB66}"/>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1" name="灯片编号占位符 5">
            <a:extLst>
              <a:ext uri="{FF2B5EF4-FFF2-40B4-BE49-F238E27FC236}">
                <a16:creationId xmlns:a16="http://schemas.microsoft.com/office/drawing/2014/main" id="{4EF389DF-1513-4741-38C2-235175018841}"/>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11</a:t>
            </a:fld>
            <a:endParaRPr lang="zh-HK" altLang="en-US" sz="1600" dirty="0">
              <a:solidFill>
                <a:schemeClr val="bg1"/>
              </a:solidFill>
            </a:endParaRPr>
          </a:p>
        </p:txBody>
      </p:sp>
      <p:pic>
        <p:nvPicPr>
          <p:cNvPr id="4" name="图片 3">
            <a:extLst>
              <a:ext uri="{FF2B5EF4-FFF2-40B4-BE49-F238E27FC236}">
                <a16:creationId xmlns:a16="http://schemas.microsoft.com/office/drawing/2014/main" id="{CE33AA5B-BB2A-465F-A701-A42077B5C90F}"/>
              </a:ext>
            </a:extLst>
          </p:cNvPr>
          <p:cNvPicPr>
            <a:picLocks noChangeAspect="1"/>
          </p:cNvPicPr>
          <p:nvPr/>
        </p:nvPicPr>
        <p:blipFill>
          <a:blip r:embed="rId3"/>
          <a:stretch>
            <a:fillRect/>
          </a:stretch>
        </p:blipFill>
        <p:spPr>
          <a:xfrm>
            <a:off x="1020000" y="759355"/>
            <a:ext cx="10152000" cy="5714559"/>
          </a:xfrm>
          <a:prstGeom prst="rect">
            <a:avLst/>
          </a:prstGeom>
        </p:spPr>
      </p:pic>
    </p:spTree>
    <p:extLst>
      <p:ext uri="{BB962C8B-B14F-4D97-AF65-F5344CB8AC3E}">
        <p14:creationId xmlns:p14="http://schemas.microsoft.com/office/powerpoint/2010/main" val="1238434918"/>
      </p:ext>
    </p:extLst>
  </p:cSld>
  <p:clrMapOvr>
    <a:masterClrMapping/>
  </p:clrMapOvr>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custDataLst>
              <p:tags r:id="rId1"/>
            </p:custDataLst>
          </p:nvPr>
        </p:nvSpPr>
        <p:spPr>
          <a:xfrm>
            <a:off x="0" y="1"/>
            <a:ext cx="1219200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custDataLst>
              <p:tags r:id="rId2"/>
            </p:custDataLst>
          </p:nvPr>
        </p:nvSpPr>
        <p:spPr>
          <a:xfrm>
            <a:off x="0" y="66874"/>
            <a:ext cx="4914152"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Experiment Results</a:t>
            </a:r>
          </a:p>
        </p:txBody>
      </p:sp>
      <p:grpSp>
        <p:nvGrpSpPr>
          <p:cNvPr id="29" name="组合 28">
            <a:extLst>
              <a:ext uri="{FF2B5EF4-FFF2-40B4-BE49-F238E27FC236}">
                <a16:creationId xmlns:a16="http://schemas.microsoft.com/office/drawing/2014/main" id="{82A679D0-E305-1F7A-3B94-48731AC19AC6}"/>
              </a:ext>
            </a:extLst>
          </p:cNvPr>
          <p:cNvGrpSpPr/>
          <p:nvPr/>
        </p:nvGrpSpPr>
        <p:grpSpPr>
          <a:xfrm>
            <a:off x="-1" y="6553200"/>
            <a:ext cx="12192001" cy="304800"/>
            <a:chOff x="0" y="6569404"/>
            <a:chExt cx="9144000" cy="288000"/>
          </a:xfrm>
        </p:grpSpPr>
        <p:sp>
          <p:nvSpPr>
            <p:cNvPr id="31" name="矩形 30">
              <a:extLst>
                <a:ext uri="{FF2B5EF4-FFF2-40B4-BE49-F238E27FC236}">
                  <a16:creationId xmlns:a16="http://schemas.microsoft.com/office/drawing/2014/main" id="{761AB956-2F19-005D-A097-C7AD8580158A}"/>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32" name="矩形 31">
              <a:extLst>
                <a:ext uri="{FF2B5EF4-FFF2-40B4-BE49-F238E27FC236}">
                  <a16:creationId xmlns:a16="http://schemas.microsoft.com/office/drawing/2014/main" id="{9425AC57-ED3D-1321-84DB-1FF865DC4A6D}"/>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33" name="灯片编号占位符 5">
            <a:extLst>
              <a:ext uri="{FF2B5EF4-FFF2-40B4-BE49-F238E27FC236}">
                <a16:creationId xmlns:a16="http://schemas.microsoft.com/office/drawing/2014/main" id="{B0401898-C936-B805-5660-13A90DC422A6}"/>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110</a:t>
            </a:fld>
            <a:endParaRPr lang="zh-HK" altLang="en-US" sz="1600" dirty="0">
              <a:solidFill>
                <a:schemeClr val="bg1"/>
              </a:solidFill>
            </a:endParaRPr>
          </a:p>
        </p:txBody>
      </p:sp>
      <p:pic>
        <p:nvPicPr>
          <p:cNvPr id="2" name="图片 1">
            <a:extLst>
              <a:ext uri="{FF2B5EF4-FFF2-40B4-BE49-F238E27FC236}">
                <a16:creationId xmlns:a16="http://schemas.microsoft.com/office/drawing/2014/main" id="{E850C4C9-C560-4B2C-A63C-FA970091470B}"/>
              </a:ext>
            </a:extLst>
          </p:cNvPr>
          <p:cNvPicPr>
            <a:picLocks noChangeAspect="1"/>
          </p:cNvPicPr>
          <p:nvPr/>
        </p:nvPicPr>
        <p:blipFill>
          <a:blip r:embed="rId5"/>
          <a:stretch>
            <a:fillRect/>
          </a:stretch>
        </p:blipFill>
        <p:spPr>
          <a:xfrm>
            <a:off x="2157412" y="1447800"/>
            <a:ext cx="7877175" cy="3962400"/>
          </a:xfrm>
          <a:prstGeom prst="rect">
            <a:avLst/>
          </a:prstGeom>
        </p:spPr>
      </p:pic>
    </p:spTree>
    <p:extLst>
      <p:ext uri="{BB962C8B-B14F-4D97-AF65-F5344CB8AC3E}">
        <p14:creationId xmlns:p14="http://schemas.microsoft.com/office/powerpoint/2010/main" val="1606984952"/>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custDataLst>
              <p:tags r:id="rId1"/>
            </p:custDataLst>
          </p:nvPr>
        </p:nvSpPr>
        <p:spPr>
          <a:xfrm>
            <a:off x="0" y="1"/>
            <a:ext cx="1219200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custDataLst>
              <p:tags r:id="rId2"/>
            </p:custDataLst>
          </p:nvPr>
        </p:nvSpPr>
        <p:spPr>
          <a:xfrm>
            <a:off x="0" y="66874"/>
            <a:ext cx="4914152"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Experiment Results</a:t>
            </a:r>
          </a:p>
        </p:txBody>
      </p:sp>
      <p:grpSp>
        <p:nvGrpSpPr>
          <p:cNvPr id="29" name="组合 28">
            <a:extLst>
              <a:ext uri="{FF2B5EF4-FFF2-40B4-BE49-F238E27FC236}">
                <a16:creationId xmlns:a16="http://schemas.microsoft.com/office/drawing/2014/main" id="{82A679D0-E305-1F7A-3B94-48731AC19AC6}"/>
              </a:ext>
            </a:extLst>
          </p:cNvPr>
          <p:cNvGrpSpPr/>
          <p:nvPr/>
        </p:nvGrpSpPr>
        <p:grpSpPr>
          <a:xfrm>
            <a:off x="-1" y="6553200"/>
            <a:ext cx="12192001" cy="304800"/>
            <a:chOff x="0" y="6569404"/>
            <a:chExt cx="9144000" cy="288000"/>
          </a:xfrm>
        </p:grpSpPr>
        <p:sp>
          <p:nvSpPr>
            <p:cNvPr id="31" name="矩形 30">
              <a:extLst>
                <a:ext uri="{FF2B5EF4-FFF2-40B4-BE49-F238E27FC236}">
                  <a16:creationId xmlns:a16="http://schemas.microsoft.com/office/drawing/2014/main" id="{761AB956-2F19-005D-A097-C7AD8580158A}"/>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32" name="矩形 31">
              <a:extLst>
                <a:ext uri="{FF2B5EF4-FFF2-40B4-BE49-F238E27FC236}">
                  <a16:creationId xmlns:a16="http://schemas.microsoft.com/office/drawing/2014/main" id="{9425AC57-ED3D-1321-84DB-1FF865DC4A6D}"/>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33" name="灯片编号占位符 5">
            <a:extLst>
              <a:ext uri="{FF2B5EF4-FFF2-40B4-BE49-F238E27FC236}">
                <a16:creationId xmlns:a16="http://schemas.microsoft.com/office/drawing/2014/main" id="{B0401898-C936-B805-5660-13A90DC422A6}"/>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111</a:t>
            </a:fld>
            <a:endParaRPr lang="zh-HK" altLang="en-US" sz="1600" dirty="0">
              <a:solidFill>
                <a:schemeClr val="bg1"/>
              </a:solidFill>
            </a:endParaRPr>
          </a:p>
        </p:txBody>
      </p:sp>
      <p:pic>
        <p:nvPicPr>
          <p:cNvPr id="3" name="图片 2">
            <a:extLst>
              <a:ext uri="{FF2B5EF4-FFF2-40B4-BE49-F238E27FC236}">
                <a16:creationId xmlns:a16="http://schemas.microsoft.com/office/drawing/2014/main" id="{885904C8-F383-4A1A-A04E-468DFD0E7785}"/>
              </a:ext>
            </a:extLst>
          </p:cNvPr>
          <p:cNvPicPr>
            <a:picLocks noChangeAspect="1"/>
          </p:cNvPicPr>
          <p:nvPr/>
        </p:nvPicPr>
        <p:blipFill>
          <a:blip r:embed="rId5"/>
          <a:stretch>
            <a:fillRect/>
          </a:stretch>
        </p:blipFill>
        <p:spPr>
          <a:xfrm>
            <a:off x="552000" y="765781"/>
            <a:ext cx="4915800" cy="5672077"/>
          </a:xfrm>
          <a:prstGeom prst="rect">
            <a:avLst/>
          </a:prstGeom>
        </p:spPr>
      </p:pic>
      <p:pic>
        <p:nvPicPr>
          <p:cNvPr id="4" name="图片 3">
            <a:extLst>
              <a:ext uri="{FF2B5EF4-FFF2-40B4-BE49-F238E27FC236}">
                <a16:creationId xmlns:a16="http://schemas.microsoft.com/office/drawing/2014/main" id="{69152349-66C9-49F3-8AD3-6CC25E27077A}"/>
              </a:ext>
            </a:extLst>
          </p:cNvPr>
          <p:cNvPicPr>
            <a:picLocks noChangeAspect="1"/>
          </p:cNvPicPr>
          <p:nvPr/>
        </p:nvPicPr>
        <p:blipFill>
          <a:blip r:embed="rId6"/>
          <a:stretch>
            <a:fillRect/>
          </a:stretch>
        </p:blipFill>
        <p:spPr>
          <a:xfrm>
            <a:off x="6528000" y="765781"/>
            <a:ext cx="4862711" cy="5625136"/>
          </a:xfrm>
          <a:prstGeom prst="rect">
            <a:avLst/>
          </a:prstGeom>
        </p:spPr>
      </p:pic>
    </p:spTree>
    <p:extLst>
      <p:ext uri="{BB962C8B-B14F-4D97-AF65-F5344CB8AC3E}">
        <p14:creationId xmlns:p14="http://schemas.microsoft.com/office/powerpoint/2010/main" val="1217171284"/>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custDataLst>
              <p:tags r:id="rId1"/>
            </p:custDataLst>
          </p:nvPr>
        </p:nvSpPr>
        <p:spPr>
          <a:xfrm>
            <a:off x="0" y="1"/>
            <a:ext cx="1219200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custDataLst>
              <p:tags r:id="rId2"/>
            </p:custDataLst>
          </p:nvPr>
        </p:nvSpPr>
        <p:spPr>
          <a:xfrm>
            <a:off x="0" y="66874"/>
            <a:ext cx="4914152"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Experiment Results</a:t>
            </a:r>
          </a:p>
        </p:txBody>
      </p:sp>
      <p:grpSp>
        <p:nvGrpSpPr>
          <p:cNvPr id="29" name="组合 28">
            <a:extLst>
              <a:ext uri="{FF2B5EF4-FFF2-40B4-BE49-F238E27FC236}">
                <a16:creationId xmlns:a16="http://schemas.microsoft.com/office/drawing/2014/main" id="{82A679D0-E305-1F7A-3B94-48731AC19AC6}"/>
              </a:ext>
            </a:extLst>
          </p:cNvPr>
          <p:cNvGrpSpPr/>
          <p:nvPr/>
        </p:nvGrpSpPr>
        <p:grpSpPr>
          <a:xfrm>
            <a:off x="-1" y="6553200"/>
            <a:ext cx="12192001" cy="304800"/>
            <a:chOff x="0" y="6569404"/>
            <a:chExt cx="9144000" cy="288000"/>
          </a:xfrm>
        </p:grpSpPr>
        <p:sp>
          <p:nvSpPr>
            <p:cNvPr id="31" name="矩形 30">
              <a:extLst>
                <a:ext uri="{FF2B5EF4-FFF2-40B4-BE49-F238E27FC236}">
                  <a16:creationId xmlns:a16="http://schemas.microsoft.com/office/drawing/2014/main" id="{761AB956-2F19-005D-A097-C7AD8580158A}"/>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32" name="矩形 31">
              <a:extLst>
                <a:ext uri="{FF2B5EF4-FFF2-40B4-BE49-F238E27FC236}">
                  <a16:creationId xmlns:a16="http://schemas.microsoft.com/office/drawing/2014/main" id="{9425AC57-ED3D-1321-84DB-1FF865DC4A6D}"/>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33" name="灯片编号占位符 5">
            <a:extLst>
              <a:ext uri="{FF2B5EF4-FFF2-40B4-BE49-F238E27FC236}">
                <a16:creationId xmlns:a16="http://schemas.microsoft.com/office/drawing/2014/main" id="{B0401898-C936-B805-5660-13A90DC422A6}"/>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112</a:t>
            </a:fld>
            <a:endParaRPr lang="zh-HK" altLang="en-US" sz="1600" dirty="0">
              <a:solidFill>
                <a:schemeClr val="bg1"/>
              </a:solidFill>
            </a:endParaRPr>
          </a:p>
        </p:txBody>
      </p:sp>
      <p:pic>
        <p:nvPicPr>
          <p:cNvPr id="3" name="图片 2">
            <a:extLst>
              <a:ext uri="{FF2B5EF4-FFF2-40B4-BE49-F238E27FC236}">
                <a16:creationId xmlns:a16="http://schemas.microsoft.com/office/drawing/2014/main" id="{80946031-30AD-4564-817D-84E5E0040400}"/>
              </a:ext>
            </a:extLst>
          </p:cNvPr>
          <p:cNvPicPr>
            <a:picLocks noChangeAspect="1"/>
          </p:cNvPicPr>
          <p:nvPr/>
        </p:nvPicPr>
        <p:blipFill>
          <a:blip r:embed="rId5"/>
          <a:stretch>
            <a:fillRect/>
          </a:stretch>
        </p:blipFill>
        <p:spPr>
          <a:xfrm>
            <a:off x="512850" y="882938"/>
            <a:ext cx="11487150" cy="5600700"/>
          </a:xfrm>
          <a:prstGeom prst="rect">
            <a:avLst/>
          </a:prstGeom>
        </p:spPr>
      </p:pic>
    </p:spTree>
    <p:extLst>
      <p:ext uri="{BB962C8B-B14F-4D97-AF65-F5344CB8AC3E}">
        <p14:creationId xmlns:p14="http://schemas.microsoft.com/office/powerpoint/2010/main" val="3767303474"/>
      </p:ext>
    </p:ext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custDataLst>
              <p:tags r:id="rId1"/>
            </p:custDataLst>
          </p:nvPr>
        </p:nvSpPr>
        <p:spPr>
          <a:xfrm>
            <a:off x="0" y="1"/>
            <a:ext cx="1219200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custDataLst>
              <p:tags r:id="rId2"/>
            </p:custDataLst>
          </p:nvPr>
        </p:nvSpPr>
        <p:spPr>
          <a:xfrm>
            <a:off x="0" y="66874"/>
            <a:ext cx="4914152"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Experiment Results</a:t>
            </a:r>
          </a:p>
        </p:txBody>
      </p:sp>
      <p:grpSp>
        <p:nvGrpSpPr>
          <p:cNvPr id="29" name="组合 28">
            <a:extLst>
              <a:ext uri="{FF2B5EF4-FFF2-40B4-BE49-F238E27FC236}">
                <a16:creationId xmlns:a16="http://schemas.microsoft.com/office/drawing/2014/main" id="{82A679D0-E305-1F7A-3B94-48731AC19AC6}"/>
              </a:ext>
            </a:extLst>
          </p:cNvPr>
          <p:cNvGrpSpPr/>
          <p:nvPr/>
        </p:nvGrpSpPr>
        <p:grpSpPr>
          <a:xfrm>
            <a:off x="-1" y="6553200"/>
            <a:ext cx="12192001" cy="304800"/>
            <a:chOff x="0" y="6569404"/>
            <a:chExt cx="9144000" cy="288000"/>
          </a:xfrm>
        </p:grpSpPr>
        <p:sp>
          <p:nvSpPr>
            <p:cNvPr id="31" name="矩形 30">
              <a:extLst>
                <a:ext uri="{FF2B5EF4-FFF2-40B4-BE49-F238E27FC236}">
                  <a16:creationId xmlns:a16="http://schemas.microsoft.com/office/drawing/2014/main" id="{761AB956-2F19-005D-A097-C7AD8580158A}"/>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32" name="矩形 31">
              <a:extLst>
                <a:ext uri="{FF2B5EF4-FFF2-40B4-BE49-F238E27FC236}">
                  <a16:creationId xmlns:a16="http://schemas.microsoft.com/office/drawing/2014/main" id="{9425AC57-ED3D-1321-84DB-1FF865DC4A6D}"/>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33" name="灯片编号占位符 5">
            <a:extLst>
              <a:ext uri="{FF2B5EF4-FFF2-40B4-BE49-F238E27FC236}">
                <a16:creationId xmlns:a16="http://schemas.microsoft.com/office/drawing/2014/main" id="{B0401898-C936-B805-5660-13A90DC422A6}"/>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113</a:t>
            </a:fld>
            <a:endParaRPr lang="zh-HK" altLang="en-US" sz="1600" dirty="0">
              <a:solidFill>
                <a:schemeClr val="bg1"/>
              </a:solidFill>
            </a:endParaRPr>
          </a:p>
        </p:txBody>
      </p:sp>
      <p:pic>
        <p:nvPicPr>
          <p:cNvPr id="2" name="图片 1">
            <a:extLst>
              <a:ext uri="{FF2B5EF4-FFF2-40B4-BE49-F238E27FC236}">
                <a16:creationId xmlns:a16="http://schemas.microsoft.com/office/drawing/2014/main" id="{31A78722-34E0-40A1-A2DC-85D1FA0E6F0F}"/>
              </a:ext>
            </a:extLst>
          </p:cNvPr>
          <p:cNvPicPr>
            <a:picLocks noChangeAspect="1"/>
          </p:cNvPicPr>
          <p:nvPr/>
        </p:nvPicPr>
        <p:blipFill>
          <a:blip r:embed="rId5"/>
          <a:stretch>
            <a:fillRect/>
          </a:stretch>
        </p:blipFill>
        <p:spPr>
          <a:xfrm>
            <a:off x="0" y="1450800"/>
            <a:ext cx="12192000" cy="3956399"/>
          </a:xfrm>
          <a:prstGeom prst="rect">
            <a:avLst/>
          </a:prstGeom>
        </p:spPr>
      </p:pic>
    </p:spTree>
    <p:extLst>
      <p:ext uri="{BB962C8B-B14F-4D97-AF65-F5344CB8AC3E}">
        <p14:creationId xmlns:p14="http://schemas.microsoft.com/office/powerpoint/2010/main" val="509198549"/>
      </p:ext>
    </p:extLst>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custDataLst>
              <p:tags r:id="rId1"/>
            </p:custDataLst>
          </p:nvPr>
        </p:nvSpPr>
        <p:spPr>
          <a:xfrm>
            <a:off x="0" y="1"/>
            <a:ext cx="1219200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custDataLst>
              <p:tags r:id="rId2"/>
            </p:custDataLst>
          </p:nvPr>
        </p:nvSpPr>
        <p:spPr>
          <a:xfrm>
            <a:off x="0" y="66874"/>
            <a:ext cx="4914152"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Experiment Results</a:t>
            </a:r>
          </a:p>
        </p:txBody>
      </p:sp>
      <p:grpSp>
        <p:nvGrpSpPr>
          <p:cNvPr id="29" name="组合 28">
            <a:extLst>
              <a:ext uri="{FF2B5EF4-FFF2-40B4-BE49-F238E27FC236}">
                <a16:creationId xmlns:a16="http://schemas.microsoft.com/office/drawing/2014/main" id="{82A679D0-E305-1F7A-3B94-48731AC19AC6}"/>
              </a:ext>
            </a:extLst>
          </p:cNvPr>
          <p:cNvGrpSpPr/>
          <p:nvPr/>
        </p:nvGrpSpPr>
        <p:grpSpPr>
          <a:xfrm>
            <a:off x="-1" y="6553200"/>
            <a:ext cx="12192001" cy="304800"/>
            <a:chOff x="0" y="6569404"/>
            <a:chExt cx="9144000" cy="288000"/>
          </a:xfrm>
        </p:grpSpPr>
        <p:sp>
          <p:nvSpPr>
            <p:cNvPr id="31" name="矩形 30">
              <a:extLst>
                <a:ext uri="{FF2B5EF4-FFF2-40B4-BE49-F238E27FC236}">
                  <a16:creationId xmlns:a16="http://schemas.microsoft.com/office/drawing/2014/main" id="{761AB956-2F19-005D-A097-C7AD8580158A}"/>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32" name="矩形 31">
              <a:extLst>
                <a:ext uri="{FF2B5EF4-FFF2-40B4-BE49-F238E27FC236}">
                  <a16:creationId xmlns:a16="http://schemas.microsoft.com/office/drawing/2014/main" id="{9425AC57-ED3D-1321-84DB-1FF865DC4A6D}"/>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33" name="灯片编号占位符 5">
            <a:extLst>
              <a:ext uri="{FF2B5EF4-FFF2-40B4-BE49-F238E27FC236}">
                <a16:creationId xmlns:a16="http://schemas.microsoft.com/office/drawing/2014/main" id="{B0401898-C936-B805-5660-13A90DC422A6}"/>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114</a:t>
            </a:fld>
            <a:endParaRPr lang="zh-HK" altLang="en-US" sz="1600" dirty="0">
              <a:solidFill>
                <a:schemeClr val="bg1"/>
              </a:solidFill>
            </a:endParaRPr>
          </a:p>
        </p:txBody>
      </p:sp>
      <p:pic>
        <p:nvPicPr>
          <p:cNvPr id="4" name="图片 3">
            <a:extLst>
              <a:ext uri="{FF2B5EF4-FFF2-40B4-BE49-F238E27FC236}">
                <a16:creationId xmlns:a16="http://schemas.microsoft.com/office/drawing/2014/main" id="{7F3FA6A6-ACFA-44AB-A346-4D94C1704E64}"/>
              </a:ext>
            </a:extLst>
          </p:cNvPr>
          <p:cNvPicPr>
            <a:picLocks noChangeAspect="1"/>
          </p:cNvPicPr>
          <p:nvPr/>
        </p:nvPicPr>
        <p:blipFill>
          <a:blip r:embed="rId5"/>
          <a:stretch>
            <a:fillRect/>
          </a:stretch>
        </p:blipFill>
        <p:spPr>
          <a:xfrm>
            <a:off x="6309725" y="820181"/>
            <a:ext cx="4923641" cy="5752196"/>
          </a:xfrm>
          <a:prstGeom prst="rect">
            <a:avLst/>
          </a:prstGeom>
        </p:spPr>
      </p:pic>
      <p:pic>
        <p:nvPicPr>
          <p:cNvPr id="5" name="图片 4">
            <a:extLst>
              <a:ext uri="{FF2B5EF4-FFF2-40B4-BE49-F238E27FC236}">
                <a16:creationId xmlns:a16="http://schemas.microsoft.com/office/drawing/2014/main" id="{95C26878-E54C-4724-A5C8-C0B2C111F69C}"/>
              </a:ext>
            </a:extLst>
          </p:cNvPr>
          <p:cNvPicPr>
            <a:picLocks noChangeAspect="1"/>
          </p:cNvPicPr>
          <p:nvPr/>
        </p:nvPicPr>
        <p:blipFill>
          <a:blip r:embed="rId6"/>
          <a:stretch>
            <a:fillRect/>
          </a:stretch>
        </p:blipFill>
        <p:spPr>
          <a:xfrm>
            <a:off x="336000" y="785921"/>
            <a:ext cx="4896000" cy="5752197"/>
          </a:xfrm>
          <a:prstGeom prst="rect">
            <a:avLst/>
          </a:prstGeom>
        </p:spPr>
      </p:pic>
    </p:spTree>
    <p:extLst>
      <p:ext uri="{BB962C8B-B14F-4D97-AF65-F5344CB8AC3E}">
        <p14:creationId xmlns:p14="http://schemas.microsoft.com/office/powerpoint/2010/main" val="1793774064"/>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custDataLst>
              <p:tags r:id="rId1"/>
            </p:custDataLst>
          </p:nvPr>
        </p:nvSpPr>
        <p:spPr>
          <a:xfrm>
            <a:off x="0" y="1"/>
            <a:ext cx="1219200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custDataLst>
              <p:tags r:id="rId2"/>
            </p:custDataLst>
          </p:nvPr>
        </p:nvSpPr>
        <p:spPr>
          <a:xfrm>
            <a:off x="0" y="66874"/>
            <a:ext cx="4914152"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Experiment Results</a:t>
            </a:r>
          </a:p>
        </p:txBody>
      </p:sp>
      <p:grpSp>
        <p:nvGrpSpPr>
          <p:cNvPr id="29" name="组合 28">
            <a:extLst>
              <a:ext uri="{FF2B5EF4-FFF2-40B4-BE49-F238E27FC236}">
                <a16:creationId xmlns:a16="http://schemas.microsoft.com/office/drawing/2014/main" id="{82A679D0-E305-1F7A-3B94-48731AC19AC6}"/>
              </a:ext>
            </a:extLst>
          </p:cNvPr>
          <p:cNvGrpSpPr/>
          <p:nvPr/>
        </p:nvGrpSpPr>
        <p:grpSpPr>
          <a:xfrm>
            <a:off x="-1" y="6553200"/>
            <a:ext cx="12192001" cy="304800"/>
            <a:chOff x="0" y="6569404"/>
            <a:chExt cx="9144000" cy="288000"/>
          </a:xfrm>
        </p:grpSpPr>
        <p:sp>
          <p:nvSpPr>
            <p:cNvPr id="31" name="矩形 30">
              <a:extLst>
                <a:ext uri="{FF2B5EF4-FFF2-40B4-BE49-F238E27FC236}">
                  <a16:creationId xmlns:a16="http://schemas.microsoft.com/office/drawing/2014/main" id="{761AB956-2F19-005D-A097-C7AD8580158A}"/>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32" name="矩形 31">
              <a:extLst>
                <a:ext uri="{FF2B5EF4-FFF2-40B4-BE49-F238E27FC236}">
                  <a16:creationId xmlns:a16="http://schemas.microsoft.com/office/drawing/2014/main" id="{9425AC57-ED3D-1321-84DB-1FF865DC4A6D}"/>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33" name="灯片编号占位符 5">
            <a:extLst>
              <a:ext uri="{FF2B5EF4-FFF2-40B4-BE49-F238E27FC236}">
                <a16:creationId xmlns:a16="http://schemas.microsoft.com/office/drawing/2014/main" id="{B0401898-C936-B805-5660-13A90DC422A6}"/>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115</a:t>
            </a:fld>
            <a:endParaRPr lang="zh-HK" altLang="en-US" sz="1600" dirty="0">
              <a:solidFill>
                <a:schemeClr val="bg1"/>
              </a:solidFill>
            </a:endParaRPr>
          </a:p>
        </p:txBody>
      </p:sp>
      <p:pic>
        <p:nvPicPr>
          <p:cNvPr id="2" name="图片 1">
            <a:extLst>
              <a:ext uri="{FF2B5EF4-FFF2-40B4-BE49-F238E27FC236}">
                <a16:creationId xmlns:a16="http://schemas.microsoft.com/office/drawing/2014/main" id="{BBC5E92B-8468-42A9-8242-BAD19954BA41}"/>
              </a:ext>
            </a:extLst>
          </p:cNvPr>
          <p:cNvPicPr>
            <a:picLocks noChangeAspect="1"/>
          </p:cNvPicPr>
          <p:nvPr/>
        </p:nvPicPr>
        <p:blipFill>
          <a:blip r:embed="rId5"/>
          <a:stretch>
            <a:fillRect/>
          </a:stretch>
        </p:blipFill>
        <p:spPr>
          <a:xfrm>
            <a:off x="423862" y="846137"/>
            <a:ext cx="11344275" cy="5676900"/>
          </a:xfrm>
          <a:prstGeom prst="rect">
            <a:avLst/>
          </a:prstGeom>
        </p:spPr>
      </p:pic>
    </p:spTree>
    <p:extLst>
      <p:ext uri="{BB962C8B-B14F-4D97-AF65-F5344CB8AC3E}">
        <p14:creationId xmlns:p14="http://schemas.microsoft.com/office/powerpoint/2010/main" val="2548842627"/>
      </p:ext>
    </p:extLst>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custDataLst>
              <p:tags r:id="rId1"/>
            </p:custDataLst>
          </p:nvPr>
        </p:nvSpPr>
        <p:spPr>
          <a:xfrm>
            <a:off x="0" y="1"/>
            <a:ext cx="1219200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custDataLst>
              <p:tags r:id="rId2"/>
            </p:custDataLst>
          </p:nvPr>
        </p:nvSpPr>
        <p:spPr>
          <a:xfrm>
            <a:off x="0" y="66874"/>
            <a:ext cx="4914152"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Experiment Results</a:t>
            </a:r>
          </a:p>
        </p:txBody>
      </p:sp>
      <p:grpSp>
        <p:nvGrpSpPr>
          <p:cNvPr id="29" name="组合 28">
            <a:extLst>
              <a:ext uri="{FF2B5EF4-FFF2-40B4-BE49-F238E27FC236}">
                <a16:creationId xmlns:a16="http://schemas.microsoft.com/office/drawing/2014/main" id="{82A679D0-E305-1F7A-3B94-48731AC19AC6}"/>
              </a:ext>
            </a:extLst>
          </p:cNvPr>
          <p:cNvGrpSpPr/>
          <p:nvPr/>
        </p:nvGrpSpPr>
        <p:grpSpPr>
          <a:xfrm>
            <a:off x="-1" y="6553200"/>
            <a:ext cx="12192001" cy="304800"/>
            <a:chOff x="0" y="6569404"/>
            <a:chExt cx="9144000" cy="288000"/>
          </a:xfrm>
        </p:grpSpPr>
        <p:sp>
          <p:nvSpPr>
            <p:cNvPr id="31" name="矩形 30">
              <a:extLst>
                <a:ext uri="{FF2B5EF4-FFF2-40B4-BE49-F238E27FC236}">
                  <a16:creationId xmlns:a16="http://schemas.microsoft.com/office/drawing/2014/main" id="{761AB956-2F19-005D-A097-C7AD8580158A}"/>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32" name="矩形 31">
              <a:extLst>
                <a:ext uri="{FF2B5EF4-FFF2-40B4-BE49-F238E27FC236}">
                  <a16:creationId xmlns:a16="http://schemas.microsoft.com/office/drawing/2014/main" id="{9425AC57-ED3D-1321-84DB-1FF865DC4A6D}"/>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33" name="灯片编号占位符 5">
            <a:extLst>
              <a:ext uri="{FF2B5EF4-FFF2-40B4-BE49-F238E27FC236}">
                <a16:creationId xmlns:a16="http://schemas.microsoft.com/office/drawing/2014/main" id="{B0401898-C936-B805-5660-13A90DC422A6}"/>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116</a:t>
            </a:fld>
            <a:endParaRPr lang="zh-HK" altLang="en-US" sz="1600" dirty="0">
              <a:solidFill>
                <a:schemeClr val="bg1"/>
              </a:solidFill>
            </a:endParaRPr>
          </a:p>
        </p:txBody>
      </p:sp>
      <p:pic>
        <p:nvPicPr>
          <p:cNvPr id="2" name="图片 1">
            <a:extLst>
              <a:ext uri="{FF2B5EF4-FFF2-40B4-BE49-F238E27FC236}">
                <a16:creationId xmlns:a16="http://schemas.microsoft.com/office/drawing/2014/main" id="{72BCFED3-6EB7-4078-A15B-BAFE17D14CE5}"/>
              </a:ext>
            </a:extLst>
          </p:cNvPr>
          <p:cNvPicPr>
            <a:picLocks noChangeAspect="1"/>
          </p:cNvPicPr>
          <p:nvPr/>
        </p:nvPicPr>
        <p:blipFill>
          <a:blip r:embed="rId5"/>
          <a:stretch>
            <a:fillRect/>
          </a:stretch>
        </p:blipFill>
        <p:spPr>
          <a:xfrm>
            <a:off x="0" y="1462413"/>
            <a:ext cx="12192000" cy="3933173"/>
          </a:xfrm>
          <a:prstGeom prst="rect">
            <a:avLst/>
          </a:prstGeom>
        </p:spPr>
      </p:pic>
    </p:spTree>
    <p:extLst>
      <p:ext uri="{BB962C8B-B14F-4D97-AF65-F5344CB8AC3E}">
        <p14:creationId xmlns:p14="http://schemas.microsoft.com/office/powerpoint/2010/main" val="1682368727"/>
      </p:ext>
    </p:extLst>
  </p:cSld>
  <p:clrMapOvr>
    <a:masterClrMapping/>
  </p:clrMapOvr>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9" name="组合 108"/>
          <p:cNvGrpSpPr/>
          <p:nvPr/>
        </p:nvGrpSpPr>
        <p:grpSpPr>
          <a:xfrm>
            <a:off x="1524000" y="6569404"/>
            <a:ext cx="9144000" cy="288596"/>
            <a:chOff x="0" y="6569404"/>
            <a:chExt cx="9144000" cy="288596"/>
          </a:xfrm>
        </p:grpSpPr>
        <p:sp>
          <p:nvSpPr>
            <p:cNvPr id="110" name="矩形 109"/>
            <p:cNvSpPr/>
            <p:nvPr/>
          </p:nvSpPr>
          <p:spPr>
            <a:xfrm>
              <a:off x="8856000" y="6570000"/>
              <a:ext cx="288000" cy="288000"/>
            </a:xfrm>
            <a:prstGeom prst="rect">
              <a:avLst/>
            </a:prstGeom>
            <a:solidFill>
              <a:srgbClr val="0174AB"/>
            </a:solidFill>
          </p:spPr>
          <p:txBody>
            <a:bodyPr wrap="square" anchor="ctr">
              <a:spAutoFit/>
            </a:bodyPr>
            <a:lstStyle/>
            <a:p>
              <a:pPr algn="ctr"/>
              <a:r>
                <a:rPr lang="en-US" altLang="zh-CN" sz="1200"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rPr>
                <a:t>2</a:t>
              </a:r>
              <a:endParaRPr lang="zh-CN" altLang="en-US" sz="1200" dirty="0">
                <a:solidFill>
                  <a:schemeClr val="bg1"/>
                </a:solidFill>
                <a:latin typeface="Times New Roman" panose="02020603050405020304" pitchFamily="18" charset="0"/>
                <a:cs typeface="Times New Roman" panose="02020603050405020304" pitchFamily="18" charset="0"/>
              </a:endParaRPr>
            </a:p>
          </p:txBody>
        </p:sp>
        <p:sp>
          <p:nvSpPr>
            <p:cNvPr id="111" name="矩形 110"/>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 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63" name="矩形 62"/>
          <p:cNvSpPr/>
          <p:nvPr/>
        </p:nvSpPr>
        <p:spPr>
          <a:xfrm>
            <a:off x="10380000" y="6575502"/>
            <a:ext cx="288000" cy="276999"/>
          </a:xfrm>
          <a:prstGeom prst="rect">
            <a:avLst/>
          </a:prstGeom>
          <a:solidFill>
            <a:srgbClr val="0174AB"/>
          </a:solidFill>
        </p:spPr>
        <p:txBody>
          <a:bodyPr wrap="square" anchor="ctr">
            <a:spAutoFit/>
          </a:bodyPr>
          <a:lstStyle/>
          <a:p>
            <a:pPr algn="ctr"/>
            <a:endParaRPr lang="zh-CN" altLang="en-US" sz="1200" dirty="0">
              <a:solidFill>
                <a:schemeClr val="bg1"/>
              </a:solidFill>
              <a:latin typeface="Times New Roman" panose="02020603050405020304" pitchFamily="18" charset="0"/>
              <a:cs typeface="Times New Roman" panose="02020603050405020304" pitchFamily="18" charset="0"/>
            </a:endParaRPr>
          </a:p>
        </p:txBody>
      </p:sp>
      <p:sp>
        <p:nvSpPr>
          <p:cNvPr id="66" name="矩形 65"/>
          <p:cNvSpPr/>
          <p:nvPr/>
        </p:nvSpPr>
        <p:spPr>
          <a:xfrm>
            <a:off x="10356361" y="6575500"/>
            <a:ext cx="335280" cy="275590"/>
          </a:xfrm>
          <a:prstGeom prst="rect">
            <a:avLst/>
          </a:prstGeom>
        </p:spPr>
        <p:txBody>
          <a:bodyPr wrap="none">
            <a:spAutoFit/>
          </a:bodyPr>
          <a:lstStyle/>
          <a:p>
            <a:pPr algn="ctr"/>
            <a:r>
              <a:rPr lang="en-US" altLang="zh-CN"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rPr>
              <a:t>18</a:t>
            </a:r>
            <a:endParaRPr lang="zh-CN" altLang="en-US" sz="1200" b="1" dirty="0">
              <a:solidFill>
                <a:schemeClr val="bg1"/>
              </a:solidFill>
              <a:latin typeface="Times New Roman" panose="02020603050405020304" pitchFamily="18" charset="0"/>
              <a:cs typeface="Times New Roman" panose="02020603050405020304" pitchFamily="18" charset="0"/>
            </a:endParaRPr>
          </a:p>
        </p:txBody>
      </p:sp>
      <p:sp>
        <p:nvSpPr>
          <p:cNvPr id="7" name="灯片编号占位符 6">
            <a:extLst>
              <a:ext uri="{FF2B5EF4-FFF2-40B4-BE49-F238E27FC236}">
                <a16:creationId xmlns:a16="http://schemas.microsoft.com/office/drawing/2014/main" id="{D72DC067-6454-5C44-5478-3C2D99CA6DBC}"/>
              </a:ext>
            </a:extLst>
          </p:cNvPr>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t>117</a:t>
            </a:fld>
            <a:endParaRPr lang="zh-HK" altLang="en-US">
              <a:solidFill>
                <a:prstClr val="black">
                  <a:tint val="75000"/>
                </a:prstClr>
              </a:solidFill>
            </a:endParaRPr>
          </a:p>
        </p:txBody>
      </p:sp>
      <p:grpSp>
        <p:nvGrpSpPr>
          <p:cNvPr id="8" name="组合 7">
            <a:extLst>
              <a:ext uri="{FF2B5EF4-FFF2-40B4-BE49-F238E27FC236}">
                <a16:creationId xmlns:a16="http://schemas.microsoft.com/office/drawing/2014/main" id="{0A1864C7-D576-1BFC-9C32-9970CA7847B7}"/>
              </a:ext>
            </a:extLst>
          </p:cNvPr>
          <p:cNvGrpSpPr/>
          <p:nvPr/>
        </p:nvGrpSpPr>
        <p:grpSpPr>
          <a:xfrm>
            <a:off x="-1" y="6553200"/>
            <a:ext cx="12192001" cy="304800"/>
            <a:chOff x="0" y="6569404"/>
            <a:chExt cx="9144000" cy="288000"/>
          </a:xfrm>
        </p:grpSpPr>
        <p:sp>
          <p:nvSpPr>
            <p:cNvPr id="9" name="矩形 8">
              <a:extLst>
                <a:ext uri="{FF2B5EF4-FFF2-40B4-BE49-F238E27FC236}">
                  <a16:creationId xmlns:a16="http://schemas.microsoft.com/office/drawing/2014/main" id="{AF016458-5FED-AF55-ADAE-409033E334EA}"/>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8" name="矩形 17">
              <a:extLst>
                <a:ext uri="{FF2B5EF4-FFF2-40B4-BE49-F238E27FC236}">
                  <a16:creationId xmlns:a16="http://schemas.microsoft.com/office/drawing/2014/main" id="{CC8E0358-54C8-7C0C-D39E-08D973659E64}"/>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21" name="灯片编号占位符 5">
            <a:extLst>
              <a:ext uri="{FF2B5EF4-FFF2-40B4-BE49-F238E27FC236}">
                <a16:creationId xmlns:a16="http://schemas.microsoft.com/office/drawing/2014/main" id="{065D8500-7A0C-7EA1-C76B-C1DF81943882}"/>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117</a:t>
            </a:fld>
            <a:endParaRPr lang="zh-HK" altLang="en-US" sz="1600" dirty="0">
              <a:solidFill>
                <a:schemeClr val="bg1"/>
              </a:solidFill>
            </a:endParaRPr>
          </a:p>
        </p:txBody>
      </p:sp>
      <p:pic>
        <p:nvPicPr>
          <p:cNvPr id="24" name="图片 23">
            <a:extLst>
              <a:ext uri="{FF2B5EF4-FFF2-40B4-BE49-F238E27FC236}">
                <a16:creationId xmlns:a16="http://schemas.microsoft.com/office/drawing/2014/main" id="{2E7D5127-C24F-6A7D-5B34-F0A1F5CA65D7}"/>
              </a:ext>
            </a:extLst>
          </p:cNvPr>
          <p:cNvPicPr>
            <a:picLocks noChangeAspect="1"/>
          </p:cNvPicPr>
          <p:nvPr/>
        </p:nvPicPr>
        <p:blipFill>
          <a:blip r:embed="rId31" cstate="print">
            <a:clrChange>
              <a:clrFrom>
                <a:srgbClr val="FFFFFF"/>
              </a:clrFrom>
              <a:clrTo>
                <a:srgbClr val="FFFFFF">
                  <a:alpha val="0"/>
                </a:srgbClr>
              </a:clrTo>
            </a:clrChange>
            <a:extLst>
              <a:ext uri="{BEBA8EAE-BF5A-486C-A8C5-ECC9F3942E4B}">
                <a14:imgProps xmlns:a14="http://schemas.microsoft.com/office/drawing/2010/main">
                  <a14:imgLayer r:embed="rId32">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grpSp>
        <p:nvGrpSpPr>
          <p:cNvPr id="67" name="组合 18">
            <a:extLst>
              <a:ext uri="{FF2B5EF4-FFF2-40B4-BE49-F238E27FC236}">
                <a16:creationId xmlns:a16="http://schemas.microsoft.com/office/drawing/2014/main" id="{4F4B3B72-1112-4CE0-9C55-56CA3A0F8C45}"/>
              </a:ext>
            </a:extLst>
          </p:cNvPr>
          <p:cNvGrpSpPr/>
          <p:nvPr/>
        </p:nvGrpSpPr>
        <p:grpSpPr bwMode="auto">
          <a:xfrm>
            <a:off x="2409457" y="2650330"/>
            <a:ext cx="1505450" cy="1479472"/>
            <a:chOff x="1709739" y="2636838"/>
            <a:chExt cx="1590160" cy="1584325"/>
          </a:xfrm>
          <a:solidFill>
            <a:srgbClr val="044875"/>
          </a:solidFill>
        </p:grpSpPr>
        <p:sp>
          <p:nvSpPr>
            <p:cNvPr id="68" name="Freeform 6">
              <a:extLst>
                <a:ext uri="{FF2B5EF4-FFF2-40B4-BE49-F238E27FC236}">
                  <a16:creationId xmlns:a16="http://schemas.microsoft.com/office/drawing/2014/main" id="{6D56F852-A466-426C-8419-DA70488DF3BF}"/>
                </a:ext>
              </a:extLst>
            </p:cNvPr>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9" name="Freeform 7">
              <a:extLst>
                <a:ext uri="{FF2B5EF4-FFF2-40B4-BE49-F238E27FC236}">
                  <a16:creationId xmlns:a16="http://schemas.microsoft.com/office/drawing/2014/main" id="{1CAFAF37-C2C2-4B4E-A11F-6688675D38E7}"/>
                </a:ext>
              </a:extLst>
            </p:cNvPr>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0" name="Freeform 8">
              <a:extLst>
                <a:ext uri="{FF2B5EF4-FFF2-40B4-BE49-F238E27FC236}">
                  <a16:creationId xmlns:a16="http://schemas.microsoft.com/office/drawing/2014/main" id="{A7E6BDDD-830F-4C38-8C40-869A13E61944}"/>
                </a:ext>
              </a:extLst>
            </p:cNvPr>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1" name="Freeform 9">
              <a:extLst>
                <a:ext uri="{FF2B5EF4-FFF2-40B4-BE49-F238E27FC236}">
                  <a16:creationId xmlns:a16="http://schemas.microsoft.com/office/drawing/2014/main" id="{47B9CF8A-402F-44C7-9B6C-3981649071BF}"/>
                </a:ext>
              </a:extLst>
            </p:cNvPr>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2" name="Freeform 10">
              <a:extLst>
                <a:ext uri="{FF2B5EF4-FFF2-40B4-BE49-F238E27FC236}">
                  <a16:creationId xmlns:a16="http://schemas.microsoft.com/office/drawing/2014/main" id="{B66EAF6B-0748-472B-943C-1070775E93B1}"/>
                </a:ext>
              </a:extLst>
            </p:cNvPr>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3" name="Freeform 11">
              <a:extLst>
                <a:ext uri="{FF2B5EF4-FFF2-40B4-BE49-F238E27FC236}">
                  <a16:creationId xmlns:a16="http://schemas.microsoft.com/office/drawing/2014/main" id="{7D24E581-A7A5-4CDB-BB32-CD61869E6752}"/>
                </a:ext>
              </a:extLst>
            </p:cNvPr>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4" name="Freeform 12">
              <a:extLst>
                <a:ext uri="{FF2B5EF4-FFF2-40B4-BE49-F238E27FC236}">
                  <a16:creationId xmlns:a16="http://schemas.microsoft.com/office/drawing/2014/main" id="{FDA1F43C-7CE0-4598-B8BE-744ED67238FD}"/>
                </a:ext>
              </a:extLst>
            </p:cNvPr>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5" name="Freeform 13">
              <a:extLst>
                <a:ext uri="{FF2B5EF4-FFF2-40B4-BE49-F238E27FC236}">
                  <a16:creationId xmlns:a16="http://schemas.microsoft.com/office/drawing/2014/main" id="{058DAFF1-766E-48D2-B288-B90CE383D4FC}"/>
                </a:ext>
              </a:extLst>
            </p:cNvPr>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6" name="Freeform 14">
              <a:extLst>
                <a:ext uri="{FF2B5EF4-FFF2-40B4-BE49-F238E27FC236}">
                  <a16:creationId xmlns:a16="http://schemas.microsoft.com/office/drawing/2014/main" id="{42CC6597-35D9-43B5-A3ED-63614DD410DA}"/>
                </a:ext>
              </a:extLst>
            </p:cNvPr>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grpSp>
      <p:sp>
        <p:nvSpPr>
          <p:cNvPr id="77" name="文本框 76">
            <a:extLst>
              <a:ext uri="{FF2B5EF4-FFF2-40B4-BE49-F238E27FC236}">
                <a16:creationId xmlns:a16="http://schemas.microsoft.com/office/drawing/2014/main" id="{57DAAB26-BD15-492B-97E8-B6E4D7B680B6}"/>
              </a:ext>
            </a:extLst>
          </p:cNvPr>
          <p:cNvSpPr txBox="1"/>
          <p:nvPr/>
        </p:nvSpPr>
        <p:spPr bwMode="auto">
          <a:xfrm>
            <a:off x="2135561" y="4129802"/>
            <a:ext cx="2054225" cy="523334"/>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Contents</a:t>
            </a:r>
            <a:endParaRPr lang="zh-HK" altLang="en-US"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grpSp>
        <p:nvGrpSpPr>
          <p:cNvPr id="78" name="组合 77">
            <a:extLst>
              <a:ext uri="{FF2B5EF4-FFF2-40B4-BE49-F238E27FC236}">
                <a16:creationId xmlns:a16="http://schemas.microsoft.com/office/drawing/2014/main" id="{D2344DC4-9F2C-4ED8-8B17-C227EEA5B48D}"/>
              </a:ext>
            </a:extLst>
          </p:cNvPr>
          <p:cNvGrpSpPr/>
          <p:nvPr>
            <p:custDataLst>
              <p:tags r:id="rId1"/>
            </p:custDataLst>
          </p:nvPr>
        </p:nvGrpSpPr>
        <p:grpSpPr>
          <a:xfrm>
            <a:off x="4523741" y="2047924"/>
            <a:ext cx="5370513" cy="534987"/>
            <a:chOff x="3281952" y="1484784"/>
            <a:chExt cx="5370513" cy="534987"/>
          </a:xfrm>
        </p:grpSpPr>
        <p:grpSp>
          <p:nvGrpSpPr>
            <p:cNvPr id="79" name="组合 78">
              <a:extLst>
                <a:ext uri="{FF2B5EF4-FFF2-40B4-BE49-F238E27FC236}">
                  <a16:creationId xmlns:a16="http://schemas.microsoft.com/office/drawing/2014/main" id="{89972190-B8B9-4CDB-98A6-E09DCD77CDD2}"/>
                </a:ext>
              </a:extLst>
            </p:cNvPr>
            <p:cNvGrpSpPr/>
            <p:nvPr/>
          </p:nvGrpSpPr>
          <p:grpSpPr>
            <a:xfrm>
              <a:off x="3943940" y="1484784"/>
              <a:ext cx="4708525" cy="534987"/>
              <a:chOff x="3943940" y="1626760"/>
              <a:chExt cx="4708525" cy="534987"/>
            </a:xfrm>
          </p:grpSpPr>
          <p:sp>
            <p:nvSpPr>
              <p:cNvPr id="83" name="Freeform 74">
                <a:extLst>
                  <a:ext uri="{FF2B5EF4-FFF2-40B4-BE49-F238E27FC236}">
                    <a16:creationId xmlns:a16="http://schemas.microsoft.com/office/drawing/2014/main" id="{965C614A-78EF-4F5B-8B7B-F2A84706EA05}"/>
                  </a:ext>
                </a:extLst>
              </p:cNvPr>
              <p:cNvSpPr>
                <a:spLocks noEditPoints="1"/>
              </p:cNvSpPr>
              <p:nvPr>
                <p:custDataLst>
                  <p:tags r:id="rId25"/>
                </p:custDataLst>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chemeClr val="bg2">
                  <a:lumMod val="90000"/>
                </a:schemeClr>
              </a:solidFill>
              <a:ln>
                <a:noFill/>
              </a:ln>
            </p:spPr>
            <p:txBody>
              <a:bodyPr/>
              <a:lstStyle/>
              <a:p>
                <a:pPr>
                  <a:defRPr/>
                </a:pPr>
                <a:endParaRPr lang="zh-CN" altLang="en-US" b="1">
                  <a:solidFill>
                    <a:prstClr val="black"/>
                  </a:solidFill>
                </a:endParaRPr>
              </a:p>
            </p:txBody>
          </p:sp>
          <p:sp>
            <p:nvSpPr>
              <p:cNvPr id="84" name="文本框 20">
                <a:extLst>
                  <a:ext uri="{FF2B5EF4-FFF2-40B4-BE49-F238E27FC236}">
                    <a16:creationId xmlns:a16="http://schemas.microsoft.com/office/drawing/2014/main" id="{0AECAA5A-E96F-4BBF-B707-57EA00AE266E}"/>
                  </a:ext>
                </a:extLst>
              </p:cNvPr>
              <p:cNvSpPr txBox="1">
                <a:spLocks noChangeArrowheads="1"/>
              </p:cNvSpPr>
              <p:nvPr>
                <p:custDataLst>
                  <p:tags r:id="rId26"/>
                </p:custDataLst>
              </p:nvPr>
            </p:nvSpPr>
            <p:spPr bwMode="auto">
              <a:xfrm>
                <a:off x="4599577" y="1648846"/>
                <a:ext cx="3989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Problem Description</a:t>
                </a:r>
                <a:endParaRPr lang="zh-CN" altLang="en-US" sz="2400" b="1" dirty="0">
                  <a:solidFill>
                    <a:schemeClr val="bg2">
                      <a:lumMod val="90000"/>
                    </a:schemeClr>
                  </a:solidFill>
                  <a:latin typeface="Times New Roman" panose="02020603050405020304" pitchFamily="18" charset="0"/>
                  <a:ea typeface="微软雅黑" panose="020B0503020204020204" charset="-122"/>
                </a:endParaRPr>
              </a:p>
            </p:txBody>
          </p:sp>
          <p:sp>
            <p:nvSpPr>
              <p:cNvPr id="85" name="矩形 84">
                <a:extLst>
                  <a:ext uri="{FF2B5EF4-FFF2-40B4-BE49-F238E27FC236}">
                    <a16:creationId xmlns:a16="http://schemas.microsoft.com/office/drawing/2014/main" id="{24283366-B30C-441B-888B-3F54623FE6B2}"/>
                  </a:ext>
                </a:extLst>
              </p:cNvPr>
              <p:cNvSpPr/>
              <p:nvPr>
                <p:custDataLst>
                  <p:tags r:id="rId27"/>
                </p:custDataLst>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87" name="直接连接符 86">
                <a:extLst>
                  <a:ext uri="{FF2B5EF4-FFF2-40B4-BE49-F238E27FC236}">
                    <a16:creationId xmlns:a16="http://schemas.microsoft.com/office/drawing/2014/main" id="{1BDB7EE8-BB2D-40E3-AE5F-51E9C9E1C8B1}"/>
                  </a:ext>
                </a:extLst>
              </p:cNvPr>
              <p:cNvCxnSpPr/>
              <p:nvPr>
                <p:custDataLst>
                  <p:tags r:id="rId28"/>
                </p:custDataLst>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80" name="组合 79">
              <a:extLst>
                <a:ext uri="{FF2B5EF4-FFF2-40B4-BE49-F238E27FC236}">
                  <a16:creationId xmlns:a16="http://schemas.microsoft.com/office/drawing/2014/main" id="{B405A948-24DE-4B52-B45E-88718AC2C2A9}"/>
                </a:ext>
              </a:extLst>
            </p:cNvPr>
            <p:cNvGrpSpPr/>
            <p:nvPr/>
          </p:nvGrpSpPr>
          <p:grpSpPr>
            <a:xfrm>
              <a:off x="3281952" y="1484784"/>
              <a:ext cx="689642" cy="534987"/>
              <a:chOff x="3281952" y="1626760"/>
              <a:chExt cx="689642" cy="534987"/>
            </a:xfrm>
          </p:grpSpPr>
          <p:sp>
            <p:nvSpPr>
              <p:cNvPr id="81" name="矩形 80">
                <a:extLst>
                  <a:ext uri="{FF2B5EF4-FFF2-40B4-BE49-F238E27FC236}">
                    <a16:creationId xmlns:a16="http://schemas.microsoft.com/office/drawing/2014/main" id="{20DA4F1E-C999-485D-B24D-50BA390E67EF}"/>
                  </a:ext>
                </a:extLst>
              </p:cNvPr>
              <p:cNvSpPr/>
              <p:nvPr>
                <p:custDataLst>
                  <p:tags r:id="rId23"/>
                </p:custDataLst>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82" name="文本框 18">
                <a:extLst>
                  <a:ext uri="{FF2B5EF4-FFF2-40B4-BE49-F238E27FC236}">
                    <a16:creationId xmlns:a16="http://schemas.microsoft.com/office/drawing/2014/main" id="{C041ABC9-E4EE-42E5-887A-075619736F15}"/>
                  </a:ext>
                </a:extLst>
              </p:cNvPr>
              <p:cNvSpPr txBox="1">
                <a:spLocks noChangeArrowheads="1"/>
              </p:cNvSpPr>
              <p:nvPr>
                <p:custDataLst>
                  <p:tags r:id="rId24"/>
                </p:custDataLst>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01</a:t>
                </a:r>
                <a:endParaRPr lang="zh-CN" altLang="en-US" sz="2700" dirty="0">
                  <a:solidFill>
                    <a:schemeClr val="bg2">
                      <a:lumMod val="90000"/>
                    </a:schemeClr>
                  </a:solidFill>
                  <a:latin typeface="Impact" panose="020B0806030902050204" pitchFamily="34" charset="0"/>
                </a:endParaRPr>
              </a:p>
            </p:txBody>
          </p:sp>
        </p:grpSp>
      </p:grpSp>
      <p:grpSp>
        <p:nvGrpSpPr>
          <p:cNvPr id="88" name="组合 87">
            <a:extLst>
              <a:ext uri="{FF2B5EF4-FFF2-40B4-BE49-F238E27FC236}">
                <a16:creationId xmlns:a16="http://schemas.microsoft.com/office/drawing/2014/main" id="{A2C0EBBD-46D7-4207-957B-ED21CEE3930E}"/>
              </a:ext>
            </a:extLst>
          </p:cNvPr>
          <p:cNvGrpSpPr/>
          <p:nvPr>
            <p:custDataLst>
              <p:tags r:id="rId2"/>
            </p:custDataLst>
          </p:nvPr>
        </p:nvGrpSpPr>
        <p:grpSpPr>
          <a:xfrm>
            <a:off x="4503593" y="3688642"/>
            <a:ext cx="5372100" cy="534987"/>
            <a:chOff x="3261805" y="3188752"/>
            <a:chExt cx="5372100" cy="534987"/>
          </a:xfrm>
        </p:grpSpPr>
        <p:grpSp>
          <p:nvGrpSpPr>
            <p:cNvPr id="91" name="组合 90">
              <a:extLst>
                <a:ext uri="{FF2B5EF4-FFF2-40B4-BE49-F238E27FC236}">
                  <a16:creationId xmlns:a16="http://schemas.microsoft.com/office/drawing/2014/main" id="{F92C03BE-65E4-4480-82C0-9DB5A99A3CC7}"/>
                </a:ext>
              </a:extLst>
            </p:cNvPr>
            <p:cNvGrpSpPr/>
            <p:nvPr/>
          </p:nvGrpSpPr>
          <p:grpSpPr>
            <a:xfrm>
              <a:off x="3261805" y="3188752"/>
              <a:ext cx="689593" cy="534987"/>
              <a:chOff x="3261805" y="3188752"/>
              <a:chExt cx="689593" cy="534987"/>
            </a:xfrm>
          </p:grpSpPr>
          <p:sp>
            <p:nvSpPr>
              <p:cNvPr id="103" name="矩形 102">
                <a:extLst>
                  <a:ext uri="{FF2B5EF4-FFF2-40B4-BE49-F238E27FC236}">
                    <a16:creationId xmlns:a16="http://schemas.microsoft.com/office/drawing/2014/main" id="{0088DFEA-7C96-4145-8936-3E750168ED57}"/>
                  </a:ext>
                </a:extLst>
              </p:cNvPr>
              <p:cNvSpPr/>
              <p:nvPr>
                <p:custDataLst>
                  <p:tags r:id="rId21"/>
                </p:custDataLst>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04" name="文本框 86">
                <a:extLst>
                  <a:ext uri="{FF2B5EF4-FFF2-40B4-BE49-F238E27FC236}">
                    <a16:creationId xmlns:a16="http://schemas.microsoft.com/office/drawing/2014/main" id="{20E3A24E-D6F7-49F3-B639-A64E3A6BCF0D}"/>
                  </a:ext>
                </a:extLst>
              </p:cNvPr>
              <p:cNvSpPr txBox="1">
                <a:spLocks noChangeArrowheads="1"/>
              </p:cNvSpPr>
              <p:nvPr>
                <p:custDataLst>
                  <p:tags r:id="rId22"/>
                </p:custDataLst>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03</a:t>
                </a:r>
                <a:endParaRPr lang="zh-CN" altLang="en-US" sz="2700" dirty="0">
                  <a:solidFill>
                    <a:schemeClr val="bg2">
                      <a:lumMod val="90000"/>
                    </a:schemeClr>
                  </a:solidFill>
                  <a:latin typeface="Impact" panose="020B0806030902050204" pitchFamily="34" charset="0"/>
                </a:endParaRPr>
              </a:p>
            </p:txBody>
          </p:sp>
        </p:grpSp>
        <p:grpSp>
          <p:nvGrpSpPr>
            <p:cNvPr id="95" name="组合 94">
              <a:extLst>
                <a:ext uri="{FF2B5EF4-FFF2-40B4-BE49-F238E27FC236}">
                  <a16:creationId xmlns:a16="http://schemas.microsoft.com/office/drawing/2014/main" id="{2C607980-899F-4ED3-AB4F-FF72F2E12BFA}"/>
                </a:ext>
              </a:extLst>
            </p:cNvPr>
            <p:cNvGrpSpPr/>
            <p:nvPr/>
          </p:nvGrpSpPr>
          <p:grpSpPr>
            <a:xfrm>
              <a:off x="3923792" y="3188752"/>
              <a:ext cx="4710113" cy="534987"/>
              <a:chOff x="3923792" y="3188752"/>
              <a:chExt cx="4710113" cy="534987"/>
            </a:xfrm>
          </p:grpSpPr>
          <p:sp>
            <p:nvSpPr>
              <p:cNvPr id="99" name="文本框 81">
                <a:extLst>
                  <a:ext uri="{FF2B5EF4-FFF2-40B4-BE49-F238E27FC236}">
                    <a16:creationId xmlns:a16="http://schemas.microsoft.com/office/drawing/2014/main" id="{3B659916-9D0E-4555-B612-38751A98F437}"/>
                  </a:ext>
                </a:extLst>
              </p:cNvPr>
              <p:cNvSpPr txBox="1">
                <a:spLocks noChangeArrowheads="1"/>
              </p:cNvSpPr>
              <p:nvPr>
                <p:custDataLst>
                  <p:tags r:id="rId17"/>
                </p:custDataLst>
              </p:nvPr>
            </p:nvSpPr>
            <p:spPr bwMode="auto">
              <a:xfrm>
                <a:off x="4876292" y="3235107"/>
                <a:ext cx="339852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sym typeface="+mn-ea"/>
                  </a:rPr>
                  <a:t>Experiment Results</a:t>
                </a:r>
                <a:endParaRPr lang="en-US" altLang="zh-CN" sz="2400" b="1" dirty="0">
                  <a:solidFill>
                    <a:schemeClr val="bg2">
                      <a:lumMod val="90000"/>
                    </a:schemeClr>
                  </a:solidFill>
                  <a:latin typeface="Times New Roman" panose="02020603050405020304" pitchFamily="18" charset="0"/>
                  <a:ea typeface="微软雅黑" panose="020B0503020204020204" charset="-122"/>
                </a:endParaRPr>
              </a:p>
            </p:txBody>
          </p:sp>
          <p:sp>
            <p:nvSpPr>
              <p:cNvPr id="100" name="矩形 99">
                <a:extLst>
                  <a:ext uri="{FF2B5EF4-FFF2-40B4-BE49-F238E27FC236}">
                    <a16:creationId xmlns:a16="http://schemas.microsoft.com/office/drawing/2014/main" id="{C8AEA70D-0605-436F-9FAB-4DFAD5EB981E}"/>
                  </a:ext>
                </a:extLst>
              </p:cNvPr>
              <p:cNvSpPr/>
              <p:nvPr>
                <p:custDataLst>
                  <p:tags r:id="rId18"/>
                </p:custDataLst>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101" name="直接连接符 100">
                <a:extLst>
                  <a:ext uri="{FF2B5EF4-FFF2-40B4-BE49-F238E27FC236}">
                    <a16:creationId xmlns:a16="http://schemas.microsoft.com/office/drawing/2014/main" id="{B2F39B48-40EE-4AE9-A60D-F033E79E09BC}"/>
                  </a:ext>
                </a:extLst>
              </p:cNvPr>
              <p:cNvCxnSpPr/>
              <p:nvPr>
                <p:custDataLst>
                  <p:tags r:id="rId19"/>
                </p:custDataLst>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02" name="Freeform 71">
                <a:extLst>
                  <a:ext uri="{FF2B5EF4-FFF2-40B4-BE49-F238E27FC236}">
                    <a16:creationId xmlns:a16="http://schemas.microsoft.com/office/drawing/2014/main" id="{1BD051D1-9D87-42D9-8659-9F6B8796AB83}"/>
                  </a:ext>
                </a:extLst>
              </p:cNvPr>
              <p:cNvSpPr>
                <a:spLocks noEditPoints="1"/>
              </p:cNvSpPr>
              <p:nvPr>
                <p:custDataLst>
                  <p:tags r:id="rId20"/>
                </p:custDataLst>
              </p:nvPr>
            </p:nvSpPr>
            <p:spPr bwMode="auto">
              <a:xfrm>
                <a:off x="4038092" y="3253839"/>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chemeClr val="bg2">
                  <a:lumMod val="90000"/>
                </a:schemeClr>
              </a:solidFill>
              <a:ln>
                <a:noFill/>
              </a:ln>
            </p:spPr>
            <p:txBody>
              <a:bodyPr/>
              <a:lstStyle/>
              <a:p>
                <a:pPr>
                  <a:defRPr/>
                </a:pPr>
                <a:endParaRPr lang="zh-CN" altLang="en-US" b="1">
                  <a:solidFill>
                    <a:prstClr val="black"/>
                  </a:solidFill>
                </a:endParaRPr>
              </a:p>
            </p:txBody>
          </p:sp>
        </p:grpSp>
      </p:grpSp>
      <p:grpSp>
        <p:nvGrpSpPr>
          <p:cNvPr id="105" name="组合 104">
            <a:extLst>
              <a:ext uri="{FF2B5EF4-FFF2-40B4-BE49-F238E27FC236}">
                <a16:creationId xmlns:a16="http://schemas.microsoft.com/office/drawing/2014/main" id="{C611EC0C-7CEC-462C-96FC-1D09093E5D30}"/>
              </a:ext>
            </a:extLst>
          </p:cNvPr>
          <p:cNvGrpSpPr/>
          <p:nvPr>
            <p:custDataLst>
              <p:tags r:id="rId3"/>
            </p:custDataLst>
          </p:nvPr>
        </p:nvGrpSpPr>
        <p:grpSpPr>
          <a:xfrm>
            <a:off x="4503593" y="4509001"/>
            <a:ext cx="5372100" cy="534987"/>
            <a:chOff x="3261805" y="4046141"/>
            <a:chExt cx="5372100" cy="534987"/>
          </a:xfrm>
        </p:grpSpPr>
        <p:grpSp>
          <p:nvGrpSpPr>
            <p:cNvPr id="106" name="组合 105">
              <a:extLst>
                <a:ext uri="{FF2B5EF4-FFF2-40B4-BE49-F238E27FC236}">
                  <a16:creationId xmlns:a16="http://schemas.microsoft.com/office/drawing/2014/main" id="{7BE24A72-8444-4978-A874-447324F54CF3}"/>
                </a:ext>
              </a:extLst>
            </p:cNvPr>
            <p:cNvGrpSpPr/>
            <p:nvPr/>
          </p:nvGrpSpPr>
          <p:grpSpPr>
            <a:xfrm>
              <a:off x="3261805" y="4046141"/>
              <a:ext cx="689447" cy="534987"/>
              <a:chOff x="3261805" y="3969748"/>
              <a:chExt cx="689447" cy="534987"/>
            </a:xfrm>
          </p:grpSpPr>
          <p:sp>
            <p:nvSpPr>
              <p:cNvPr id="115" name="矩形 114">
                <a:extLst>
                  <a:ext uri="{FF2B5EF4-FFF2-40B4-BE49-F238E27FC236}">
                    <a16:creationId xmlns:a16="http://schemas.microsoft.com/office/drawing/2014/main" id="{E8F5DB9C-16BD-4CD5-9CE2-B9CFECD87AF4}"/>
                  </a:ext>
                </a:extLst>
              </p:cNvPr>
              <p:cNvSpPr/>
              <p:nvPr>
                <p:custDataLst>
                  <p:tags r:id="rId15"/>
                </p:custDataLst>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16" name="文本框 131">
                <a:extLst>
                  <a:ext uri="{FF2B5EF4-FFF2-40B4-BE49-F238E27FC236}">
                    <a16:creationId xmlns:a16="http://schemas.microsoft.com/office/drawing/2014/main" id="{7F2523E2-4A08-4AD4-B339-97137A301499}"/>
                  </a:ext>
                </a:extLst>
              </p:cNvPr>
              <p:cNvSpPr txBox="1">
                <a:spLocks noChangeArrowheads="1"/>
              </p:cNvSpPr>
              <p:nvPr>
                <p:custDataLst>
                  <p:tags r:id="rId16"/>
                </p:custDataLst>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04</a:t>
                </a:r>
                <a:endParaRPr lang="zh-CN" altLang="en-US" sz="2700" dirty="0">
                  <a:solidFill>
                    <a:srgbClr val="044875"/>
                  </a:solidFill>
                  <a:latin typeface="Impact" panose="020B0806030902050204" pitchFamily="34" charset="0"/>
                </a:endParaRPr>
              </a:p>
            </p:txBody>
          </p:sp>
        </p:grpSp>
        <p:grpSp>
          <p:nvGrpSpPr>
            <p:cNvPr id="107" name="组合 106">
              <a:extLst>
                <a:ext uri="{FF2B5EF4-FFF2-40B4-BE49-F238E27FC236}">
                  <a16:creationId xmlns:a16="http://schemas.microsoft.com/office/drawing/2014/main" id="{FA47ACB0-DE5F-48DB-AFD5-10E93E9AAFFD}"/>
                </a:ext>
              </a:extLst>
            </p:cNvPr>
            <p:cNvGrpSpPr/>
            <p:nvPr/>
          </p:nvGrpSpPr>
          <p:grpSpPr>
            <a:xfrm>
              <a:off x="3923792" y="4046141"/>
              <a:ext cx="4710113" cy="534987"/>
              <a:chOff x="3923792" y="3969748"/>
              <a:chExt cx="4710113" cy="534987"/>
            </a:xfrm>
          </p:grpSpPr>
          <p:sp>
            <p:nvSpPr>
              <p:cNvPr id="108" name="文本框 126">
                <a:extLst>
                  <a:ext uri="{FF2B5EF4-FFF2-40B4-BE49-F238E27FC236}">
                    <a16:creationId xmlns:a16="http://schemas.microsoft.com/office/drawing/2014/main" id="{716FD88E-995F-426B-A5C1-F56B657F2788}"/>
                  </a:ext>
                </a:extLst>
              </p:cNvPr>
              <p:cNvSpPr txBox="1">
                <a:spLocks noChangeArrowheads="1"/>
              </p:cNvSpPr>
              <p:nvPr>
                <p:custDataLst>
                  <p:tags r:id="rId11"/>
                </p:custDataLst>
              </p:nvPr>
            </p:nvSpPr>
            <p:spPr bwMode="auto">
              <a:xfrm>
                <a:off x="4571492" y="4002700"/>
                <a:ext cx="40417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rPr>
                  <a:t>Conclusion</a:t>
                </a:r>
              </a:p>
            </p:txBody>
          </p:sp>
          <p:sp>
            <p:nvSpPr>
              <p:cNvPr id="112" name="矩形 111">
                <a:extLst>
                  <a:ext uri="{FF2B5EF4-FFF2-40B4-BE49-F238E27FC236}">
                    <a16:creationId xmlns:a16="http://schemas.microsoft.com/office/drawing/2014/main" id="{6D02989E-C02A-4DC4-89A8-1A3FE4067E8B}"/>
                  </a:ext>
                </a:extLst>
              </p:cNvPr>
              <p:cNvSpPr/>
              <p:nvPr>
                <p:custDataLst>
                  <p:tags r:id="rId12"/>
                </p:custDataLst>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113" name="直接连接符 112">
                <a:extLst>
                  <a:ext uri="{FF2B5EF4-FFF2-40B4-BE49-F238E27FC236}">
                    <a16:creationId xmlns:a16="http://schemas.microsoft.com/office/drawing/2014/main" id="{1C90C3CE-0D58-48FA-AE66-1C3EAFB3896C}"/>
                  </a:ext>
                </a:extLst>
              </p:cNvPr>
              <p:cNvCxnSpPr/>
              <p:nvPr>
                <p:custDataLst>
                  <p:tags r:id="rId13"/>
                </p:custDataLst>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14" name="Freeform 306">
                <a:extLst>
                  <a:ext uri="{FF2B5EF4-FFF2-40B4-BE49-F238E27FC236}">
                    <a16:creationId xmlns:a16="http://schemas.microsoft.com/office/drawing/2014/main" id="{E466659E-8FE1-4BA3-919D-2AB4C1CB8B41}"/>
                  </a:ext>
                </a:extLst>
              </p:cNvPr>
              <p:cNvSpPr>
                <a:spLocks noEditPoints="1"/>
              </p:cNvSpPr>
              <p:nvPr>
                <p:custDataLst>
                  <p:tags r:id="rId14"/>
                </p:custDataLst>
              </p:nvPr>
            </p:nvSpPr>
            <p:spPr bwMode="auto">
              <a:xfrm>
                <a:off x="4061905" y="4028951"/>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rgbClr val="044875"/>
              </a:solidFill>
              <a:ln>
                <a:noFill/>
              </a:ln>
            </p:spPr>
            <p:txBody>
              <a:bodyPr/>
              <a:lstStyle/>
              <a:p>
                <a:pPr>
                  <a:defRPr/>
                </a:pPr>
                <a:endParaRPr lang="zh-CN" altLang="en-US" b="1">
                  <a:solidFill>
                    <a:prstClr val="black"/>
                  </a:solidFill>
                </a:endParaRPr>
              </a:p>
            </p:txBody>
          </p:sp>
        </p:grpSp>
      </p:grpSp>
      <p:grpSp>
        <p:nvGrpSpPr>
          <p:cNvPr id="117" name="组合 116">
            <a:extLst>
              <a:ext uri="{FF2B5EF4-FFF2-40B4-BE49-F238E27FC236}">
                <a16:creationId xmlns:a16="http://schemas.microsoft.com/office/drawing/2014/main" id="{072634BD-43B4-4F9C-8BC7-9DA097FCDD50}"/>
              </a:ext>
            </a:extLst>
          </p:cNvPr>
          <p:cNvGrpSpPr/>
          <p:nvPr>
            <p:custDataLst>
              <p:tags r:id="rId4"/>
            </p:custDataLst>
          </p:nvPr>
        </p:nvGrpSpPr>
        <p:grpSpPr>
          <a:xfrm>
            <a:off x="4517645" y="2868283"/>
            <a:ext cx="5370513" cy="534987"/>
            <a:chOff x="3275856" y="2348880"/>
            <a:chExt cx="5370513" cy="534987"/>
          </a:xfrm>
        </p:grpSpPr>
        <p:grpSp>
          <p:nvGrpSpPr>
            <p:cNvPr id="118" name="组合 117">
              <a:extLst>
                <a:ext uri="{FF2B5EF4-FFF2-40B4-BE49-F238E27FC236}">
                  <a16:creationId xmlns:a16="http://schemas.microsoft.com/office/drawing/2014/main" id="{B0F98D02-F491-47E1-A265-8F60B171BCF7}"/>
                </a:ext>
              </a:extLst>
            </p:cNvPr>
            <p:cNvGrpSpPr/>
            <p:nvPr/>
          </p:nvGrpSpPr>
          <p:grpSpPr>
            <a:xfrm>
              <a:off x="3275856" y="2348880"/>
              <a:ext cx="689474" cy="534987"/>
              <a:chOff x="3275856" y="2407756"/>
              <a:chExt cx="689474" cy="534987"/>
            </a:xfrm>
          </p:grpSpPr>
          <p:sp>
            <p:nvSpPr>
              <p:cNvPr id="124" name="矩形 123">
                <a:extLst>
                  <a:ext uri="{FF2B5EF4-FFF2-40B4-BE49-F238E27FC236}">
                    <a16:creationId xmlns:a16="http://schemas.microsoft.com/office/drawing/2014/main" id="{367B2F9B-9FB2-498C-AD93-DAC733D47948}"/>
                  </a:ext>
                </a:extLst>
              </p:cNvPr>
              <p:cNvSpPr/>
              <p:nvPr>
                <p:custDataLst>
                  <p:tags r:id="rId9"/>
                </p:custDataLst>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25" name="文本框 78">
                <a:extLst>
                  <a:ext uri="{FF2B5EF4-FFF2-40B4-BE49-F238E27FC236}">
                    <a16:creationId xmlns:a16="http://schemas.microsoft.com/office/drawing/2014/main" id="{DAD6E879-E510-40FC-87E1-4935F06844FD}"/>
                  </a:ext>
                </a:extLst>
              </p:cNvPr>
              <p:cNvSpPr txBox="1">
                <a:spLocks noChangeArrowheads="1"/>
              </p:cNvSpPr>
              <p:nvPr>
                <p:custDataLst>
                  <p:tags r:id="rId10"/>
                </p:custDataLst>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02</a:t>
                </a:r>
                <a:endParaRPr lang="zh-CN" altLang="en-US" sz="2700" dirty="0">
                  <a:solidFill>
                    <a:schemeClr val="bg2">
                      <a:lumMod val="90000"/>
                    </a:schemeClr>
                  </a:solidFill>
                  <a:latin typeface="Impact" panose="020B0806030902050204" pitchFamily="34" charset="0"/>
                </a:endParaRPr>
              </a:p>
            </p:txBody>
          </p:sp>
        </p:grpSp>
        <p:grpSp>
          <p:nvGrpSpPr>
            <p:cNvPr id="119" name="组合 118">
              <a:extLst>
                <a:ext uri="{FF2B5EF4-FFF2-40B4-BE49-F238E27FC236}">
                  <a16:creationId xmlns:a16="http://schemas.microsoft.com/office/drawing/2014/main" id="{CDF420F0-3708-4C04-934E-AAEAB0788A2E}"/>
                </a:ext>
              </a:extLst>
            </p:cNvPr>
            <p:cNvGrpSpPr/>
            <p:nvPr/>
          </p:nvGrpSpPr>
          <p:grpSpPr>
            <a:xfrm>
              <a:off x="3937844" y="2348880"/>
              <a:ext cx="4708525" cy="534987"/>
              <a:chOff x="3937844" y="2407756"/>
              <a:chExt cx="4708525" cy="534987"/>
            </a:xfrm>
          </p:grpSpPr>
          <p:sp>
            <p:nvSpPr>
              <p:cNvPr id="120" name="文本框 73">
                <a:extLst>
                  <a:ext uri="{FF2B5EF4-FFF2-40B4-BE49-F238E27FC236}">
                    <a16:creationId xmlns:a16="http://schemas.microsoft.com/office/drawing/2014/main" id="{02730070-61B1-49F7-9068-492DABCD78C8}"/>
                  </a:ext>
                </a:extLst>
              </p:cNvPr>
              <p:cNvSpPr txBox="1">
                <a:spLocks noChangeArrowheads="1"/>
              </p:cNvSpPr>
              <p:nvPr>
                <p:custDataLst>
                  <p:tags r:id="rId5"/>
                </p:custDataLst>
              </p:nvPr>
            </p:nvSpPr>
            <p:spPr bwMode="auto">
              <a:xfrm>
                <a:off x="5326034" y="2449079"/>
                <a:ext cx="2499719"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sym typeface="+mn-ea"/>
                  </a:rPr>
                  <a:t>Method Design</a:t>
                </a:r>
                <a:endParaRPr lang="en-US" altLang="zh-CN" sz="2400" b="1" dirty="0">
                  <a:solidFill>
                    <a:schemeClr val="bg2">
                      <a:lumMod val="90000"/>
                    </a:schemeClr>
                  </a:solidFill>
                  <a:latin typeface="Times New Roman" panose="02020603050405020304" pitchFamily="18" charset="0"/>
                  <a:ea typeface="微软雅黑" panose="020B0503020204020204" charset="-122"/>
                </a:endParaRPr>
              </a:p>
            </p:txBody>
          </p:sp>
          <p:sp>
            <p:nvSpPr>
              <p:cNvPr id="121" name="矩形 120">
                <a:extLst>
                  <a:ext uri="{FF2B5EF4-FFF2-40B4-BE49-F238E27FC236}">
                    <a16:creationId xmlns:a16="http://schemas.microsoft.com/office/drawing/2014/main" id="{A61893DD-082A-48F3-8F5C-5D39568D1CCB}"/>
                  </a:ext>
                </a:extLst>
              </p:cNvPr>
              <p:cNvSpPr/>
              <p:nvPr>
                <p:custDataLst>
                  <p:tags r:id="rId6"/>
                </p:custDataLst>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122" name="直接连接符 121">
                <a:extLst>
                  <a:ext uri="{FF2B5EF4-FFF2-40B4-BE49-F238E27FC236}">
                    <a16:creationId xmlns:a16="http://schemas.microsoft.com/office/drawing/2014/main" id="{2975DF1B-F386-4182-B0F3-C5E835BCF4C6}"/>
                  </a:ext>
                </a:extLst>
              </p:cNvPr>
              <p:cNvCxnSpPr/>
              <p:nvPr>
                <p:custDataLst>
                  <p:tags r:id="rId7"/>
                </p:custDataLst>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23" name="Freeform 30">
                <a:extLst>
                  <a:ext uri="{FF2B5EF4-FFF2-40B4-BE49-F238E27FC236}">
                    <a16:creationId xmlns:a16="http://schemas.microsoft.com/office/drawing/2014/main" id="{92B711A4-043B-4289-9DCD-651E549DD05B}"/>
                  </a:ext>
                </a:extLst>
              </p:cNvPr>
              <p:cNvSpPr>
                <a:spLocks noEditPoints="1"/>
              </p:cNvSpPr>
              <p:nvPr>
                <p:custDataLst>
                  <p:tags r:id="rId8"/>
                </p:custDataLst>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chemeClr val="bg2">
                  <a:lumMod val="90000"/>
                </a:schemeClr>
              </a:solidFill>
              <a:ln>
                <a:noFill/>
              </a:ln>
            </p:spPr>
            <p:txBody>
              <a:bodyPr/>
              <a:lstStyle/>
              <a:p>
                <a:pPr>
                  <a:defRPr/>
                </a:pPr>
                <a:endParaRPr lang="zh-CN" altLang="en-US" b="1" dirty="0">
                  <a:solidFill>
                    <a:prstClr val="black"/>
                  </a:solidFill>
                </a:endParaRPr>
              </a:p>
            </p:txBody>
          </p:sp>
        </p:grpSp>
      </p:grpSp>
    </p:spTree>
    <p:extLst>
      <p:ext uri="{BB962C8B-B14F-4D97-AF65-F5344CB8AC3E}">
        <p14:creationId xmlns:p14="http://schemas.microsoft.com/office/powerpoint/2010/main" val="1794758967"/>
      </p:ext>
    </p:extLst>
  </p:cSld>
  <p:clrMapOvr>
    <a:masterClrMapping/>
  </p:clrMapOvr>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 y="1"/>
            <a:ext cx="12192001"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nvSpPr>
        <p:spPr>
          <a:xfrm>
            <a:off x="-8687" y="72603"/>
            <a:ext cx="4914152"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Future Work</a:t>
            </a:r>
          </a:p>
        </p:txBody>
      </p:sp>
      <p:sp>
        <p:nvSpPr>
          <p:cNvPr id="2" name="矩形 1">
            <a:extLst>
              <a:ext uri="{FF2B5EF4-FFF2-40B4-BE49-F238E27FC236}">
                <a16:creationId xmlns:a16="http://schemas.microsoft.com/office/drawing/2014/main" id="{217CA8A0-117C-ECF6-3E56-C80BB0734895}"/>
              </a:ext>
            </a:extLst>
          </p:cNvPr>
          <p:cNvSpPr/>
          <p:nvPr/>
        </p:nvSpPr>
        <p:spPr>
          <a:xfrm>
            <a:off x="264000" y="980999"/>
            <a:ext cx="11736000" cy="3410935"/>
          </a:xfrm>
          <a:prstGeom prst="rect">
            <a:avLst/>
          </a:prstGeom>
          <a:noFill/>
          <a:ln w="28575">
            <a:solidFill>
              <a:srgbClr val="0174AB"/>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3" name="矩形 2">
            <a:extLst>
              <a:ext uri="{FF2B5EF4-FFF2-40B4-BE49-F238E27FC236}">
                <a16:creationId xmlns:a16="http://schemas.microsoft.com/office/drawing/2014/main" id="{6BE54D1B-3B26-96E9-3CE6-D7F690791509}"/>
              </a:ext>
            </a:extLst>
          </p:cNvPr>
          <p:cNvSpPr/>
          <p:nvPr/>
        </p:nvSpPr>
        <p:spPr>
          <a:xfrm>
            <a:off x="631210" y="752888"/>
            <a:ext cx="1864789" cy="516112"/>
          </a:xfrm>
          <a:prstGeom prst="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nSpc>
                <a:spcPct val="150000"/>
              </a:lnSpc>
            </a:pPr>
            <a:r>
              <a:rPr lang="en-US" altLang="zh-CN" sz="2000" b="1" dirty="0">
                <a:solidFill>
                  <a:srgbClr val="044875"/>
                </a:solidFill>
                <a:latin typeface="Times New Roman" panose="02020603050405020304" pitchFamily="18" charset="0"/>
                <a:cs typeface="Times New Roman" panose="02020603050405020304" pitchFamily="18" charset="0"/>
              </a:rPr>
              <a:t>Contributions</a:t>
            </a:r>
          </a:p>
        </p:txBody>
      </p:sp>
      <p:sp>
        <p:nvSpPr>
          <p:cNvPr id="14" name="文本框 13">
            <a:extLst>
              <a:ext uri="{FF2B5EF4-FFF2-40B4-BE49-F238E27FC236}">
                <a16:creationId xmlns:a16="http://schemas.microsoft.com/office/drawing/2014/main" id="{2DB8B6C8-30C2-5C92-FEC7-B03CAA2CB12B}"/>
              </a:ext>
            </a:extLst>
          </p:cNvPr>
          <p:cNvSpPr txBox="1"/>
          <p:nvPr/>
        </p:nvSpPr>
        <p:spPr>
          <a:xfrm>
            <a:off x="407995" y="1232012"/>
            <a:ext cx="11357425" cy="2951064"/>
          </a:xfrm>
          <a:prstGeom prst="rect">
            <a:avLst/>
          </a:prstGeom>
          <a:noFill/>
        </p:spPr>
        <p:txBody>
          <a:bodyPr wrap="square">
            <a:spAutoFit/>
          </a:bodyPr>
          <a:lstStyle>
            <a:defPPr>
              <a:defRPr lang="zh-CN"/>
            </a:defPPr>
            <a:lvl1pPr>
              <a:defRPr>
                <a:latin typeface="Arial" panose="020B0604020202020204" pitchFamily="34" charset="0"/>
                <a:cs typeface="Arial" panose="020B0604020202020204" pitchFamily="34" charset="0"/>
              </a:defRPr>
            </a:lvl1pPr>
          </a:lstStyle>
          <a:p>
            <a:pPr>
              <a:lnSpc>
                <a:spcPct val="150000"/>
              </a:lnSpc>
              <a:buFont typeface="+mj-lt"/>
              <a:buAutoNum type="arabicPeriod"/>
            </a:pPr>
            <a:r>
              <a:rPr lang="en-US" altLang="zh-CN" dirty="0">
                <a:latin typeface="Times New Roman" panose="02020603050405020304" pitchFamily="18" charset="0"/>
                <a:cs typeface="Times New Roman" panose="02020603050405020304" pitchFamily="18" charset="0"/>
              </a:rPr>
              <a:t>Hybrid Optimization Strategy: A "</a:t>
            </a:r>
            <a:r>
              <a:rPr lang="en-US" altLang="zh-CN" dirty="0" err="1">
                <a:latin typeface="Times New Roman" panose="02020603050405020304" pitchFamily="18" charset="0"/>
                <a:cs typeface="Times New Roman" panose="02020603050405020304" pitchFamily="18" charset="0"/>
              </a:rPr>
              <a:t>parallel+serial</a:t>
            </a:r>
            <a:r>
              <a:rPr lang="en-US" altLang="zh-CN" dirty="0">
                <a:latin typeface="Times New Roman" panose="02020603050405020304" pitchFamily="18" charset="0"/>
                <a:cs typeface="Times New Roman" panose="02020603050405020304" pitchFamily="18" charset="0"/>
              </a:rPr>
              <a:t>" scheduling strategy minimizes total manufacturing time and resolves conflicts by applying serial and parallel methods to single and multiple candidate manufacturing cells.</a:t>
            </a:r>
          </a:p>
          <a:p>
            <a:pPr>
              <a:lnSpc>
                <a:spcPct val="150000"/>
              </a:lnSpc>
              <a:buFont typeface="+mj-lt"/>
              <a:buAutoNum type="arabicPeriod"/>
            </a:pPr>
            <a:r>
              <a:rPr lang="en-US" altLang="zh-CN" dirty="0">
                <a:latin typeface="Times New Roman" panose="02020603050405020304" pitchFamily="18" charset="0"/>
                <a:cs typeface="Times New Roman" panose="02020603050405020304" pitchFamily="18" charset="0"/>
              </a:rPr>
              <a:t>AMDQN Architecture: A two-hierarchy deep reinforcement learning (DRL) architecture, combining C-DQN and A-DQN agents, simplifies scheduling rule optimization and achieves a balance between total manufacturing time and total cost.</a:t>
            </a:r>
          </a:p>
          <a:p>
            <a:pPr>
              <a:lnSpc>
                <a:spcPct val="150000"/>
              </a:lnSpc>
              <a:buFont typeface="+mj-lt"/>
              <a:buAutoNum type="arabicPeriod"/>
            </a:pPr>
            <a:r>
              <a:rPr lang="en-US" altLang="zh-CN" dirty="0">
                <a:latin typeface="Times New Roman" panose="02020603050405020304" pitchFamily="18" charset="0"/>
                <a:cs typeface="Times New Roman" panose="02020603050405020304" pitchFamily="18" charset="0"/>
              </a:rPr>
              <a:t>Reward and Scheduling Rules: Two reward algorithms guide the A-DQN to adjust scheduling rules based on manufacturing state changes, with nine composite rules designed for varying environments.</a:t>
            </a:r>
          </a:p>
        </p:txBody>
      </p:sp>
      <p:grpSp>
        <p:nvGrpSpPr>
          <p:cNvPr id="20" name="组合 19">
            <a:extLst>
              <a:ext uri="{FF2B5EF4-FFF2-40B4-BE49-F238E27FC236}">
                <a16:creationId xmlns:a16="http://schemas.microsoft.com/office/drawing/2014/main" id="{9989C16C-EBA7-3EA7-32F2-46CAA12CC5D8}"/>
              </a:ext>
            </a:extLst>
          </p:cNvPr>
          <p:cNvGrpSpPr/>
          <p:nvPr/>
        </p:nvGrpSpPr>
        <p:grpSpPr>
          <a:xfrm>
            <a:off x="-1" y="6553200"/>
            <a:ext cx="12192001" cy="304800"/>
            <a:chOff x="0" y="6569404"/>
            <a:chExt cx="9144000" cy="288000"/>
          </a:xfrm>
        </p:grpSpPr>
        <p:sp>
          <p:nvSpPr>
            <p:cNvPr id="21" name="矩形 20">
              <a:extLst>
                <a:ext uri="{FF2B5EF4-FFF2-40B4-BE49-F238E27FC236}">
                  <a16:creationId xmlns:a16="http://schemas.microsoft.com/office/drawing/2014/main" id="{8D450375-0972-524A-0970-BB04647BFC53}"/>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22" name="矩形 21">
              <a:extLst>
                <a:ext uri="{FF2B5EF4-FFF2-40B4-BE49-F238E27FC236}">
                  <a16:creationId xmlns:a16="http://schemas.microsoft.com/office/drawing/2014/main" id="{68A0CC05-1CE4-DBC0-2306-1BCFD0C6DAE1}"/>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23" name="灯片编号占位符 5">
            <a:extLst>
              <a:ext uri="{FF2B5EF4-FFF2-40B4-BE49-F238E27FC236}">
                <a16:creationId xmlns:a16="http://schemas.microsoft.com/office/drawing/2014/main" id="{707D6DD2-8B0A-7214-1CE8-1F0C7BEBEE78}"/>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118</a:t>
            </a:fld>
            <a:endParaRPr lang="zh-HK" altLang="en-US" sz="1600" dirty="0">
              <a:solidFill>
                <a:schemeClr val="bg1"/>
              </a:solidFill>
            </a:endParaRPr>
          </a:p>
        </p:txBody>
      </p:sp>
      <p:sp>
        <p:nvSpPr>
          <p:cNvPr id="11" name="矩形 10">
            <a:extLst>
              <a:ext uri="{FF2B5EF4-FFF2-40B4-BE49-F238E27FC236}">
                <a16:creationId xmlns:a16="http://schemas.microsoft.com/office/drawing/2014/main" id="{6B686D3A-F56B-4484-81D8-BA1EEE525919}"/>
              </a:ext>
            </a:extLst>
          </p:cNvPr>
          <p:cNvSpPr/>
          <p:nvPr/>
        </p:nvSpPr>
        <p:spPr>
          <a:xfrm>
            <a:off x="264000" y="4908047"/>
            <a:ext cx="11736000" cy="1544952"/>
          </a:xfrm>
          <a:prstGeom prst="rect">
            <a:avLst/>
          </a:prstGeom>
          <a:noFill/>
          <a:ln w="28575">
            <a:solidFill>
              <a:srgbClr val="0174AB"/>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12" name="矩形 11">
            <a:extLst>
              <a:ext uri="{FF2B5EF4-FFF2-40B4-BE49-F238E27FC236}">
                <a16:creationId xmlns:a16="http://schemas.microsoft.com/office/drawing/2014/main" id="{9BCC986A-0D17-4499-A947-4708B2FD3D2A}"/>
              </a:ext>
            </a:extLst>
          </p:cNvPr>
          <p:cNvSpPr/>
          <p:nvPr/>
        </p:nvSpPr>
        <p:spPr>
          <a:xfrm>
            <a:off x="602080" y="4574001"/>
            <a:ext cx="1864788" cy="516112"/>
          </a:xfrm>
          <a:prstGeom prst="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nSpc>
                <a:spcPct val="150000"/>
              </a:lnSpc>
            </a:pPr>
            <a:r>
              <a:rPr lang="en-US" altLang="zh-CN" sz="2000" b="1" dirty="0">
                <a:solidFill>
                  <a:srgbClr val="044875"/>
                </a:solidFill>
                <a:latin typeface="Times New Roman" panose="02020603050405020304" pitchFamily="18" charset="0"/>
                <a:cs typeface="Times New Roman" panose="02020603050405020304" pitchFamily="18" charset="0"/>
              </a:rPr>
              <a:t>Future Work</a:t>
            </a:r>
          </a:p>
        </p:txBody>
      </p:sp>
      <p:sp>
        <p:nvSpPr>
          <p:cNvPr id="13" name="文本框 12">
            <a:extLst>
              <a:ext uri="{FF2B5EF4-FFF2-40B4-BE49-F238E27FC236}">
                <a16:creationId xmlns:a16="http://schemas.microsoft.com/office/drawing/2014/main" id="{4F54DA88-8DA8-4FD5-87E6-0EE5C3D14824}"/>
              </a:ext>
            </a:extLst>
          </p:cNvPr>
          <p:cNvSpPr txBox="1"/>
          <p:nvPr/>
        </p:nvSpPr>
        <p:spPr>
          <a:xfrm>
            <a:off x="326704" y="5272179"/>
            <a:ext cx="11520006" cy="873572"/>
          </a:xfrm>
          <a:prstGeom prst="rect">
            <a:avLst/>
          </a:prstGeom>
          <a:noFill/>
        </p:spPr>
        <p:txBody>
          <a:bodyPr wrap="square">
            <a:spAutoFit/>
          </a:bodyPr>
          <a:lstStyle>
            <a:defPPr>
              <a:defRPr lang="zh-CN"/>
            </a:defPPr>
            <a:lvl1pPr>
              <a:defRPr>
                <a:latin typeface="Arial" panose="020B0604020202020204" pitchFamily="34" charset="0"/>
                <a:cs typeface="Arial" panose="020B0604020202020204" pitchFamily="34" charset="0"/>
              </a:defRPr>
            </a:lvl1pPr>
          </a:lstStyle>
          <a:p>
            <a:pPr>
              <a:lnSpc>
                <a:spcPct val="150000"/>
              </a:lnSpc>
              <a:buFont typeface="+mj-lt"/>
              <a:buAutoNum type="arabicPeriod"/>
            </a:pPr>
            <a:r>
              <a:rPr lang="en-US" altLang="zh-CN" dirty="0">
                <a:latin typeface="Times New Roman" panose="02020603050405020304" pitchFamily="18" charset="0"/>
                <a:cs typeface="Times New Roman" panose="02020603050405020304" pitchFamily="18" charset="0"/>
              </a:rPr>
              <a:t>Future research will focus on </a:t>
            </a:r>
            <a:r>
              <a:rPr lang="en-US" altLang="zh-CN" b="1" dirty="0">
                <a:latin typeface="Times New Roman" panose="02020603050405020304" pitchFamily="18" charset="0"/>
                <a:cs typeface="Times New Roman" panose="02020603050405020304" pitchFamily="18" charset="0"/>
              </a:rPr>
              <a:t>feature selection</a:t>
            </a:r>
            <a:r>
              <a:rPr lang="en-US" altLang="zh-CN" dirty="0">
                <a:latin typeface="Times New Roman" panose="02020603050405020304" pitchFamily="18" charset="0"/>
                <a:cs typeface="Times New Roman" panose="02020603050405020304" pitchFamily="18" charset="0"/>
              </a:rPr>
              <a:t> to optimize state features for improved DRL performance and investigate </a:t>
            </a:r>
            <a:r>
              <a:rPr lang="en-US" altLang="zh-CN" b="1" dirty="0">
                <a:latin typeface="Times New Roman" panose="02020603050405020304" pitchFamily="18" charset="0"/>
                <a:cs typeface="Times New Roman" panose="02020603050405020304" pitchFamily="18" charset="0"/>
              </a:rPr>
              <a:t>real-time processing</a:t>
            </a:r>
            <a:r>
              <a:rPr lang="en-US" altLang="zh-CN" dirty="0">
                <a:latin typeface="Times New Roman" panose="02020603050405020304" pitchFamily="18" charset="0"/>
                <a:cs typeface="Times New Roman" panose="02020603050405020304" pitchFamily="18" charset="0"/>
              </a:rPr>
              <a:t> for manufacturing uncertainties and additional objectives like resource utilization and service quality.</a:t>
            </a:r>
          </a:p>
        </p:txBody>
      </p:sp>
    </p:spTree>
    <p:extLst>
      <p:ext uri="{BB962C8B-B14F-4D97-AF65-F5344CB8AC3E}">
        <p14:creationId xmlns:p14="http://schemas.microsoft.com/office/powerpoint/2010/main" val="3617808772"/>
      </p:ext>
    </p:extLst>
  </p:cSld>
  <p:clrMapOvr>
    <a:masterClrMapping/>
  </p:clrMapOvr>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6C69A047-7161-357A-920A-11F92FECB093}"/>
              </a:ext>
            </a:extLst>
          </p:cNvPr>
          <p:cNvGrpSpPr/>
          <p:nvPr/>
        </p:nvGrpSpPr>
        <p:grpSpPr>
          <a:xfrm>
            <a:off x="-72374" y="1960245"/>
            <a:ext cx="12748565" cy="2045019"/>
            <a:chOff x="1522095" y="1960245"/>
            <a:chExt cx="9527981" cy="2045019"/>
          </a:xfrm>
        </p:grpSpPr>
        <p:sp>
          <p:nvSpPr>
            <p:cNvPr id="8" name="矩形 7"/>
            <p:cNvSpPr/>
            <p:nvPr/>
          </p:nvSpPr>
          <p:spPr>
            <a:xfrm>
              <a:off x="1522095" y="1960245"/>
              <a:ext cx="9147810" cy="2045019"/>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9" name="文本框 8"/>
            <p:cNvSpPr txBox="1"/>
            <p:nvPr/>
          </p:nvSpPr>
          <p:spPr>
            <a:xfrm>
              <a:off x="1818014" y="2154890"/>
              <a:ext cx="8555970" cy="1305165"/>
            </a:xfrm>
            <a:prstGeom prst="rect">
              <a:avLst/>
            </a:prstGeom>
            <a:noFill/>
          </p:spPr>
          <p:txBody>
            <a:bodyPr wrap="square" rtlCol="0" anchor="ctr">
              <a:spAutoFit/>
            </a:bodyPr>
            <a:lstStyle/>
            <a:p>
              <a:pPr algn="ctr">
                <a:lnSpc>
                  <a:spcPct val="150000"/>
                </a:lnSpc>
              </a:pPr>
              <a:r>
                <a:rPr lang="en-US" altLang="zh-CN" sz="2800" b="1" dirty="0">
                  <a:solidFill>
                    <a:schemeClr val="bg1"/>
                  </a:solidFill>
                  <a:latin typeface="Arial" panose="020B0604020202020204" pitchFamily="34" charset="0"/>
                  <a:ea typeface="微软雅黑" panose="020B0503020204020204" charset="-122"/>
                  <a:cs typeface="Arial" panose="020B0604020202020204" pitchFamily="34" charset="0"/>
                </a:rPr>
                <a:t>Real-Time Scheduling for Dynamic Partial-No-Wait Multi-objective Flexible Job Shop by Deep Reinforcement Learning</a:t>
              </a:r>
            </a:p>
          </p:txBody>
        </p:sp>
        <p:sp>
          <p:nvSpPr>
            <p:cNvPr id="3" name="文本框 2"/>
            <p:cNvSpPr txBox="1"/>
            <p:nvPr/>
          </p:nvSpPr>
          <p:spPr>
            <a:xfrm>
              <a:off x="1687636" y="3654699"/>
              <a:ext cx="9362440" cy="338554"/>
            </a:xfrm>
            <a:prstGeom prst="rect">
              <a:avLst/>
            </a:prstGeom>
            <a:noFill/>
          </p:spPr>
          <p:txBody>
            <a:bodyPr wrap="square" rtlCol="0">
              <a:spAutoFit/>
            </a:bodyPr>
            <a:lstStyle/>
            <a:p>
              <a:r>
                <a:rPr lang="en-US" altLang="zh-CN" sz="1600" dirty="0">
                  <a:solidFill>
                    <a:schemeClr val="bg1"/>
                  </a:solidFill>
                  <a:latin typeface="Arial" panose="020B0604020202020204" pitchFamily="34" charset="0"/>
                  <a:cs typeface="Arial" panose="020B0604020202020204" pitchFamily="34" charset="0"/>
                </a:rPr>
                <a:t>Shu Luo , </a:t>
              </a:r>
              <a:r>
                <a:rPr lang="en-US" altLang="zh-CN" sz="1600" dirty="0" err="1">
                  <a:solidFill>
                    <a:schemeClr val="bg1"/>
                  </a:solidFill>
                  <a:latin typeface="Arial" panose="020B0604020202020204" pitchFamily="34" charset="0"/>
                  <a:cs typeface="Arial" panose="020B0604020202020204" pitchFamily="34" charset="0"/>
                </a:rPr>
                <a:t>Linxuan</a:t>
              </a:r>
              <a:r>
                <a:rPr lang="en-US" altLang="zh-CN" sz="1600" dirty="0">
                  <a:solidFill>
                    <a:schemeClr val="bg1"/>
                  </a:solidFill>
                  <a:latin typeface="Arial" panose="020B0604020202020204" pitchFamily="34" charset="0"/>
                  <a:cs typeface="Arial" panose="020B0604020202020204" pitchFamily="34" charset="0"/>
                </a:rPr>
                <a:t> Zhang , and </a:t>
              </a:r>
              <a:r>
                <a:rPr lang="en-US" altLang="zh-CN" sz="1600" dirty="0" err="1">
                  <a:solidFill>
                    <a:schemeClr val="bg1"/>
                  </a:solidFill>
                  <a:latin typeface="Arial" panose="020B0604020202020204" pitchFamily="34" charset="0"/>
                  <a:cs typeface="Arial" panose="020B0604020202020204" pitchFamily="34" charset="0"/>
                </a:rPr>
                <a:t>Yushun</a:t>
              </a:r>
              <a:r>
                <a:rPr lang="en-US" altLang="zh-CN" sz="1600" dirty="0">
                  <a:solidFill>
                    <a:schemeClr val="bg1"/>
                  </a:solidFill>
                  <a:latin typeface="Arial" panose="020B0604020202020204" pitchFamily="34" charset="0"/>
                  <a:cs typeface="Arial" panose="020B0604020202020204" pitchFamily="34" charset="0"/>
                </a:rPr>
                <a:t> Fan</a:t>
              </a:r>
              <a:endParaRPr lang="zh-CN" altLang="en-US" sz="1600" dirty="0">
                <a:solidFill>
                  <a:schemeClr val="bg1"/>
                </a:solidFill>
                <a:latin typeface="Arial" panose="020B0604020202020204" pitchFamily="34" charset="0"/>
                <a:cs typeface="Arial" panose="020B0604020202020204" pitchFamily="34" charset="0"/>
              </a:endParaRPr>
            </a:p>
          </p:txBody>
        </p:sp>
      </p:grpSp>
      <p:sp>
        <p:nvSpPr>
          <p:cNvPr id="2" name="文本框 1">
            <a:extLst>
              <a:ext uri="{FF2B5EF4-FFF2-40B4-BE49-F238E27FC236}">
                <a16:creationId xmlns:a16="http://schemas.microsoft.com/office/drawing/2014/main" id="{019E4B3F-69B4-8EEE-5D1D-89DB6241639A}"/>
              </a:ext>
            </a:extLst>
          </p:cNvPr>
          <p:cNvSpPr txBox="1"/>
          <p:nvPr/>
        </p:nvSpPr>
        <p:spPr bwMode="auto">
          <a:xfrm>
            <a:off x="351876" y="165152"/>
            <a:ext cx="2054225" cy="646331"/>
          </a:xfrm>
          <a:prstGeom prst="rect">
            <a:avLst/>
          </a:prstGeom>
          <a:noFill/>
        </p:spPr>
        <p:txBody>
          <a:bodyPr>
            <a:spAutoFit/>
          </a:bodyPr>
          <a:lstStyle/>
          <a:p>
            <a:pPr algn="ctr" fontAlgn="auto"/>
            <a:r>
              <a:rPr lang="en-US" altLang="zh-CN" sz="36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Paper 5</a:t>
            </a:r>
            <a:endParaRPr lang="zh-HK" altLang="en-US" sz="3600" b="1" noProof="1">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grpSp>
        <p:nvGrpSpPr>
          <p:cNvPr id="16" name="组合 15">
            <a:extLst>
              <a:ext uri="{FF2B5EF4-FFF2-40B4-BE49-F238E27FC236}">
                <a16:creationId xmlns:a16="http://schemas.microsoft.com/office/drawing/2014/main" id="{623C4FE0-2A9C-A182-15E8-2521C6A4DC31}"/>
              </a:ext>
            </a:extLst>
          </p:cNvPr>
          <p:cNvGrpSpPr/>
          <p:nvPr/>
        </p:nvGrpSpPr>
        <p:grpSpPr>
          <a:xfrm>
            <a:off x="-1" y="6553200"/>
            <a:ext cx="12192001" cy="304800"/>
            <a:chOff x="0" y="6569404"/>
            <a:chExt cx="9144000" cy="288000"/>
          </a:xfrm>
        </p:grpSpPr>
        <p:sp>
          <p:nvSpPr>
            <p:cNvPr id="17" name="矩形 16">
              <a:extLst>
                <a:ext uri="{FF2B5EF4-FFF2-40B4-BE49-F238E27FC236}">
                  <a16:creationId xmlns:a16="http://schemas.microsoft.com/office/drawing/2014/main" id="{2B709EBF-C10A-AFBC-E987-00565C4BE3E7}"/>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8" name="矩形 17">
              <a:extLst>
                <a:ext uri="{FF2B5EF4-FFF2-40B4-BE49-F238E27FC236}">
                  <a16:creationId xmlns:a16="http://schemas.microsoft.com/office/drawing/2014/main" id="{4547FCFA-4751-009C-8906-A5E0C9C8A59E}"/>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9" name="灯片编号占位符 5">
            <a:extLst>
              <a:ext uri="{FF2B5EF4-FFF2-40B4-BE49-F238E27FC236}">
                <a16:creationId xmlns:a16="http://schemas.microsoft.com/office/drawing/2014/main" id="{BAC95804-172D-B146-E016-9905750BF97B}"/>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119</a:t>
            </a:fld>
            <a:endParaRPr lang="zh-HK" altLang="en-US" sz="1600" dirty="0">
              <a:solidFill>
                <a:schemeClr val="bg1"/>
              </a:solidFill>
            </a:endParaRPr>
          </a:p>
        </p:txBody>
      </p:sp>
      <p:grpSp>
        <p:nvGrpSpPr>
          <p:cNvPr id="10" name="组合 9">
            <a:extLst>
              <a:ext uri="{FF2B5EF4-FFF2-40B4-BE49-F238E27FC236}">
                <a16:creationId xmlns:a16="http://schemas.microsoft.com/office/drawing/2014/main" id="{E50E8C58-5E22-E973-1AF0-858B91D24D19}"/>
              </a:ext>
            </a:extLst>
          </p:cNvPr>
          <p:cNvGrpSpPr/>
          <p:nvPr/>
        </p:nvGrpSpPr>
        <p:grpSpPr>
          <a:xfrm>
            <a:off x="351876" y="4596014"/>
            <a:ext cx="10135870" cy="1376045"/>
            <a:chOff x="623" y="7327"/>
            <a:chExt cx="15962" cy="2167"/>
          </a:xfrm>
        </p:grpSpPr>
        <p:sp>
          <p:nvSpPr>
            <p:cNvPr id="12" name="文本框 11">
              <a:extLst>
                <a:ext uri="{FF2B5EF4-FFF2-40B4-BE49-F238E27FC236}">
                  <a16:creationId xmlns:a16="http://schemas.microsoft.com/office/drawing/2014/main" id="{25AA1785-356E-A345-26B6-65F2DB228454}"/>
                </a:ext>
              </a:extLst>
            </p:cNvPr>
            <p:cNvSpPr txBox="1"/>
            <p:nvPr/>
          </p:nvSpPr>
          <p:spPr>
            <a:xfrm>
              <a:off x="623" y="7327"/>
              <a:ext cx="15962" cy="582"/>
            </a:xfrm>
            <a:prstGeom prst="rect">
              <a:avLst/>
            </a:prstGeom>
            <a:noFill/>
          </p:spPr>
          <p:txBody>
            <a:bodyPr wrap="square" rtlCol="0">
              <a:spAutoFit/>
            </a:bodyPr>
            <a:lstStyle/>
            <a:p>
              <a:r>
                <a:rPr lang="en-US" altLang="zh-CN" b="1" dirty="0">
                  <a:latin typeface="Arial" panose="020B0604020202020204" pitchFamily="34" charset="0"/>
                  <a:cs typeface="Arial" panose="020B0604020202020204" pitchFamily="34" charset="0"/>
                </a:rPr>
                <a:t>Publish Journal:</a:t>
              </a:r>
              <a:r>
                <a:rPr lang="en-US" altLang="zh-CN" dirty="0">
                  <a:latin typeface="Arial" panose="020B0604020202020204" pitchFamily="34" charset="0"/>
                  <a:cs typeface="Arial" panose="020B0604020202020204" pitchFamily="34" charset="0"/>
                </a:rPr>
                <a:t> IEEE TRANSACTIONS ON AUTOMATION SCIENCE AND ENGINEERING</a:t>
              </a:r>
            </a:p>
          </p:txBody>
        </p:sp>
        <p:sp>
          <p:nvSpPr>
            <p:cNvPr id="13" name="文本框 12">
              <a:extLst>
                <a:ext uri="{FF2B5EF4-FFF2-40B4-BE49-F238E27FC236}">
                  <a16:creationId xmlns:a16="http://schemas.microsoft.com/office/drawing/2014/main" id="{A9051534-0CC4-DC42-A1E2-5602FEA87928}"/>
                </a:ext>
              </a:extLst>
            </p:cNvPr>
            <p:cNvSpPr txBox="1"/>
            <p:nvPr/>
          </p:nvSpPr>
          <p:spPr>
            <a:xfrm>
              <a:off x="623" y="8914"/>
              <a:ext cx="1872" cy="580"/>
            </a:xfrm>
            <a:prstGeom prst="rect">
              <a:avLst/>
            </a:prstGeom>
            <a:noFill/>
          </p:spPr>
          <p:txBody>
            <a:bodyPr wrap="square" rtlCol="0">
              <a:spAutoFit/>
            </a:bodyPr>
            <a:lstStyle/>
            <a:p>
              <a:r>
                <a:rPr lang="en-US" altLang="zh-CN" b="1" dirty="0">
                  <a:latin typeface="Arial" panose="020B0604020202020204" pitchFamily="34" charset="0"/>
                  <a:cs typeface="Arial" panose="020B0604020202020204" pitchFamily="34" charset="0"/>
                </a:rPr>
                <a:t>IF:</a:t>
              </a:r>
              <a:r>
                <a:rPr lang="en-US" altLang="zh-CN" dirty="0">
                  <a:latin typeface="Arial" panose="020B0604020202020204" pitchFamily="34" charset="0"/>
                  <a:cs typeface="Arial" panose="020B0604020202020204" pitchFamily="34" charset="0"/>
                </a:rPr>
                <a:t> </a:t>
              </a:r>
              <a:r>
                <a:rPr lang="en-US" altLang="zh-CN" b="0" i="0" dirty="0">
                  <a:solidFill>
                    <a:srgbClr val="333333"/>
                  </a:solidFill>
                  <a:effectLst/>
                  <a:latin typeface="微软雅黑" panose="020B0503020204020204" pitchFamily="34" charset="-122"/>
                  <a:ea typeface="微软雅黑" panose="020B0503020204020204" pitchFamily="34" charset="-122"/>
                </a:rPr>
                <a:t>5.9</a:t>
              </a:r>
              <a:endParaRPr lang="en-US" altLang="zh-CN" dirty="0">
                <a:latin typeface="Arial" panose="020B0604020202020204" pitchFamily="34" charset="0"/>
                <a:cs typeface="Arial" panose="020B0604020202020204" pitchFamily="34" charset="0"/>
              </a:endParaRPr>
            </a:p>
          </p:txBody>
        </p:sp>
        <p:sp>
          <p:nvSpPr>
            <p:cNvPr id="14" name="文本框 13">
              <a:extLst>
                <a:ext uri="{FF2B5EF4-FFF2-40B4-BE49-F238E27FC236}">
                  <a16:creationId xmlns:a16="http://schemas.microsoft.com/office/drawing/2014/main" id="{3353C333-422A-A3D7-B5FA-25EA90FF33A1}"/>
                </a:ext>
              </a:extLst>
            </p:cNvPr>
            <p:cNvSpPr txBox="1"/>
            <p:nvPr/>
          </p:nvSpPr>
          <p:spPr>
            <a:xfrm>
              <a:off x="623" y="8121"/>
              <a:ext cx="9184" cy="580"/>
            </a:xfrm>
            <a:prstGeom prst="rect">
              <a:avLst/>
            </a:prstGeom>
            <a:noFill/>
          </p:spPr>
          <p:txBody>
            <a:bodyPr wrap="square" rtlCol="0">
              <a:spAutoFit/>
            </a:bodyPr>
            <a:lstStyle/>
            <a:p>
              <a:r>
                <a:rPr lang="en-US" altLang="zh-CN" b="1" dirty="0">
                  <a:latin typeface="Arial" panose="020B0604020202020204" pitchFamily="34" charset="0"/>
                  <a:cs typeface="Arial" panose="020B0604020202020204" pitchFamily="34" charset="0"/>
                </a:rPr>
                <a:t>Published Time:</a:t>
              </a:r>
              <a:r>
                <a:rPr lang="en-US" altLang="zh-CN" dirty="0">
                  <a:latin typeface="Arial" panose="020B0604020202020204" pitchFamily="34" charset="0"/>
                  <a:cs typeface="Arial" panose="020B0604020202020204" pitchFamily="34" charset="0"/>
                </a:rPr>
                <a:t> </a:t>
              </a:r>
              <a:r>
                <a:rPr lang="en-US" altLang="zh-CN" b="0" i="0" dirty="0">
                  <a:effectLst/>
                  <a:latin typeface="-apple-system"/>
                </a:rPr>
                <a:t>24 August 2021</a:t>
              </a:r>
              <a:endParaRPr lang="en-US" altLang="zh-CN" dirty="0">
                <a:latin typeface="Arial" panose="020B0604020202020204" pitchFamily="34" charset="0"/>
                <a:cs typeface="Arial" panose="020B0604020202020204" pitchFamily="34" charset="0"/>
              </a:endParaRPr>
            </a:p>
          </p:txBody>
        </p:sp>
      </p:grpSp>
      <p:pic>
        <p:nvPicPr>
          <p:cNvPr id="15" name="图片 14">
            <a:extLst>
              <a:ext uri="{FF2B5EF4-FFF2-40B4-BE49-F238E27FC236}">
                <a16:creationId xmlns:a16="http://schemas.microsoft.com/office/drawing/2014/main" id="{18F6B5B1-2548-227F-08E7-8F0A00996F3D}"/>
              </a:ext>
            </a:extLst>
          </p:cNvPr>
          <p:cNvPicPr>
            <a:picLocks noChangeAspect="1"/>
          </p:cNvPicPr>
          <p:nvPr/>
        </p:nvPicPr>
        <p:blipFill>
          <a:blip r:embed="rId3" cstate="print">
            <a:clrChange>
              <a:clrFrom>
                <a:srgbClr val="FFFFFF"/>
              </a:clrFrom>
              <a:clrTo>
                <a:srgbClr val="FFFFFF">
                  <a:alpha val="0"/>
                </a:srgbClr>
              </a:clrTo>
            </a:clrChange>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spTree>
    <p:extLst>
      <p:ext uri="{BB962C8B-B14F-4D97-AF65-F5344CB8AC3E}">
        <p14:creationId xmlns:p14="http://schemas.microsoft.com/office/powerpoint/2010/main" val="27626594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 y="1"/>
            <a:ext cx="12174172"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72" name="文本框 71"/>
          <p:cNvSpPr txBox="1"/>
          <p:nvPr/>
        </p:nvSpPr>
        <p:spPr>
          <a:xfrm>
            <a:off x="21488" y="55940"/>
            <a:ext cx="6539897"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a:t>
            </a:r>
          </a:p>
        </p:txBody>
      </p:sp>
      <p:sp>
        <p:nvSpPr>
          <p:cNvPr id="2" name="Rectangle 2"/>
          <p:cNvSpPr>
            <a:spLocks noChangeArrowheads="1"/>
          </p:cNvSpPr>
          <p:nvPr/>
        </p:nvSpPr>
        <p:spPr bwMode="auto">
          <a:xfrm>
            <a:off x="2639616" y="1300118"/>
            <a:ext cx="1208056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latin typeface="Arial" panose="020B0604020202020204" pitchFamily="34" charset="0"/>
              <a:cs typeface="Arial" panose="020B0604020202020204" pitchFamily="34" charset="0"/>
            </a:endParaRPr>
          </a:p>
        </p:txBody>
      </p:sp>
      <p:grpSp>
        <p:nvGrpSpPr>
          <p:cNvPr id="8" name="组合 7">
            <a:extLst>
              <a:ext uri="{FF2B5EF4-FFF2-40B4-BE49-F238E27FC236}">
                <a16:creationId xmlns:a16="http://schemas.microsoft.com/office/drawing/2014/main" id="{42273231-EDBC-C49A-AFA8-80C3E13B54F9}"/>
              </a:ext>
            </a:extLst>
          </p:cNvPr>
          <p:cNvGrpSpPr/>
          <p:nvPr/>
        </p:nvGrpSpPr>
        <p:grpSpPr>
          <a:xfrm>
            <a:off x="-1" y="6553200"/>
            <a:ext cx="12192001" cy="304800"/>
            <a:chOff x="0" y="6569404"/>
            <a:chExt cx="9144000" cy="288000"/>
          </a:xfrm>
        </p:grpSpPr>
        <p:sp>
          <p:nvSpPr>
            <p:cNvPr id="9" name="矩形 8">
              <a:extLst>
                <a:ext uri="{FF2B5EF4-FFF2-40B4-BE49-F238E27FC236}">
                  <a16:creationId xmlns:a16="http://schemas.microsoft.com/office/drawing/2014/main" id="{C81F5565-EEDB-C8DD-DA6B-80C17FB35F6E}"/>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0" name="矩形 9">
              <a:extLst>
                <a:ext uri="{FF2B5EF4-FFF2-40B4-BE49-F238E27FC236}">
                  <a16:creationId xmlns:a16="http://schemas.microsoft.com/office/drawing/2014/main" id="{6F7005D1-DBF9-05EE-ED3E-12B0843CBB66}"/>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1" name="灯片编号占位符 5">
            <a:extLst>
              <a:ext uri="{FF2B5EF4-FFF2-40B4-BE49-F238E27FC236}">
                <a16:creationId xmlns:a16="http://schemas.microsoft.com/office/drawing/2014/main" id="{4EF389DF-1513-4741-38C2-235175018841}"/>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12</a:t>
            </a:fld>
            <a:endParaRPr lang="zh-HK" altLang="en-US" sz="1600" dirty="0">
              <a:solidFill>
                <a:schemeClr val="bg1"/>
              </a:solidFill>
            </a:endParaRPr>
          </a:p>
        </p:txBody>
      </p:sp>
      <p:pic>
        <p:nvPicPr>
          <p:cNvPr id="3" name="图片 2">
            <a:extLst>
              <a:ext uri="{FF2B5EF4-FFF2-40B4-BE49-F238E27FC236}">
                <a16:creationId xmlns:a16="http://schemas.microsoft.com/office/drawing/2014/main" id="{D66CB4E8-A491-4588-A88F-93C7DE713604}"/>
              </a:ext>
            </a:extLst>
          </p:cNvPr>
          <p:cNvPicPr>
            <a:picLocks noChangeAspect="1"/>
          </p:cNvPicPr>
          <p:nvPr/>
        </p:nvPicPr>
        <p:blipFill>
          <a:blip r:embed="rId3"/>
          <a:stretch>
            <a:fillRect/>
          </a:stretch>
        </p:blipFill>
        <p:spPr>
          <a:xfrm>
            <a:off x="336000" y="909000"/>
            <a:ext cx="6143021" cy="2929899"/>
          </a:xfrm>
          <a:prstGeom prst="rect">
            <a:avLst/>
          </a:prstGeom>
        </p:spPr>
      </p:pic>
      <p:pic>
        <p:nvPicPr>
          <p:cNvPr id="4" name="图片 3">
            <a:extLst>
              <a:ext uri="{FF2B5EF4-FFF2-40B4-BE49-F238E27FC236}">
                <a16:creationId xmlns:a16="http://schemas.microsoft.com/office/drawing/2014/main" id="{2627B980-8E98-429F-9078-DC5D5372CFB9}"/>
              </a:ext>
            </a:extLst>
          </p:cNvPr>
          <p:cNvPicPr>
            <a:picLocks noChangeAspect="1"/>
          </p:cNvPicPr>
          <p:nvPr/>
        </p:nvPicPr>
        <p:blipFill>
          <a:blip r:embed="rId4"/>
          <a:stretch>
            <a:fillRect/>
          </a:stretch>
        </p:blipFill>
        <p:spPr>
          <a:xfrm>
            <a:off x="6561385" y="810641"/>
            <a:ext cx="5592761" cy="3211594"/>
          </a:xfrm>
          <a:prstGeom prst="rect">
            <a:avLst/>
          </a:prstGeom>
        </p:spPr>
      </p:pic>
      <p:pic>
        <p:nvPicPr>
          <p:cNvPr id="5" name="图片 4">
            <a:extLst>
              <a:ext uri="{FF2B5EF4-FFF2-40B4-BE49-F238E27FC236}">
                <a16:creationId xmlns:a16="http://schemas.microsoft.com/office/drawing/2014/main" id="{8AD2587C-FC84-4A78-9717-121D493C5EF1}"/>
              </a:ext>
            </a:extLst>
          </p:cNvPr>
          <p:cNvPicPr>
            <a:picLocks noChangeAspect="1"/>
          </p:cNvPicPr>
          <p:nvPr/>
        </p:nvPicPr>
        <p:blipFill>
          <a:blip r:embed="rId5"/>
          <a:stretch>
            <a:fillRect/>
          </a:stretch>
        </p:blipFill>
        <p:spPr>
          <a:xfrm>
            <a:off x="2987505" y="3996522"/>
            <a:ext cx="5692392" cy="2505742"/>
          </a:xfrm>
          <a:prstGeom prst="rect">
            <a:avLst/>
          </a:prstGeom>
        </p:spPr>
      </p:pic>
    </p:spTree>
    <p:extLst>
      <p:ext uri="{BB962C8B-B14F-4D97-AF65-F5344CB8AC3E}">
        <p14:creationId xmlns:p14="http://schemas.microsoft.com/office/powerpoint/2010/main" val="1459860457"/>
      </p:ext>
    </p:extLst>
  </p:cSld>
  <p:clrMapOvr>
    <a:masterClrMapping/>
  </p:clrMapOvr>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18"/>
          <p:cNvGrpSpPr/>
          <p:nvPr/>
        </p:nvGrpSpPr>
        <p:grpSpPr bwMode="auto">
          <a:xfrm>
            <a:off x="2409457" y="2650330"/>
            <a:ext cx="1505450" cy="1479472"/>
            <a:chOff x="1709739" y="2636838"/>
            <a:chExt cx="1590160" cy="1584325"/>
          </a:xfrm>
          <a:solidFill>
            <a:srgbClr val="044875"/>
          </a:solidFill>
        </p:grpSpPr>
        <p:sp>
          <p:nvSpPr>
            <p:cNvPr id="35" name="Freeform 6"/>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7" name="Freeform 7"/>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8" name="Freeform 8"/>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9" name="Freeform 9"/>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0" name="Freeform 10"/>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1" name="Freeform 11"/>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2" name="Freeform 12"/>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3" name="Freeform 13"/>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4" name="Freeform 14"/>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grpSp>
      <p:sp>
        <p:nvSpPr>
          <p:cNvPr id="31" name="文本框 30"/>
          <p:cNvSpPr txBox="1"/>
          <p:nvPr/>
        </p:nvSpPr>
        <p:spPr bwMode="auto">
          <a:xfrm>
            <a:off x="2135561" y="4129802"/>
            <a:ext cx="2054225" cy="523334"/>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Contents</a:t>
            </a:r>
            <a:endParaRPr lang="zh-HK" altLang="en-US"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grpSp>
        <p:nvGrpSpPr>
          <p:cNvPr id="19" name="组合 18"/>
          <p:cNvGrpSpPr/>
          <p:nvPr>
            <p:custDataLst>
              <p:tags r:id="rId1"/>
            </p:custDataLst>
          </p:nvPr>
        </p:nvGrpSpPr>
        <p:grpSpPr>
          <a:xfrm>
            <a:off x="4523741" y="2047924"/>
            <a:ext cx="5370513" cy="534987"/>
            <a:chOff x="3281952" y="1484784"/>
            <a:chExt cx="5370513" cy="534987"/>
          </a:xfrm>
        </p:grpSpPr>
        <p:grpSp>
          <p:nvGrpSpPr>
            <p:cNvPr id="14" name="组合 13"/>
            <p:cNvGrpSpPr/>
            <p:nvPr/>
          </p:nvGrpSpPr>
          <p:grpSpPr>
            <a:xfrm>
              <a:off x="3943940" y="1484784"/>
              <a:ext cx="4708525" cy="534987"/>
              <a:chOff x="3943940" y="1626760"/>
              <a:chExt cx="4708525" cy="534987"/>
            </a:xfrm>
          </p:grpSpPr>
          <p:sp>
            <p:nvSpPr>
              <p:cNvPr id="49" name="Freeform 74"/>
              <p:cNvSpPr>
                <a:spLocks noEditPoints="1"/>
              </p:cNvSpPr>
              <p:nvPr>
                <p:custDataLst>
                  <p:tags r:id="rId25"/>
                </p:custDataLst>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rgbClr val="044875"/>
              </a:solidFill>
              <a:ln>
                <a:noFill/>
              </a:ln>
            </p:spPr>
            <p:txBody>
              <a:bodyPr/>
              <a:lstStyle/>
              <a:p>
                <a:pPr>
                  <a:defRPr/>
                </a:pPr>
                <a:endParaRPr lang="zh-CN" altLang="en-US" b="1">
                  <a:solidFill>
                    <a:prstClr val="black"/>
                  </a:solidFill>
                </a:endParaRPr>
              </a:p>
            </p:txBody>
          </p:sp>
          <p:sp>
            <p:nvSpPr>
              <p:cNvPr id="50" name="文本框 20"/>
              <p:cNvSpPr txBox="1">
                <a:spLocks noChangeArrowheads="1"/>
              </p:cNvSpPr>
              <p:nvPr>
                <p:custDataLst>
                  <p:tags r:id="rId26"/>
                </p:custDataLst>
              </p:nvPr>
            </p:nvSpPr>
            <p:spPr bwMode="auto">
              <a:xfrm>
                <a:off x="4599577" y="1648846"/>
                <a:ext cx="3989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rPr>
                  <a:t>Problem Description</a:t>
                </a:r>
                <a:endParaRPr lang="zh-CN" altLang="en-US" sz="2400" b="1" dirty="0">
                  <a:solidFill>
                    <a:srgbClr val="044875"/>
                  </a:solidFill>
                  <a:latin typeface="Times New Roman" panose="02020603050405020304" pitchFamily="18" charset="0"/>
                  <a:ea typeface="微软雅黑" panose="020B0503020204020204" charset="-122"/>
                </a:endParaRPr>
              </a:p>
            </p:txBody>
          </p:sp>
          <p:sp>
            <p:nvSpPr>
              <p:cNvPr id="51" name="矩形 50"/>
              <p:cNvSpPr/>
              <p:nvPr>
                <p:custDataLst>
                  <p:tags r:id="rId27"/>
                </p:custDataLst>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52" name="直接连接符 51"/>
              <p:cNvCxnSpPr/>
              <p:nvPr>
                <p:custDataLst>
                  <p:tags r:id="rId28"/>
                </p:custDataLst>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10" name="组合 9"/>
            <p:cNvGrpSpPr/>
            <p:nvPr/>
          </p:nvGrpSpPr>
          <p:grpSpPr>
            <a:xfrm>
              <a:off x="3281952" y="1484784"/>
              <a:ext cx="689642" cy="534987"/>
              <a:chOff x="3281952" y="1626760"/>
              <a:chExt cx="689642" cy="534987"/>
            </a:xfrm>
          </p:grpSpPr>
          <p:sp>
            <p:nvSpPr>
              <p:cNvPr id="53" name="矩形 52"/>
              <p:cNvSpPr/>
              <p:nvPr>
                <p:custDataLst>
                  <p:tags r:id="rId23"/>
                </p:custDataLst>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4" name="文本框 18"/>
              <p:cNvSpPr txBox="1">
                <a:spLocks noChangeArrowheads="1"/>
              </p:cNvSpPr>
              <p:nvPr>
                <p:custDataLst>
                  <p:tags r:id="rId24"/>
                </p:custDataLst>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01</a:t>
                </a:r>
                <a:endParaRPr lang="zh-CN" altLang="en-US" sz="2700" dirty="0">
                  <a:solidFill>
                    <a:srgbClr val="044875"/>
                  </a:solidFill>
                  <a:latin typeface="Impact" panose="020B0806030902050204" pitchFamily="34" charset="0"/>
                </a:endParaRPr>
              </a:p>
            </p:txBody>
          </p:sp>
        </p:grpSp>
      </p:grpSp>
      <p:grpSp>
        <p:nvGrpSpPr>
          <p:cNvPr id="22" name="组合 21"/>
          <p:cNvGrpSpPr/>
          <p:nvPr>
            <p:custDataLst>
              <p:tags r:id="rId2"/>
            </p:custDataLst>
          </p:nvPr>
        </p:nvGrpSpPr>
        <p:grpSpPr>
          <a:xfrm>
            <a:off x="4503593" y="3688642"/>
            <a:ext cx="5372100" cy="534987"/>
            <a:chOff x="3261805" y="3188752"/>
            <a:chExt cx="5372100" cy="534987"/>
          </a:xfrm>
        </p:grpSpPr>
        <p:grpSp>
          <p:nvGrpSpPr>
            <p:cNvPr id="12" name="组合 11"/>
            <p:cNvGrpSpPr/>
            <p:nvPr/>
          </p:nvGrpSpPr>
          <p:grpSpPr>
            <a:xfrm>
              <a:off x="3261805" y="3188752"/>
              <a:ext cx="689593" cy="534987"/>
              <a:chOff x="3261805" y="3188752"/>
              <a:chExt cx="689593" cy="534987"/>
            </a:xfrm>
          </p:grpSpPr>
          <p:sp>
            <p:nvSpPr>
              <p:cNvPr id="61" name="矩形 60"/>
              <p:cNvSpPr/>
              <p:nvPr>
                <p:custDataLst>
                  <p:tags r:id="rId21"/>
                </p:custDataLst>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62" name="文本框 86"/>
              <p:cNvSpPr txBox="1">
                <a:spLocks noChangeArrowheads="1"/>
              </p:cNvSpPr>
              <p:nvPr>
                <p:custDataLst>
                  <p:tags r:id="rId22"/>
                </p:custDataLst>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a:solidFill>
                      <a:srgbClr val="044875"/>
                    </a:solidFill>
                    <a:latin typeface="Impact" panose="020B0806030902050204" pitchFamily="34" charset="0"/>
                  </a:rPr>
                  <a:t>03</a:t>
                </a:r>
                <a:endParaRPr lang="zh-CN" altLang="en-US" sz="2700">
                  <a:solidFill>
                    <a:srgbClr val="044875"/>
                  </a:solidFill>
                  <a:latin typeface="Impact" panose="020B0806030902050204" pitchFamily="34" charset="0"/>
                </a:endParaRPr>
              </a:p>
            </p:txBody>
          </p:sp>
        </p:grpSp>
        <p:grpSp>
          <p:nvGrpSpPr>
            <p:cNvPr id="16" name="组合 15"/>
            <p:cNvGrpSpPr/>
            <p:nvPr/>
          </p:nvGrpSpPr>
          <p:grpSpPr>
            <a:xfrm>
              <a:off x="3923792" y="3188752"/>
              <a:ext cx="4710113" cy="534987"/>
              <a:chOff x="3923792" y="3188752"/>
              <a:chExt cx="4710113" cy="534987"/>
            </a:xfrm>
          </p:grpSpPr>
          <p:sp>
            <p:nvSpPr>
              <p:cNvPr id="56" name="文本框 81"/>
              <p:cNvSpPr txBox="1">
                <a:spLocks noChangeArrowheads="1"/>
              </p:cNvSpPr>
              <p:nvPr>
                <p:custDataLst>
                  <p:tags r:id="rId17"/>
                </p:custDataLst>
              </p:nvPr>
            </p:nvSpPr>
            <p:spPr bwMode="auto">
              <a:xfrm>
                <a:off x="4876292" y="3235107"/>
                <a:ext cx="339852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sym typeface="+mn-ea"/>
                  </a:rPr>
                  <a:t>Experiment Results</a:t>
                </a:r>
                <a:endParaRPr lang="en-US" altLang="zh-CN" sz="2400" b="1" dirty="0">
                  <a:solidFill>
                    <a:srgbClr val="044875"/>
                  </a:solidFill>
                  <a:latin typeface="Times New Roman" panose="02020603050405020304" pitchFamily="18" charset="0"/>
                  <a:ea typeface="微软雅黑" panose="020B0503020204020204" charset="-122"/>
                </a:endParaRPr>
              </a:p>
            </p:txBody>
          </p:sp>
          <p:sp>
            <p:nvSpPr>
              <p:cNvPr id="57" name="矩形 56"/>
              <p:cNvSpPr/>
              <p:nvPr>
                <p:custDataLst>
                  <p:tags r:id="rId18"/>
                </p:custDataLst>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58" name="直接连接符 57"/>
              <p:cNvCxnSpPr/>
              <p:nvPr>
                <p:custDataLst>
                  <p:tags r:id="rId19"/>
                </p:custDataLst>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60" name="Freeform 71"/>
              <p:cNvSpPr>
                <a:spLocks noEditPoints="1"/>
              </p:cNvSpPr>
              <p:nvPr>
                <p:custDataLst>
                  <p:tags r:id="rId20"/>
                </p:custDataLst>
              </p:nvPr>
            </p:nvSpPr>
            <p:spPr bwMode="auto">
              <a:xfrm>
                <a:off x="4038092" y="3253839"/>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rgbClr val="044875"/>
              </a:solidFill>
              <a:ln>
                <a:noFill/>
              </a:ln>
            </p:spPr>
            <p:txBody>
              <a:bodyPr/>
              <a:lstStyle/>
              <a:p>
                <a:pPr>
                  <a:defRPr/>
                </a:pPr>
                <a:endParaRPr lang="zh-CN" altLang="en-US" b="1">
                  <a:solidFill>
                    <a:prstClr val="black"/>
                  </a:solidFill>
                </a:endParaRPr>
              </a:p>
            </p:txBody>
          </p:sp>
        </p:grpSp>
      </p:grpSp>
      <p:grpSp>
        <p:nvGrpSpPr>
          <p:cNvPr id="23" name="组合 22"/>
          <p:cNvGrpSpPr/>
          <p:nvPr>
            <p:custDataLst>
              <p:tags r:id="rId3"/>
            </p:custDataLst>
          </p:nvPr>
        </p:nvGrpSpPr>
        <p:grpSpPr>
          <a:xfrm>
            <a:off x="4503593" y="4509001"/>
            <a:ext cx="5372100" cy="534987"/>
            <a:chOff x="3261805" y="4046141"/>
            <a:chExt cx="5372100" cy="534987"/>
          </a:xfrm>
        </p:grpSpPr>
        <p:grpSp>
          <p:nvGrpSpPr>
            <p:cNvPr id="13" name="组合 12"/>
            <p:cNvGrpSpPr/>
            <p:nvPr/>
          </p:nvGrpSpPr>
          <p:grpSpPr>
            <a:xfrm>
              <a:off x="3261805" y="4046141"/>
              <a:ext cx="689447" cy="534987"/>
              <a:chOff x="3261805" y="3969748"/>
              <a:chExt cx="689447" cy="534987"/>
            </a:xfrm>
          </p:grpSpPr>
          <p:sp>
            <p:nvSpPr>
              <p:cNvPr id="89" name="矩形 88"/>
              <p:cNvSpPr/>
              <p:nvPr>
                <p:custDataLst>
                  <p:tags r:id="rId15"/>
                </p:custDataLst>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0" name="文本框 131"/>
              <p:cNvSpPr txBox="1">
                <a:spLocks noChangeArrowheads="1"/>
              </p:cNvSpPr>
              <p:nvPr>
                <p:custDataLst>
                  <p:tags r:id="rId16"/>
                </p:custDataLst>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a:solidFill>
                      <a:srgbClr val="044875"/>
                    </a:solidFill>
                    <a:latin typeface="Impact" panose="020B0806030902050204" pitchFamily="34" charset="0"/>
                  </a:rPr>
                  <a:t>04</a:t>
                </a:r>
                <a:endParaRPr lang="zh-CN" altLang="en-US" sz="2700">
                  <a:solidFill>
                    <a:srgbClr val="044875"/>
                  </a:solidFill>
                  <a:latin typeface="Impact" panose="020B0806030902050204" pitchFamily="34" charset="0"/>
                </a:endParaRPr>
              </a:p>
            </p:txBody>
          </p:sp>
        </p:grpSp>
        <p:grpSp>
          <p:nvGrpSpPr>
            <p:cNvPr id="17" name="组合 16"/>
            <p:cNvGrpSpPr/>
            <p:nvPr/>
          </p:nvGrpSpPr>
          <p:grpSpPr>
            <a:xfrm>
              <a:off x="3923792" y="4046141"/>
              <a:ext cx="4710113" cy="534987"/>
              <a:chOff x="3923792" y="3969748"/>
              <a:chExt cx="4710113" cy="534987"/>
            </a:xfrm>
          </p:grpSpPr>
          <p:sp>
            <p:nvSpPr>
              <p:cNvPr id="64" name="文本框 126"/>
              <p:cNvSpPr txBox="1">
                <a:spLocks noChangeArrowheads="1"/>
              </p:cNvSpPr>
              <p:nvPr>
                <p:custDataLst>
                  <p:tags r:id="rId11"/>
                </p:custDataLst>
              </p:nvPr>
            </p:nvSpPr>
            <p:spPr bwMode="auto">
              <a:xfrm>
                <a:off x="4571492" y="4002700"/>
                <a:ext cx="40417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rPr>
                  <a:t>Conclusion</a:t>
                </a:r>
              </a:p>
            </p:txBody>
          </p:sp>
          <p:sp>
            <p:nvSpPr>
              <p:cNvPr id="65" name="矩形 64"/>
              <p:cNvSpPr/>
              <p:nvPr>
                <p:custDataLst>
                  <p:tags r:id="rId12"/>
                </p:custDataLst>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86" name="直接连接符 85"/>
              <p:cNvCxnSpPr/>
              <p:nvPr>
                <p:custDataLst>
                  <p:tags r:id="rId13"/>
                </p:custDataLst>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88" name="Freeform 306"/>
              <p:cNvSpPr>
                <a:spLocks noEditPoints="1"/>
              </p:cNvSpPr>
              <p:nvPr>
                <p:custDataLst>
                  <p:tags r:id="rId14"/>
                </p:custDataLst>
              </p:nvPr>
            </p:nvSpPr>
            <p:spPr bwMode="auto">
              <a:xfrm>
                <a:off x="4061905" y="4028951"/>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rgbClr val="044875"/>
              </a:solidFill>
              <a:ln>
                <a:noFill/>
              </a:ln>
            </p:spPr>
            <p:txBody>
              <a:bodyPr/>
              <a:lstStyle/>
              <a:p>
                <a:pPr>
                  <a:defRPr/>
                </a:pPr>
                <a:endParaRPr lang="zh-CN" altLang="en-US" b="1">
                  <a:solidFill>
                    <a:prstClr val="black"/>
                  </a:solidFill>
                </a:endParaRPr>
              </a:p>
            </p:txBody>
          </p:sp>
        </p:grpSp>
      </p:grpSp>
      <p:grpSp>
        <p:nvGrpSpPr>
          <p:cNvPr id="20" name="组合 19"/>
          <p:cNvGrpSpPr/>
          <p:nvPr>
            <p:custDataLst>
              <p:tags r:id="rId4"/>
            </p:custDataLst>
          </p:nvPr>
        </p:nvGrpSpPr>
        <p:grpSpPr>
          <a:xfrm>
            <a:off x="4517645" y="2868283"/>
            <a:ext cx="5370513" cy="534987"/>
            <a:chOff x="3275856" y="2348880"/>
            <a:chExt cx="5370513" cy="534987"/>
          </a:xfrm>
        </p:grpSpPr>
        <p:grpSp>
          <p:nvGrpSpPr>
            <p:cNvPr id="11" name="组合 10"/>
            <p:cNvGrpSpPr/>
            <p:nvPr/>
          </p:nvGrpSpPr>
          <p:grpSpPr>
            <a:xfrm>
              <a:off x="3275856" y="2348880"/>
              <a:ext cx="689474" cy="534987"/>
              <a:chOff x="3275856" y="2407756"/>
              <a:chExt cx="689474" cy="534987"/>
            </a:xfrm>
          </p:grpSpPr>
          <p:sp>
            <p:nvSpPr>
              <p:cNvPr id="97" name="矩形 96"/>
              <p:cNvSpPr/>
              <p:nvPr>
                <p:custDataLst>
                  <p:tags r:id="rId9"/>
                </p:custDataLst>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8" name="文本框 78"/>
              <p:cNvSpPr txBox="1">
                <a:spLocks noChangeArrowheads="1"/>
              </p:cNvSpPr>
              <p:nvPr>
                <p:custDataLst>
                  <p:tags r:id="rId10"/>
                </p:custDataLst>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02</a:t>
                </a:r>
                <a:endParaRPr lang="zh-CN" altLang="en-US" sz="2700" dirty="0">
                  <a:solidFill>
                    <a:srgbClr val="044875"/>
                  </a:solidFill>
                  <a:latin typeface="Impact" panose="020B0806030902050204" pitchFamily="34" charset="0"/>
                </a:endParaRPr>
              </a:p>
            </p:txBody>
          </p:sp>
        </p:grpSp>
        <p:grpSp>
          <p:nvGrpSpPr>
            <p:cNvPr id="15" name="组合 14"/>
            <p:cNvGrpSpPr/>
            <p:nvPr/>
          </p:nvGrpSpPr>
          <p:grpSpPr>
            <a:xfrm>
              <a:off x="3937844" y="2348880"/>
              <a:ext cx="4708525" cy="534987"/>
              <a:chOff x="3937844" y="2407756"/>
              <a:chExt cx="4708525" cy="534987"/>
            </a:xfrm>
          </p:grpSpPr>
          <p:sp>
            <p:nvSpPr>
              <p:cNvPr id="92" name="文本框 73"/>
              <p:cNvSpPr txBox="1">
                <a:spLocks noChangeArrowheads="1"/>
              </p:cNvSpPr>
              <p:nvPr>
                <p:custDataLst>
                  <p:tags r:id="rId5"/>
                </p:custDataLst>
              </p:nvPr>
            </p:nvSpPr>
            <p:spPr bwMode="auto">
              <a:xfrm>
                <a:off x="5326034" y="2449079"/>
                <a:ext cx="2499719"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sym typeface="+mn-ea"/>
                  </a:rPr>
                  <a:t>Method Design</a:t>
                </a:r>
                <a:endParaRPr lang="en-US" altLang="zh-CN" sz="2400" b="1" dirty="0">
                  <a:solidFill>
                    <a:srgbClr val="044875"/>
                  </a:solidFill>
                  <a:latin typeface="Times New Roman" panose="02020603050405020304" pitchFamily="18" charset="0"/>
                  <a:ea typeface="微软雅黑" panose="020B0503020204020204" charset="-122"/>
                </a:endParaRPr>
              </a:p>
            </p:txBody>
          </p:sp>
          <p:sp>
            <p:nvSpPr>
              <p:cNvPr id="93" name="矩形 92"/>
              <p:cNvSpPr/>
              <p:nvPr>
                <p:custDataLst>
                  <p:tags r:id="rId6"/>
                </p:custDataLst>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94" name="直接连接符 93"/>
              <p:cNvCxnSpPr/>
              <p:nvPr>
                <p:custDataLst>
                  <p:tags r:id="rId7"/>
                </p:custDataLst>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6" name="Freeform 30"/>
              <p:cNvSpPr>
                <a:spLocks noEditPoints="1"/>
              </p:cNvSpPr>
              <p:nvPr>
                <p:custDataLst>
                  <p:tags r:id="rId8"/>
                </p:custDataLst>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rgbClr val="044875"/>
              </a:solidFill>
              <a:ln>
                <a:noFill/>
              </a:ln>
            </p:spPr>
            <p:txBody>
              <a:bodyPr/>
              <a:lstStyle/>
              <a:p>
                <a:pPr>
                  <a:defRPr/>
                </a:pPr>
                <a:endParaRPr lang="zh-CN" altLang="en-US" b="1">
                  <a:solidFill>
                    <a:prstClr val="black"/>
                  </a:solidFill>
                </a:endParaRPr>
              </a:p>
            </p:txBody>
          </p:sp>
        </p:grpSp>
      </p:grpSp>
      <p:grpSp>
        <p:nvGrpSpPr>
          <p:cNvPr id="7" name="组合 6">
            <a:extLst>
              <a:ext uri="{FF2B5EF4-FFF2-40B4-BE49-F238E27FC236}">
                <a16:creationId xmlns:a16="http://schemas.microsoft.com/office/drawing/2014/main" id="{672FB0C7-6772-C5DC-6A66-12D51CF0A762}"/>
              </a:ext>
            </a:extLst>
          </p:cNvPr>
          <p:cNvGrpSpPr/>
          <p:nvPr/>
        </p:nvGrpSpPr>
        <p:grpSpPr>
          <a:xfrm>
            <a:off x="-1" y="6553200"/>
            <a:ext cx="12192001" cy="304800"/>
            <a:chOff x="0" y="6569404"/>
            <a:chExt cx="9144000" cy="288000"/>
          </a:xfrm>
        </p:grpSpPr>
        <p:sp>
          <p:nvSpPr>
            <p:cNvPr id="8" name="矩形 7">
              <a:extLst>
                <a:ext uri="{FF2B5EF4-FFF2-40B4-BE49-F238E27FC236}">
                  <a16:creationId xmlns:a16="http://schemas.microsoft.com/office/drawing/2014/main" id="{903259D7-88E6-A587-BA69-01AE6CF91591}"/>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9" name="矩形 8">
              <a:extLst>
                <a:ext uri="{FF2B5EF4-FFF2-40B4-BE49-F238E27FC236}">
                  <a16:creationId xmlns:a16="http://schemas.microsoft.com/office/drawing/2014/main" id="{47FD3BCE-ABFB-87F9-D242-364D216475B9}"/>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21" name="灯片编号占位符 5">
            <a:extLst>
              <a:ext uri="{FF2B5EF4-FFF2-40B4-BE49-F238E27FC236}">
                <a16:creationId xmlns:a16="http://schemas.microsoft.com/office/drawing/2014/main" id="{7F24C048-A359-FE98-7E80-DBD473F807D5}"/>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120</a:t>
            </a:fld>
            <a:endParaRPr lang="zh-HK" altLang="en-US" sz="1600" dirty="0">
              <a:solidFill>
                <a:schemeClr val="bg1"/>
              </a:solidFill>
            </a:endParaRPr>
          </a:p>
        </p:txBody>
      </p:sp>
      <p:pic>
        <p:nvPicPr>
          <p:cNvPr id="25" name="图片 24">
            <a:extLst>
              <a:ext uri="{FF2B5EF4-FFF2-40B4-BE49-F238E27FC236}">
                <a16:creationId xmlns:a16="http://schemas.microsoft.com/office/drawing/2014/main" id="{68852B2E-7B2D-C4E9-E6D8-3B5AFB39E0BC}"/>
              </a:ext>
            </a:extLst>
          </p:cNvPr>
          <p:cNvPicPr>
            <a:picLocks noChangeAspect="1"/>
          </p:cNvPicPr>
          <p:nvPr/>
        </p:nvPicPr>
        <p:blipFill>
          <a:blip r:embed="rId31" cstate="print">
            <a:clrChange>
              <a:clrFrom>
                <a:srgbClr val="FFFFFF"/>
              </a:clrFrom>
              <a:clrTo>
                <a:srgbClr val="FFFFFF">
                  <a:alpha val="0"/>
                </a:srgbClr>
              </a:clrTo>
            </a:clrChange>
            <a:extLst>
              <a:ext uri="{BEBA8EAE-BF5A-486C-A8C5-ECC9F3942E4B}">
                <a14:imgProps xmlns:a14="http://schemas.microsoft.com/office/drawing/2010/main">
                  <a14:imgLayer r:embed="rId32">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spTree>
    <p:extLst>
      <p:ext uri="{BB962C8B-B14F-4D97-AF65-F5344CB8AC3E}">
        <p14:creationId xmlns:p14="http://schemas.microsoft.com/office/powerpoint/2010/main" val="1368981689"/>
      </p:ext>
    </p:extLst>
  </p:cSld>
  <p:clrMapOvr>
    <a:masterClrMapping/>
  </p:clrMapOvr>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a:extLst>
              <a:ext uri="{FF2B5EF4-FFF2-40B4-BE49-F238E27FC236}">
                <a16:creationId xmlns:a16="http://schemas.microsoft.com/office/drawing/2014/main" id="{77A46353-A232-0E71-0097-136BC0172C9F}"/>
              </a:ext>
            </a:extLst>
          </p:cNvPr>
          <p:cNvGrpSpPr/>
          <p:nvPr/>
        </p:nvGrpSpPr>
        <p:grpSpPr>
          <a:xfrm>
            <a:off x="-1" y="6553200"/>
            <a:ext cx="12192001" cy="304800"/>
            <a:chOff x="0" y="6569404"/>
            <a:chExt cx="9144000" cy="288000"/>
          </a:xfrm>
        </p:grpSpPr>
        <p:sp>
          <p:nvSpPr>
            <p:cNvPr id="8" name="矩形 7">
              <a:extLst>
                <a:ext uri="{FF2B5EF4-FFF2-40B4-BE49-F238E27FC236}">
                  <a16:creationId xmlns:a16="http://schemas.microsoft.com/office/drawing/2014/main" id="{C736AE62-8F6D-9AFA-06E6-ECD72B955DE3}"/>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9" name="矩形 8">
              <a:extLst>
                <a:ext uri="{FF2B5EF4-FFF2-40B4-BE49-F238E27FC236}">
                  <a16:creationId xmlns:a16="http://schemas.microsoft.com/office/drawing/2014/main" id="{964C272F-1841-C57F-DC15-D2BD90A5377A}"/>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21" name="灯片编号占位符 5">
            <a:extLst>
              <a:ext uri="{FF2B5EF4-FFF2-40B4-BE49-F238E27FC236}">
                <a16:creationId xmlns:a16="http://schemas.microsoft.com/office/drawing/2014/main" id="{F5B60254-3F94-ACC4-54C2-28D1691F371D}"/>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121</a:t>
            </a:fld>
            <a:endParaRPr lang="zh-HK" altLang="en-US" sz="1600" dirty="0">
              <a:solidFill>
                <a:schemeClr val="bg1"/>
              </a:solidFill>
            </a:endParaRPr>
          </a:p>
        </p:txBody>
      </p:sp>
      <p:pic>
        <p:nvPicPr>
          <p:cNvPr id="25" name="图片 24">
            <a:extLst>
              <a:ext uri="{FF2B5EF4-FFF2-40B4-BE49-F238E27FC236}">
                <a16:creationId xmlns:a16="http://schemas.microsoft.com/office/drawing/2014/main" id="{A3018AC7-0553-43E2-B350-F76141839A8A}"/>
              </a:ext>
            </a:extLst>
          </p:cNvPr>
          <p:cNvPicPr>
            <a:picLocks noChangeAspect="1"/>
          </p:cNvPicPr>
          <p:nvPr/>
        </p:nvPicPr>
        <p:blipFill>
          <a:blip r:embed="rId31" cstate="print">
            <a:clrChange>
              <a:clrFrom>
                <a:srgbClr val="FFFFFF"/>
              </a:clrFrom>
              <a:clrTo>
                <a:srgbClr val="FFFFFF">
                  <a:alpha val="0"/>
                </a:srgbClr>
              </a:clrTo>
            </a:clrChange>
            <a:extLst>
              <a:ext uri="{BEBA8EAE-BF5A-486C-A8C5-ECC9F3942E4B}">
                <a14:imgProps xmlns:a14="http://schemas.microsoft.com/office/drawing/2010/main">
                  <a14:imgLayer r:embed="rId32">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grpSp>
        <p:nvGrpSpPr>
          <p:cNvPr id="496" name="组合 18">
            <a:extLst>
              <a:ext uri="{FF2B5EF4-FFF2-40B4-BE49-F238E27FC236}">
                <a16:creationId xmlns:a16="http://schemas.microsoft.com/office/drawing/2014/main" id="{854B8CB7-1A4B-42D3-8E48-76F185ACDD9B}"/>
              </a:ext>
            </a:extLst>
          </p:cNvPr>
          <p:cNvGrpSpPr/>
          <p:nvPr/>
        </p:nvGrpSpPr>
        <p:grpSpPr bwMode="auto">
          <a:xfrm>
            <a:off x="2409457" y="2650330"/>
            <a:ext cx="1505450" cy="1479472"/>
            <a:chOff x="1709739" y="2636838"/>
            <a:chExt cx="1590160" cy="1584325"/>
          </a:xfrm>
          <a:solidFill>
            <a:srgbClr val="044875"/>
          </a:solidFill>
        </p:grpSpPr>
        <p:sp>
          <p:nvSpPr>
            <p:cNvPr id="497" name="Freeform 6">
              <a:extLst>
                <a:ext uri="{FF2B5EF4-FFF2-40B4-BE49-F238E27FC236}">
                  <a16:creationId xmlns:a16="http://schemas.microsoft.com/office/drawing/2014/main" id="{C39E0309-EB67-4EAC-9531-B1D4B30CB162}"/>
                </a:ext>
              </a:extLst>
            </p:cNvPr>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98" name="Freeform 7">
              <a:extLst>
                <a:ext uri="{FF2B5EF4-FFF2-40B4-BE49-F238E27FC236}">
                  <a16:creationId xmlns:a16="http://schemas.microsoft.com/office/drawing/2014/main" id="{0AA0A214-FCF0-4EE7-BE06-5CE2BEF86F5F}"/>
                </a:ext>
              </a:extLst>
            </p:cNvPr>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99" name="Freeform 8">
              <a:extLst>
                <a:ext uri="{FF2B5EF4-FFF2-40B4-BE49-F238E27FC236}">
                  <a16:creationId xmlns:a16="http://schemas.microsoft.com/office/drawing/2014/main" id="{39B1141A-2D04-4370-B98B-2B86BD8F614E}"/>
                </a:ext>
              </a:extLst>
            </p:cNvPr>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500" name="Freeform 9">
              <a:extLst>
                <a:ext uri="{FF2B5EF4-FFF2-40B4-BE49-F238E27FC236}">
                  <a16:creationId xmlns:a16="http://schemas.microsoft.com/office/drawing/2014/main" id="{4FC49958-F150-4EEF-AA46-9D6603396EB1}"/>
                </a:ext>
              </a:extLst>
            </p:cNvPr>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501" name="Freeform 10">
              <a:extLst>
                <a:ext uri="{FF2B5EF4-FFF2-40B4-BE49-F238E27FC236}">
                  <a16:creationId xmlns:a16="http://schemas.microsoft.com/office/drawing/2014/main" id="{C1D6D8F0-2D62-4DAF-B424-B8632A2EACD1}"/>
                </a:ext>
              </a:extLst>
            </p:cNvPr>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502" name="Freeform 11">
              <a:extLst>
                <a:ext uri="{FF2B5EF4-FFF2-40B4-BE49-F238E27FC236}">
                  <a16:creationId xmlns:a16="http://schemas.microsoft.com/office/drawing/2014/main" id="{426A6134-3ACE-48CA-8A8B-647FD5342B10}"/>
                </a:ext>
              </a:extLst>
            </p:cNvPr>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503" name="Freeform 12">
              <a:extLst>
                <a:ext uri="{FF2B5EF4-FFF2-40B4-BE49-F238E27FC236}">
                  <a16:creationId xmlns:a16="http://schemas.microsoft.com/office/drawing/2014/main" id="{51608EB7-8C24-4021-B07D-BCBA2182EB77}"/>
                </a:ext>
              </a:extLst>
            </p:cNvPr>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504" name="Freeform 13">
              <a:extLst>
                <a:ext uri="{FF2B5EF4-FFF2-40B4-BE49-F238E27FC236}">
                  <a16:creationId xmlns:a16="http://schemas.microsoft.com/office/drawing/2014/main" id="{826E87AD-0AC4-47F9-AE91-D8215BE92B5F}"/>
                </a:ext>
              </a:extLst>
            </p:cNvPr>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505" name="Freeform 14">
              <a:extLst>
                <a:ext uri="{FF2B5EF4-FFF2-40B4-BE49-F238E27FC236}">
                  <a16:creationId xmlns:a16="http://schemas.microsoft.com/office/drawing/2014/main" id="{E0EB99D6-33E0-442C-BD90-B33985A01CA3}"/>
                </a:ext>
              </a:extLst>
            </p:cNvPr>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grpSp>
      <p:sp>
        <p:nvSpPr>
          <p:cNvPr id="506" name="文本框 505">
            <a:extLst>
              <a:ext uri="{FF2B5EF4-FFF2-40B4-BE49-F238E27FC236}">
                <a16:creationId xmlns:a16="http://schemas.microsoft.com/office/drawing/2014/main" id="{AFBCCE6B-C21A-4359-9525-E41661851CE6}"/>
              </a:ext>
            </a:extLst>
          </p:cNvPr>
          <p:cNvSpPr txBox="1"/>
          <p:nvPr/>
        </p:nvSpPr>
        <p:spPr bwMode="auto">
          <a:xfrm>
            <a:off x="2135561" y="4129802"/>
            <a:ext cx="2054225" cy="523334"/>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Contents</a:t>
            </a:r>
            <a:endParaRPr lang="zh-HK" altLang="en-US"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grpSp>
        <p:nvGrpSpPr>
          <p:cNvPr id="507" name="组合 506">
            <a:extLst>
              <a:ext uri="{FF2B5EF4-FFF2-40B4-BE49-F238E27FC236}">
                <a16:creationId xmlns:a16="http://schemas.microsoft.com/office/drawing/2014/main" id="{C4F8B5E0-3A9E-43DC-9750-04C5C01D969D}"/>
              </a:ext>
            </a:extLst>
          </p:cNvPr>
          <p:cNvGrpSpPr/>
          <p:nvPr>
            <p:custDataLst>
              <p:tags r:id="rId1"/>
            </p:custDataLst>
          </p:nvPr>
        </p:nvGrpSpPr>
        <p:grpSpPr>
          <a:xfrm>
            <a:off x="4523741" y="2047924"/>
            <a:ext cx="5370513" cy="534987"/>
            <a:chOff x="3281952" y="1484784"/>
            <a:chExt cx="5370513" cy="534987"/>
          </a:xfrm>
        </p:grpSpPr>
        <p:grpSp>
          <p:nvGrpSpPr>
            <p:cNvPr id="508" name="组合 507">
              <a:extLst>
                <a:ext uri="{FF2B5EF4-FFF2-40B4-BE49-F238E27FC236}">
                  <a16:creationId xmlns:a16="http://schemas.microsoft.com/office/drawing/2014/main" id="{D0CD1FD4-E30B-4C04-ADA0-E00A723092D8}"/>
                </a:ext>
              </a:extLst>
            </p:cNvPr>
            <p:cNvGrpSpPr/>
            <p:nvPr/>
          </p:nvGrpSpPr>
          <p:grpSpPr>
            <a:xfrm>
              <a:off x="3943940" y="1484784"/>
              <a:ext cx="4708525" cy="534987"/>
              <a:chOff x="3943940" y="1626760"/>
              <a:chExt cx="4708525" cy="534987"/>
            </a:xfrm>
          </p:grpSpPr>
          <p:sp>
            <p:nvSpPr>
              <p:cNvPr id="512" name="Freeform 74">
                <a:extLst>
                  <a:ext uri="{FF2B5EF4-FFF2-40B4-BE49-F238E27FC236}">
                    <a16:creationId xmlns:a16="http://schemas.microsoft.com/office/drawing/2014/main" id="{134D63FA-7F97-4DC5-A1CC-DE424B1B768C}"/>
                  </a:ext>
                </a:extLst>
              </p:cNvPr>
              <p:cNvSpPr>
                <a:spLocks noEditPoints="1"/>
              </p:cNvSpPr>
              <p:nvPr>
                <p:custDataLst>
                  <p:tags r:id="rId25"/>
                </p:custDataLst>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rgbClr val="044875"/>
              </a:solidFill>
              <a:ln>
                <a:noFill/>
              </a:ln>
            </p:spPr>
            <p:txBody>
              <a:bodyPr/>
              <a:lstStyle/>
              <a:p>
                <a:pPr>
                  <a:defRPr/>
                </a:pPr>
                <a:endParaRPr lang="zh-CN" altLang="en-US" b="1">
                  <a:solidFill>
                    <a:prstClr val="black"/>
                  </a:solidFill>
                </a:endParaRPr>
              </a:p>
            </p:txBody>
          </p:sp>
          <p:sp>
            <p:nvSpPr>
              <p:cNvPr id="513" name="文本框 20">
                <a:extLst>
                  <a:ext uri="{FF2B5EF4-FFF2-40B4-BE49-F238E27FC236}">
                    <a16:creationId xmlns:a16="http://schemas.microsoft.com/office/drawing/2014/main" id="{F52D626D-9F1F-491D-86BE-C25C64971066}"/>
                  </a:ext>
                </a:extLst>
              </p:cNvPr>
              <p:cNvSpPr txBox="1">
                <a:spLocks noChangeArrowheads="1"/>
              </p:cNvSpPr>
              <p:nvPr>
                <p:custDataLst>
                  <p:tags r:id="rId26"/>
                </p:custDataLst>
              </p:nvPr>
            </p:nvSpPr>
            <p:spPr bwMode="auto">
              <a:xfrm>
                <a:off x="4599577" y="1648846"/>
                <a:ext cx="3989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rPr>
                  <a:t>Problem Description</a:t>
                </a:r>
                <a:endParaRPr lang="zh-CN" altLang="en-US" sz="2400" b="1" dirty="0">
                  <a:solidFill>
                    <a:srgbClr val="044875"/>
                  </a:solidFill>
                  <a:latin typeface="Times New Roman" panose="02020603050405020304" pitchFamily="18" charset="0"/>
                  <a:ea typeface="微软雅黑" panose="020B0503020204020204" charset="-122"/>
                </a:endParaRPr>
              </a:p>
            </p:txBody>
          </p:sp>
          <p:sp>
            <p:nvSpPr>
              <p:cNvPr id="514" name="矩形 513">
                <a:extLst>
                  <a:ext uri="{FF2B5EF4-FFF2-40B4-BE49-F238E27FC236}">
                    <a16:creationId xmlns:a16="http://schemas.microsoft.com/office/drawing/2014/main" id="{3D285A3A-933C-4B17-9A33-1D437AF90F1B}"/>
                  </a:ext>
                </a:extLst>
              </p:cNvPr>
              <p:cNvSpPr/>
              <p:nvPr>
                <p:custDataLst>
                  <p:tags r:id="rId27"/>
                </p:custDataLst>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515" name="直接连接符 514">
                <a:extLst>
                  <a:ext uri="{FF2B5EF4-FFF2-40B4-BE49-F238E27FC236}">
                    <a16:creationId xmlns:a16="http://schemas.microsoft.com/office/drawing/2014/main" id="{EF5D593A-ADFC-455F-8AAB-003B9E42C3C3}"/>
                  </a:ext>
                </a:extLst>
              </p:cNvPr>
              <p:cNvCxnSpPr/>
              <p:nvPr>
                <p:custDataLst>
                  <p:tags r:id="rId28"/>
                </p:custDataLst>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509" name="组合 508">
              <a:extLst>
                <a:ext uri="{FF2B5EF4-FFF2-40B4-BE49-F238E27FC236}">
                  <a16:creationId xmlns:a16="http://schemas.microsoft.com/office/drawing/2014/main" id="{1864DC6D-5AEC-4949-90DC-7620EC854008}"/>
                </a:ext>
              </a:extLst>
            </p:cNvPr>
            <p:cNvGrpSpPr/>
            <p:nvPr/>
          </p:nvGrpSpPr>
          <p:grpSpPr>
            <a:xfrm>
              <a:off x="3281952" y="1484784"/>
              <a:ext cx="689642" cy="534987"/>
              <a:chOff x="3281952" y="1626760"/>
              <a:chExt cx="689642" cy="534987"/>
            </a:xfrm>
          </p:grpSpPr>
          <p:sp>
            <p:nvSpPr>
              <p:cNvPr id="510" name="矩形 509">
                <a:extLst>
                  <a:ext uri="{FF2B5EF4-FFF2-40B4-BE49-F238E27FC236}">
                    <a16:creationId xmlns:a16="http://schemas.microsoft.com/office/drawing/2014/main" id="{02CA0AF2-F206-4FEB-A585-FAC07E799030}"/>
                  </a:ext>
                </a:extLst>
              </p:cNvPr>
              <p:cNvSpPr/>
              <p:nvPr>
                <p:custDataLst>
                  <p:tags r:id="rId23"/>
                </p:custDataLst>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11" name="文本框 18">
                <a:extLst>
                  <a:ext uri="{FF2B5EF4-FFF2-40B4-BE49-F238E27FC236}">
                    <a16:creationId xmlns:a16="http://schemas.microsoft.com/office/drawing/2014/main" id="{B9FF2992-AC1D-4401-AAE7-A69E646B3D2F}"/>
                  </a:ext>
                </a:extLst>
              </p:cNvPr>
              <p:cNvSpPr txBox="1">
                <a:spLocks noChangeArrowheads="1"/>
              </p:cNvSpPr>
              <p:nvPr>
                <p:custDataLst>
                  <p:tags r:id="rId24"/>
                </p:custDataLst>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01</a:t>
                </a:r>
                <a:endParaRPr lang="zh-CN" altLang="en-US" sz="2700" dirty="0">
                  <a:solidFill>
                    <a:srgbClr val="044875"/>
                  </a:solidFill>
                  <a:latin typeface="Impact" panose="020B0806030902050204" pitchFamily="34" charset="0"/>
                </a:endParaRPr>
              </a:p>
            </p:txBody>
          </p:sp>
        </p:grpSp>
      </p:grpSp>
      <p:grpSp>
        <p:nvGrpSpPr>
          <p:cNvPr id="516" name="组合 515">
            <a:extLst>
              <a:ext uri="{FF2B5EF4-FFF2-40B4-BE49-F238E27FC236}">
                <a16:creationId xmlns:a16="http://schemas.microsoft.com/office/drawing/2014/main" id="{84A838AD-CD74-4AE7-BA04-F6DBB95CCD2A}"/>
              </a:ext>
            </a:extLst>
          </p:cNvPr>
          <p:cNvGrpSpPr/>
          <p:nvPr>
            <p:custDataLst>
              <p:tags r:id="rId2"/>
            </p:custDataLst>
          </p:nvPr>
        </p:nvGrpSpPr>
        <p:grpSpPr>
          <a:xfrm>
            <a:off x="4503593" y="3688642"/>
            <a:ext cx="5372100" cy="534987"/>
            <a:chOff x="3261805" y="3188752"/>
            <a:chExt cx="5372100" cy="534987"/>
          </a:xfrm>
        </p:grpSpPr>
        <p:grpSp>
          <p:nvGrpSpPr>
            <p:cNvPr id="517" name="组合 516">
              <a:extLst>
                <a:ext uri="{FF2B5EF4-FFF2-40B4-BE49-F238E27FC236}">
                  <a16:creationId xmlns:a16="http://schemas.microsoft.com/office/drawing/2014/main" id="{DD2A4271-CF3A-4BF3-A9AC-D12549973C04}"/>
                </a:ext>
              </a:extLst>
            </p:cNvPr>
            <p:cNvGrpSpPr/>
            <p:nvPr/>
          </p:nvGrpSpPr>
          <p:grpSpPr>
            <a:xfrm>
              <a:off x="3261805" y="3188752"/>
              <a:ext cx="689593" cy="534987"/>
              <a:chOff x="3261805" y="3188752"/>
              <a:chExt cx="689593" cy="534987"/>
            </a:xfrm>
          </p:grpSpPr>
          <p:sp>
            <p:nvSpPr>
              <p:cNvPr id="523" name="矩形 522">
                <a:extLst>
                  <a:ext uri="{FF2B5EF4-FFF2-40B4-BE49-F238E27FC236}">
                    <a16:creationId xmlns:a16="http://schemas.microsoft.com/office/drawing/2014/main" id="{4EE51B82-A563-4EE6-BE8A-8040A42E59E7}"/>
                  </a:ext>
                </a:extLst>
              </p:cNvPr>
              <p:cNvSpPr/>
              <p:nvPr>
                <p:custDataLst>
                  <p:tags r:id="rId21"/>
                </p:custDataLst>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24" name="文本框 86">
                <a:extLst>
                  <a:ext uri="{FF2B5EF4-FFF2-40B4-BE49-F238E27FC236}">
                    <a16:creationId xmlns:a16="http://schemas.microsoft.com/office/drawing/2014/main" id="{5ED9416D-199A-4636-8C28-E61818D0EB56}"/>
                  </a:ext>
                </a:extLst>
              </p:cNvPr>
              <p:cNvSpPr txBox="1">
                <a:spLocks noChangeArrowheads="1"/>
              </p:cNvSpPr>
              <p:nvPr>
                <p:custDataLst>
                  <p:tags r:id="rId22"/>
                </p:custDataLst>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03</a:t>
                </a:r>
                <a:endParaRPr lang="zh-CN" altLang="en-US" sz="2700" dirty="0">
                  <a:solidFill>
                    <a:schemeClr val="bg2">
                      <a:lumMod val="90000"/>
                    </a:schemeClr>
                  </a:solidFill>
                  <a:latin typeface="Impact" panose="020B0806030902050204" pitchFamily="34" charset="0"/>
                </a:endParaRPr>
              </a:p>
            </p:txBody>
          </p:sp>
        </p:grpSp>
        <p:grpSp>
          <p:nvGrpSpPr>
            <p:cNvPr id="518" name="组合 517">
              <a:extLst>
                <a:ext uri="{FF2B5EF4-FFF2-40B4-BE49-F238E27FC236}">
                  <a16:creationId xmlns:a16="http://schemas.microsoft.com/office/drawing/2014/main" id="{C4AF836E-E7BE-4563-9AAA-2D60E7FA6DC1}"/>
                </a:ext>
              </a:extLst>
            </p:cNvPr>
            <p:cNvGrpSpPr/>
            <p:nvPr/>
          </p:nvGrpSpPr>
          <p:grpSpPr>
            <a:xfrm>
              <a:off x="3923792" y="3188752"/>
              <a:ext cx="4710113" cy="534987"/>
              <a:chOff x="3923792" y="3188752"/>
              <a:chExt cx="4710113" cy="534987"/>
            </a:xfrm>
          </p:grpSpPr>
          <p:sp>
            <p:nvSpPr>
              <p:cNvPr id="519" name="文本框 81">
                <a:extLst>
                  <a:ext uri="{FF2B5EF4-FFF2-40B4-BE49-F238E27FC236}">
                    <a16:creationId xmlns:a16="http://schemas.microsoft.com/office/drawing/2014/main" id="{2B3C1DB6-A8FF-42D6-AE3B-655420AE68FF}"/>
                  </a:ext>
                </a:extLst>
              </p:cNvPr>
              <p:cNvSpPr txBox="1">
                <a:spLocks noChangeArrowheads="1"/>
              </p:cNvSpPr>
              <p:nvPr>
                <p:custDataLst>
                  <p:tags r:id="rId17"/>
                </p:custDataLst>
              </p:nvPr>
            </p:nvSpPr>
            <p:spPr bwMode="auto">
              <a:xfrm>
                <a:off x="4876292" y="3235107"/>
                <a:ext cx="339852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sym typeface="+mn-ea"/>
                  </a:rPr>
                  <a:t>Experiment Results</a:t>
                </a:r>
                <a:endParaRPr lang="en-US" altLang="zh-CN" sz="2400" b="1" dirty="0">
                  <a:solidFill>
                    <a:schemeClr val="bg2">
                      <a:lumMod val="90000"/>
                    </a:schemeClr>
                  </a:solidFill>
                  <a:latin typeface="Times New Roman" panose="02020603050405020304" pitchFamily="18" charset="0"/>
                  <a:ea typeface="微软雅黑" panose="020B0503020204020204" charset="-122"/>
                </a:endParaRPr>
              </a:p>
            </p:txBody>
          </p:sp>
          <p:sp>
            <p:nvSpPr>
              <p:cNvPr id="520" name="矩形 519">
                <a:extLst>
                  <a:ext uri="{FF2B5EF4-FFF2-40B4-BE49-F238E27FC236}">
                    <a16:creationId xmlns:a16="http://schemas.microsoft.com/office/drawing/2014/main" id="{39BA8051-DF84-4EB2-90D2-1E281C3262A4}"/>
                  </a:ext>
                </a:extLst>
              </p:cNvPr>
              <p:cNvSpPr/>
              <p:nvPr>
                <p:custDataLst>
                  <p:tags r:id="rId18"/>
                </p:custDataLst>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521" name="直接连接符 520">
                <a:extLst>
                  <a:ext uri="{FF2B5EF4-FFF2-40B4-BE49-F238E27FC236}">
                    <a16:creationId xmlns:a16="http://schemas.microsoft.com/office/drawing/2014/main" id="{16C251FC-7268-4403-A8AE-D4894BF5926D}"/>
                  </a:ext>
                </a:extLst>
              </p:cNvPr>
              <p:cNvCxnSpPr/>
              <p:nvPr>
                <p:custDataLst>
                  <p:tags r:id="rId19"/>
                </p:custDataLst>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22" name="Freeform 71">
                <a:extLst>
                  <a:ext uri="{FF2B5EF4-FFF2-40B4-BE49-F238E27FC236}">
                    <a16:creationId xmlns:a16="http://schemas.microsoft.com/office/drawing/2014/main" id="{ED583CC2-5D27-4094-8CC5-ECE2010769B5}"/>
                  </a:ext>
                </a:extLst>
              </p:cNvPr>
              <p:cNvSpPr>
                <a:spLocks noEditPoints="1"/>
              </p:cNvSpPr>
              <p:nvPr>
                <p:custDataLst>
                  <p:tags r:id="rId20"/>
                </p:custDataLst>
              </p:nvPr>
            </p:nvSpPr>
            <p:spPr bwMode="auto">
              <a:xfrm>
                <a:off x="4038092" y="3253839"/>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chemeClr val="bg2">
                  <a:lumMod val="90000"/>
                </a:schemeClr>
              </a:solidFill>
              <a:ln>
                <a:noFill/>
              </a:ln>
            </p:spPr>
            <p:txBody>
              <a:bodyPr/>
              <a:lstStyle/>
              <a:p>
                <a:pPr>
                  <a:defRPr/>
                </a:pPr>
                <a:endParaRPr lang="zh-CN" altLang="en-US" b="1">
                  <a:solidFill>
                    <a:prstClr val="black"/>
                  </a:solidFill>
                </a:endParaRPr>
              </a:p>
            </p:txBody>
          </p:sp>
        </p:grpSp>
      </p:grpSp>
      <p:grpSp>
        <p:nvGrpSpPr>
          <p:cNvPr id="525" name="组合 524">
            <a:extLst>
              <a:ext uri="{FF2B5EF4-FFF2-40B4-BE49-F238E27FC236}">
                <a16:creationId xmlns:a16="http://schemas.microsoft.com/office/drawing/2014/main" id="{9F51C812-CC6C-4FD9-99FC-4348BA8C74AD}"/>
              </a:ext>
            </a:extLst>
          </p:cNvPr>
          <p:cNvGrpSpPr/>
          <p:nvPr>
            <p:custDataLst>
              <p:tags r:id="rId3"/>
            </p:custDataLst>
          </p:nvPr>
        </p:nvGrpSpPr>
        <p:grpSpPr>
          <a:xfrm>
            <a:off x="4503593" y="4509001"/>
            <a:ext cx="5372100" cy="534987"/>
            <a:chOff x="3261805" y="4046141"/>
            <a:chExt cx="5372100" cy="534987"/>
          </a:xfrm>
        </p:grpSpPr>
        <p:grpSp>
          <p:nvGrpSpPr>
            <p:cNvPr id="526" name="组合 525">
              <a:extLst>
                <a:ext uri="{FF2B5EF4-FFF2-40B4-BE49-F238E27FC236}">
                  <a16:creationId xmlns:a16="http://schemas.microsoft.com/office/drawing/2014/main" id="{4EBAED5E-AFC8-49A4-867D-E61816C657E7}"/>
                </a:ext>
              </a:extLst>
            </p:cNvPr>
            <p:cNvGrpSpPr/>
            <p:nvPr/>
          </p:nvGrpSpPr>
          <p:grpSpPr>
            <a:xfrm>
              <a:off x="3261805" y="4046141"/>
              <a:ext cx="689447" cy="534987"/>
              <a:chOff x="3261805" y="3969748"/>
              <a:chExt cx="689447" cy="534987"/>
            </a:xfrm>
          </p:grpSpPr>
          <p:sp>
            <p:nvSpPr>
              <p:cNvPr id="532" name="矩形 531">
                <a:extLst>
                  <a:ext uri="{FF2B5EF4-FFF2-40B4-BE49-F238E27FC236}">
                    <a16:creationId xmlns:a16="http://schemas.microsoft.com/office/drawing/2014/main" id="{0AD37FD8-2FE5-4443-9158-0641FECA672D}"/>
                  </a:ext>
                </a:extLst>
              </p:cNvPr>
              <p:cNvSpPr/>
              <p:nvPr>
                <p:custDataLst>
                  <p:tags r:id="rId15"/>
                </p:custDataLst>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33" name="文本框 131">
                <a:extLst>
                  <a:ext uri="{FF2B5EF4-FFF2-40B4-BE49-F238E27FC236}">
                    <a16:creationId xmlns:a16="http://schemas.microsoft.com/office/drawing/2014/main" id="{45471F71-351E-4432-87C7-A08283FFDAF5}"/>
                  </a:ext>
                </a:extLst>
              </p:cNvPr>
              <p:cNvSpPr txBox="1">
                <a:spLocks noChangeArrowheads="1"/>
              </p:cNvSpPr>
              <p:nvPr>
                <p:custDataLst>
                  <p:tags r:id="rId16"/>
                </p:custDataLst>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04</a:t>
                </a:r>
                <a:endParaRPr lang="zh-CN" altLang="en-US" sz="2700" dirty="0">
                  <a:solidFill>
                    <a:schemeClr val="bg2">
                      <a:lumMod val="90000"/>
                    </a:schemeClr>
                  </a:solidFill>
                  <a:latin typeface="Impact" panose="020B0806030902050204" pitchFamily="34" charset="0"/>
                </a:endParaRPr>
              </a:p>
            </p:txBody>
          </p:sp>
        </p:grpSp>
        <p:grpSp>
          <p:nvGrpSpPr>
            <p:cNvPr id="527" name="组合 526">
              <a:extLst>
                <a:ext uri="{FF2B5EF4-FFF2-40B4-BE49-F238E27FC236}">
                  <a16:creationId xmlns:a16="http://schemas.microsoft.com/office/drawing/2014/main" id="{04B8DA8C-88CE-4F66-A26A-BCB41C318861}"/>
                </a:ext>
              </a:extLst>
            </p:cNvPr>
            <p:cNvGrpSpPr/>
            <p:nvPr/>
          </p:nvGrpSpPr>
          <p:grpSpPr>
            <a:xfrm>
              <a:off x="3923792" y="4046141"/>
              <a:ext cx="4710113" cy="534987"/>
              <a:chOff x="3923792" y="3969748"/>
              <a:chExt cx="4710113" cy="534987"/>
            </a:xfrm>
          </p:grpSpPr>
          <p:sp>
            <p:nvSpPr>
              <p:cNvPr id="528" name="文本框 126">
                <a:extLst>
                  <a:ext uri="{FF2B5EF4-FFF2-40B4-BE49-F238E27FC236}">
                    <a16:creationId xmlns:a16="http://schemas.microsoft.com/office/drawing/2014/main" id="{AC4111AA-D3B0-4B5B-88D2-9F02478D3137}"/>
                  </a:ext>
                </a:extLst>
              </p:cNvPr>
              <p:cNvSpPr txBox="1">
                <a:spLocks noChangeArrowheads="1"/>
              </p:cNvSpPr>
              <p:nvPr>
                <p:custDataLst>
                  <p:tags r:id="rId11"/>
                </p:custDataLst>
              </p:nvPr>
            </p:nvSpPr>
            <p:spPr bwMode="auto">
              <a:xfrm>
                <a:off x="4571492" y="4002700"/>
                <a:ext cx="40417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Conclusion</a:t>
                </a:r>
              </a:p>
            </p:txBody>
          </p:sp>
          <p:sp>
            <p:nvSpPr>
              <p:cNvPr id="529" name="矩形 528">
                <a:extLst>
                  <a:ext uri="{FF2B5EF4-FFF2-40B4-BE49-F238E27FC236}">
                    <a16:creationId xmlns:a16="http://schemas.microsoft.com/office/drawing/2014/main" id="{22B8483A-1D6E-4779-B1D3-F24E06B0E491}"/>
                  </a:ext>
                </a:extLst>
              </p:cNvPr>
              <p:cNvSpPr/>
              <p:nvPr>
                <p:custDataLst>
                  <p:tags r:id="rId12"/>
                </p:custDataLst>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530" name="直接连接符 529">
                <a:extLst>
                  <a:ext uri="{FF2B5EF4-FFF2-40B4-BE49-F238E27FC236}">
                    <a16:creationId xmlns:a16="http://schemas.microsoft.com/office/drawing/2014/main" id="{DBFB00E9-F273-402D-A99F-D71B8AB1FEB1}"/>
                  </a:ext>
                </a:extLst>
              </p:cNvPr>
              <p:cNvCxnSpPr/>
              <p:nvPr>
                <p:custDataLst>
                  <p:tags r:id="rId13"/>
                </p:custDataLst>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31" name="Freeform 306">
                <a:extLst>
                  <a:ext uri="{FF2B5EF4-FFF2-40B4-BE49-F238E27FC236}">
                    <a16:creationId xmlns:a16="http://schemas.microsoft.com/office/drawing/2014/main" id="{298BC56F-2B34-4573-B9AA-8E7FD94246C3}"/>
                  </a:ext>
                </a:extLst>
              </p:cNvPr>
              <p:cNvSpPr>
                <a:spLocks noEditPoints="1"/>
              </p:cNvSpPr>
              <p:nvPr>
                <p:custDataLst>
                  <p:tags r:id="rId14"/>
                </p:custDataLst>
              </p:nvPr>
            </p:nvSpPr>
            <p:spPr bwMode="auto">
              <a:xfrm>
                <a:off x="4061905" y="4028951"/>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chemeClr val="bg2">
                  <a:lumMod val="90000"/>
                </a:schemeClr>
              </a:solidFill>
              <a:ln>
                <a:noFill/>
              </a:ln>
            </p:spPr>
            <p:txBody>
              <a:bodyPr/>
              <a:lstStyle/>
              <a:p>
                <a:pPr>
                  <a:defRPr/>
                </a:pPr>
                <a:endParaRPr lang="zh-CN" altLang="en-US" b="1">
                  <a:solidFill>
                    <a:prstClr val="black"/>
                  </a:solidFill>
                </a:endParaRPr>
              </a:p>
            </p:txBody>
          </p:sp>
        </p:grpSp>
      </p:grpSp>
      <p:grpSp>
        <p:nvGrpSpPr>
          <p:cNvPr id="534" name="组合 533">
            <a:extLst>
              <a:ext uri="{FF2B5EF4-FFF2-40B4-BE49-F238E27FC236}">
                <a16:creationId xmlns:a16="http://schemas.microsoft.com/office/drawing/2014/main" id="{0175A34B-BDC0-4B2F-9161-49DF63DE2C3E}"/>
              </a:ext>
            </a:extLst>
          </p:cNvPr>
          <p:cNvGrpSpPr/>
          <p:nvPr>
            <p:custDataLst>
              <p:tags r:id="rId4"/>
            </p:custDataLst>
          </p:nvPr>
        </p:nvGrpSpPr>
        <p:grpSpPr>
          <a:xfrm>
            <a:off x="4517645" y="2868283"/>
            <a:ext cx="5370513" cy="534987"/>
            <a:chOff x="3275856" y="2348880"/>
            <a:chExt cx="5370513" cy="534987"/>
          </a:xfrm>
        </p:grpSpPr>
        <p:grpSp>
          <p:nvGrpSpPr>
            <p:cNvPr id="535" name="组合 534">
              <a:extLst>
                <a:ext uri="{FF2B5EF4-FFF2-40B4-BE49-F238E27FC236}">
                  <a16:creationId xmlns:a16="http://schemas.microsoft.com/office/drawing/2014/main" id="{B1BD14E7-09FB-415A-8106-72A17E16AD8C}"/>
                </a:ext>
              </a:extLst>
            </p:cNvPr>
            <p:cNvGrpSpPr/>
            <p:nvPr/>
          </p:nvGrpSpPr>
          <p:grpSpPr>
            <a:xfrm>
              <a:off x="3275856" y="2348880"/>
              <a:ext cx="689474" cy="534987"/>
              <a:chOff x="3275856" y="2407756"/>
              <a:chExt cx="689474" cy="534987"/>
            </a:xfrm>
          </p:grpSpPr>
          <p:sp>
            <p:nvSpPr>
              <p:cNvPr id="541" name="矩形 540">
                <a:extLst>
                  <a:ext uri="{FF2B5EF4-FFF2-40B4-BE49-F238E27FC236}">
                    <a16:creationId xmlns:a16="http://schemas.microsoft.com/office/drawing/2014/main" id="{79B45DDA-D399-4C5D-88A9-21BE3E793D65}"/>
                  </a:ext>
                </a:extLst>
              </p:cNvPr>
              <p:cNvSpPr/>
              <p:nvPr>
                <p:custDataLst>
                  <p:tags r:id="rId9"/>
                </p:custDataLst>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42" name="文本框 78">
                <a:extLst>
                  <a:ext uri="{FF2B5EF4-FFF2-40B4-BE49-F238E27FC236}">
                    <a16:creationId xmlns:a16="http://schemas.microsoft.com/office/drawing/2014/main" id="{188CC224-E380-4AA3-97AF-10667293B89F}"/>
                  </a:ext>
                </a:extLst>
              </p:cNvPr>
              <p:cNvSpPr txBox="1">
                <a:spLocks noChangeArrowheads="1"/>
              </p:cNvSpPr>
              <p:nvPr>
                <p:custDataLst>
                  <p:tags r:id="rId10"/>
                </p:custDataLst>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02</a:t>
                </a:r>
                <a:endParaRPr lang="zh-CN" altLang="en-US" sz="2700" dirty="0">
                  <a:solidFill>
                    <a:schemeClr val="bg2">
                      <a:lumMod val="90000"/>
                    </a:schemeClr>
                  </a:solidFill>
                  <a:latin typeface="Impact" panose="020B0806030902050204" pitchFamily="34" charset="0"/>
                </a:endParaRPr>
              </a:p>
            </p:txBody>
          </p:sp>
        </p:grpSp>
        <p:grpSp>
          <p:nvGrpSpPr>
            <p:cNvPr id="536" name="组合 535">
              <a:extLst>
                <a:ext uri="{FF2B5EF4-FFF2-40B4-BE49-F238E27FC236}">
                  <a16:creationId xmlns:a16="http://schemas.microsoft.com/office/drawing/2014/main" id="{1BA57E98-FEDB-43F7-A470-C072DCA8281F}"/>
                </a:ext>
              </a:extLst>
            </p:cNvPr>
            <p:cNvGrpSpPr/>
            <p:nvPr/>
          </p:nvGrpSpPr>
          <p:grpSpPr>
            <a:xfrm>
              <a:off x="3937844" y="2348880"/>
              <a:ext cx="4708525" cy="534987"/>
              <a:chOff x="3937844" y="2407756"/>
              <a:chExt cx="4708525" cy="534987"/>
            </a:xfrm>
          </p:grpSpPr>
          <p:sp>
            <p:nvSpPr>
              <p:cNvPr id="537" name="文本框 73">
                <a:extLst>
                  <a:ext uri="{FF2B5EF4-FFF2-40B4-BE49-F238E27FC236}">
                    <a16:creationId xmlns:a16="http://schemas.microsoft.com/office/drawing/2014/main" id="{B0D290E4-AE9D-4DDE-9883-0EADCD066FFE}"/>
                  </a:ext>
                </a:extLst>
              </p:cNvPr>
              <p:cNvSpPr txBox="1">
                <a:spLocks noChangeArrowheads="1"/>
              </p:cNvSpPr>
              <p:nvPr>
                <p:custDataLst>
                  <p:tags r:id="rId5"/>
                </p:custDataLst>
              </p:nvPr>
            </p:nvSpPr>
            <p:spPr bwMode="auto">
              <a:xfrm>
                <a:off x="5326034" y="2449079"/>
                <a:ext cx="2499719"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sym typeface="+mn-ea"/>
                  </a:rPr>
                  <a:t>Method Design</a:t>
                </a:r>
                <a:endParaRPr lang="en-US" altLang="zh-CN" sz="2400" b="1" dirty="0">
                  <a:solidFill>
                    <a:schemeClr val="bg2">
                      <a:lumMod val="90000"/>
                    </a:schemeClr>
                  </a:solidFill>
                  <a:latin typeface="Times New Roman" panose="02020603050405020304" pitchFamily="18" charset="0"/>
                  <a:ea typeface="微软雅黑" panose="020B0503020204020204" charset="-122"/>
                </a:endParaRPr>
              </a:p>
            </p:txBody>
          </p:sp>
          <p:sp>
            <p:nvSpPr>
              <p:cNvPr id="538" name="矩形 537">
                <a:extLst>
                  <a:ext uri="{FF2B5EF4-FFF2-40B4-BE49-F238E27FC236}">
                    <a16:creationId xmlns:a16="http://schemas.microsoft.com/office/drawing/2014/main" id="{7098D5A6-8EA7-45F2-BAEC-EE8F975AD253}"/>
                  </a:ext>
                </a:extLst>
              </p:cNvPr>
              <p:cNvSpPr/>
              <p:nvPr>
                <p:custDataLst>
                  <p:tags r:id="rId6"/>
                </p:custDataLst>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539" name="直接连接符 538">
                <a:extLst>
                  <a:ext uri="{FF2B5EF4-FFF2-40B4-BE49-F238E27FC236}">
                    <a16:creationId xmlns:a16="http://schemas.microsoft.com/office/drawing/2014/main" id="{BBA5EAED-0674-419A-89C1-679D1D85F1EA}"/>
                  </a:ext>
                </a:extLst>
              </p:cNvPr>
              <p:cNvCxnSpPr/>
              <p:nvPr>
                <p:custDataLst>
                  <p:tags r:id="rId7"/>
                </p:custDataLst>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40" name="Freeform 30">
                <a:extLst>
                  <a:ext uri="{FF2B5EF4-FFF2-40B4-BE49-F238E27FC236}">
                    <a16:creationId xmlns:a16="http://schemas.microsoft.com/office/drawing/2014/main" id="{6E71CFC7-C54A-4EE2-931F-62EBB9B6BE18}"/>
                  </a:ext>
                </a:extLst>
              </p:cNvPr>
              <p:cNvSpPr>
                <a:spLocks noEditPoints="1"/>
              </p:cNvSpPr>
              <p:nvPr>
                <p:custDataLst>
                  <p:tags r:id="rId8"/>
                </p:custDataLst>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chemeClr val="bg2">
                  <a:lumMod val="90000"/>
                </a:schemeClr>
              </a:solidFill>
              <a:ln>
                <a:noFill/>
              </a:ln>
            </p:spPr>
            <p:txBody>
              <a:bodyPr/>
              <a:lstStyle/>
              <a:p>
                <a:pPr>
                  <a:defRPr/>
                </a:pPr>
                <a:endParaRPr lang="zh-CN" altLang="en-US" b="1" dirty="0">
                  <a:solidFill>
                    <a:prstClr val="black"/>
                  </a:solidFill>
                </a:endParaRPr>
              </a:p>
            </p:txBody>
          </p:sp>
        </p:grpSp>
      </p:grpSp>
    </p:spTree>
    <p:extLst>
      <p:ext uri="{BB962C8B-B14F-4D97-AF65-F5344CB8AC3E}">
        <p14:creationId xmlns:p14="http://schemas.microsoft.com/office/powerpoint/2010/main" val="2985974029"/>
      </p:ext>
    </p:extLst>
  </p:cSld>
  <p:clrMapOvr>
    <a:masterClrMapping/>
  </p:clrMapOvr>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3810" y="1"/>
            <a:ext cx="1218819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nvSpPr>
        <p:spPr>
          <a:xfrm>
            <a:off x="120000" y="31704"/>
            <a:ext cx="4914152"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Problem Description </a:t>
            </a:r>
          </a:p>
        </p:txBody>
      </p:sp>
      <p:sp>
        <p:nvSpPr>
          <p:cNvPr id="8" name="文本框 7"/>
          <p:cNvSpPr txBox="1"/>
          <p:nvPr/>
        </p:nvSpPr>
        <p:spPr>
          <a:xfrm>
            <a:off x="194275" y="1088933"/>
            <a:ext cx="11805725" cy="5028556"/>
          </a:xfrm>
          <a:prstGeom prst="rect">
            <a:avLst/>
          </a:prstGeom>
          <a:noFill/>
          <a:ln>
            <a:solidFill>
              <a:srgbClr val="0174AB"/>
            </a:solidFill>
          </a:ln>
        </p:spPr>
        <p:txBody>
          <a:bodyPr wrap="square" rtlCol="0">
            <a:spAutoFit/>
          </a:bodyPr>
          <a:lstStyle/>
          <a:p>
            <a:pPr marL="285750" indent="-285750">
              <a:lnSpc>
                <a:spcPct val="150000"/>
              </a:lnSpc>
              <a:buFont typeface="Arial" panose="020B0604020202020204" pitchFamily="34" charset="0"/>
              <a:buChar char="•"/>
            </a:pPr>
            <a:r>
              <a:rPr lang="en-US" altLang="zh-CN" sz="1800" b="1" dirty="0">
                <a:latin typeface="Times New Roman" panose="02020603050405020304" pitchFamily="18" charset="0"/>
                <a:ea typeface="微软雅黑" panose="020B0503020204020204" charset="-122"/>
                <a:cs typeface="Times New Roman" panose="02020603050405020304" pitchFamily="18" charset="0"/>
                <a:sym typeface="+mn-ea"/>
              </a:rPr>
              <a:t>Real-Time Scheduling for Dynamic Partial-No-Wait Multi-objective FJSP</a:t>
            </a:r>
            <a:endParaRPr lang="en-US" altLang="zh-CN" sz="1800" b="1" dirty="0">
              <a:latin typeface="Times New Roman" panose="02020603050405020304" pitchFamily="18" charset="0"/>
              <a:ea typeface="微软雅黑" panose="020B0503020204020204" charset="-122"/>
              <a:cs typeface="Times New Roman" panose="02020603050405020304" pitchFamily="18" charset="0"/>
            </a:endParaRPr>
          </a:p>
          <a:p>
            <a:pPr indent="457200">
              <a:lnSpc>
                <a:spcPct val="150000"/>
              </a:lnSpc>
            </a:pPr>
            <a:r>
              <a:rPr lang="en-US" altLang="zh-CN" dirty="0">
                <a:latin typeface="Times New Roman" panose="02020603050405020304" pitchFamily="18" charset="0"/>
                <a:cs typeface="Times New Roman" panose="02020603050405020304" pitchFamily="18" charset="0"/>
              </a:rPr>
              <a:t>This paper proposes a </a:t>
            </a:r>
            <a:r>
              <a:rPr lang="en-US" altLang="zh-CN" b="1" dirty="0">
                <a:latin typeface="Times New Roman" panose="02020603050405020304" pitchFamily="18" charset="0"/>
                <a:cs typeface="Times New Roman" panose="02020603050405020304" pitchFamily="18" charset="0"/>
              </a:rPr>
              <a:t>real-time scheduling method</a:t>
            </a:r>
            <a:r>
              <a:rPr lang="en-US" altLang="zh-CN" dirty="0">
                <a:latin typeface="Times New Roman" panose="02020603050405020304" pitchFamily="18" charset="0"/>
                <a:cs typeface="Times New Roman" panose="02020603050405020304" pitchFamily="18" charset="0"/>
              </a:rPr>
              <a:t> using </a:t>
            </a:r>
            <a:r>
              <a:rPr lang="en-US" altLang="zh-CN" b="1" dirty="0">
                <a:latin typeface="Times New Roman" panose="02020603050405020304" pitchFamily="18" charset="0"/>
                <a:cs typeface="Times New Roman" panose="02020603050405020304" pitchFamily="18" charset="0"/>
              </a:rPr>
              <a:t>Hierarchical Multi-Agent Proximal Policy Optimization (HMAPPO)</a:t>
            </a:r>
            <a:r>
              <a:rPr lang="en-US" altLang="zh-CN" dirty="0">
                <a:latin typeface="Times New Roman" panose="02020603050405020304" pitchFamily="18" charset="0"/>
                <a:cs typeface="Times New Roman" panose="02020603050405020304" pitchFamily="18" charset="0"/>
              </a:rPr>
              <a:t> to address the </a:t>
            </a:r>
            <a:r>
              <a:rPr lang="en-US" altLang="zh-CN" b="1" dirty="0">
                <a:latin typeface="Times New Roman" panose="02020603050405020304" pitchFamily="18" charset="0"/>
                <a:cs typeface="Times New Roman" panose="02020603050405020304" pitchFamily="18" charset="0"/>
              </a:rPr>
              <a:t>Dynamic Multi-Objective Flexible Job Shop Scheduling Problem (DMOFJSP)</a:t>
            </a:r>
            <a:r>
              <a:rPr lang="en-US" altLang="zh-CN" dirty="0">
                <a:latin typeface="Times New Roman" panose="02020603050405020304" pitchFamily="18" charset="0"/>
                <a:cs typeface="Times New Roman" panose="02020603050405020304" pitchFamily="18" charset="0"/>
              </a:rPr>
              <a:t> under </a:t>
            </a:r>
            <a:r>
              <a:rPr lang="en-US" altLang="zh-CN" b="1" dirty="0">
                <a:latin typeface="Times New Roman" panose="02020603050405020304" pitchFamily="18" charset="0"/>
                <a:cs typeface="Times New Roman" panose="02020603050405020304" pitchFamily="18" charset="0"/>
              </a:rPr>
              <a:t>partial-no-wait constraints</a:t>
            </a:r>
            <a:r>
              <a:rPr lang="en-US" altLang="zh-CN" dirty="0">
                <a:latin typeface="Times New Roman" panose="02020603050405020304" pitchFamily="18" charset="0"/>
                <a:cs typeface="Times New Roman" panose="02020603050405020304" pitchFamily="18" charset="0"/>
              </a:rPr>
              <a:t>. The method optimizes three objectives: </a:t>
            </a:r>
            <a:r>
              <a:rPr lang="en-US" altLang="zh-CN" b="1" dirty="0">
                <a:latin typeface="Times New Roman" panose="02020603050405020304" pitchFamily="18" charset="0"/>
                <a:cs typeface="Times New Roman" panose="02020603050405020304" pitchFamily="18" charset="0"/>
              </a:rPr>
              <a:t>total weighted tardiness (TWT)</a:t>
            </a:r>
            <a:r>
              <a:rPr lang="en-US" altLang="zh-CN" dirty="0">
                <a:latin typeface="Times New Roman" panose="02020603050405020304" pitchFamily="18" charset="0"/>
                <a:cs typeface="Times New Roman" panose="02020603050405020304" pitchFamily="18" charset="0"/>
              </a:rPr>
              <a:t>, </a:t>
            </a:r>
            <a:r>
              <a:rPr lang="en-US" altLang="zh-CN" b="1" dirty="0">
                <a:latin typeface="Times New Roman" panose="02020603050405020304" pitchFamily="18" charset="0"/>
                <a:cs typeface="Times New Roman" panose="02020603050405020304" pitchFamily="18" charset="0"/>
              </a:rPr>
              <a:t>average machine utilization (</a:t>
            </a:r>
            <a:r>
              <a:rPr lang="en-US" altLang="zh-CN" b="1" dirty="0" err="1">
                <a:latin typeface="Times New Roman" panose="02020603050405020304" pitchFamily="18" charset="0"/>
                <a:cs typeface="Times New Roman" panose="02020603050405020304" pitchFamily="18" charset="0"/>
              </a:rPr>
              <a:t>Uave</a:t>
            </a:r>
            <a:r>
              <a:rPr lang="en-US" altLang="zh-CN" b="1"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 and </a:t>
            </a:r>
            <a:r>
              <a:rPr lang="en-US" altLang="zh-CN" b="1" dirty="0">
                <a:latin typeface="Times New Roman" panose="02020603050405020304" pitchFamily="18" charset="0"/>
                <a:cs typeface="Times New Roman" panose="02020603050405020304" pitchFamily="18" charset="0"/>
              </a:rPr>
              <a:t>workload variance (</a:t>
            </a:r>
            <a:r>
              <a:rPr lang="en-US" altLang="zh-CN" b="1" dirty="0" err="1">
                <a:latin typeface="Times New Roman" panose="02020603050405020304" pitchFamily="18" charset="0"/>
                <a:cs typeface="Times New Roman" panose="02020603050405020304" pitchFamily="18" charset="0"/>
              </a:rPr>
              <a:t>Wstd</a:t>
            </a:r>
            <a:r>
              <a:rPr lang="en-US" altLang="zh-CN" b="1"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 balancing them through hierarchical decision-making.</a:t>
            </a:r>
          </a:p>
          <a:p>
            <a:pPr marL="285750" indent="-285750">
              <a:lnSpc>
                <a:spcPct val="150000"/>
              </a:lnSpc>
              <a:buFont typeface="Arial" panose="020B0604020202020204" pitchFamily="34" charset="0"/>
              <a:buChar char="•"/>
            </a:pPr>
            <a:r>
              <a:rPr lang="en-US" altLang="zh-CN" b="1" dirty="0">
                <a:latin typeface="Times New Roman" panose="02020603050405020304" pitchFamily="18" charset="0"/>
                <a:ea typeface="微软雅黑" panose="020B0503020204020204" charset="-122"/>
                <a:cs typeface="Times New Roman" panose="02020603050405020304" pitchFamily="18" charset="0"/>
              </a:rPr>
              <a:t>Challenge</a:t>
            </a:r>
          </a:p>
          <a:p>
            <a:pPr indent="457200">
              <a:lnSpc>
                <a:spcPct val="150000"/>
              </a:lnSpc>
            </a:pPr>
            <a:r>
              <a:rPr lang="en-US" altLang="zh-CN" dirty="0">
                <a:latin typeface="Times New Roman" panose="02020603050405020304" pitchFamily="18" charset="0"/>
                <a:cs typeface="Times New Roman" panose="02020603050405020304" pitchFamily="18" charset="0"/>
              </a:rPr>
              <a:t>Partial-No-Wait Constraints: Certain jobs require operations to be processed continuously without delays, adding complexity to scheduling decisions.</a:t>
            </a:r>
          </a:p>
          <a:p>
            <a:pPr indent="457200">
              <a:lnSpc>
                <a:spcPct val="150000"/>
              </a:lnSpc>
            </a:pPr>
            <a:r>
              <a:rPr lang="en-US" altLang="zh-CN" dirty="0">
                <a:latin typeface="Times New Roman" panose="02020603050405020304" pitchFamily="18" charset="0"/>
                <a:cs typeface="Times New Roman" panose="02020603050405020304" pitchFamily="18" charset="0"/>
              </a:rPr>
              <a:t>Coordination: Ensuring hierarchical decision-making across multiple agents (objective, job, and machine) to achieve optimal scheduling.</a:t>
            </a:r>
          </a:p>
          <a:p>
            <a:pPr marL="285750" indent="-285750">
              <a:lnSpc>
                <a:spcPct val="150000"/>
              </a:lnSpc>
              <a:buFont typeface="Arial" panose="020B0604020202020204" pitchFamily="34" charset="0"/>
              <a:buChar char="•"/>
            </a:pPr>
            <a:r>
              <a:rPr lang="en-US" altLang="zh-CN" sz="1800" b="1" dirty="0">
                <a:latin typeface="Times New Roman" panose="02020603050405020304" pitchFamily="18" charset="0"/>
                <a:ea typeface="微软雅黑" panose="020B0503020204020204" charset="-122"/>
                <a:cs typeface="Times New Roman" panose="02020603050405020304" pitchFamily="18" charset="0"/>
              </a:rPr>
              <a:t>Method</a:t>
            </a:r>
            <a:endParaRPr lang="en-US" altLang="zh-CN" b="1" dirty="0">
              <a:latin typeface="Times New Roman" panose="02020603050405020304" pitchFamily="18" charset="0"/>
              <a:ea typeface="微软雅黑" panose="020B0503020204020204" charset="-122"/>
              <a:cs typeface="Times New Roman" panose="02020603050405020304" pitchFamily="18" charset="0"/>
            </a:endParaRPr>
          </a:p>
          <a:p>
            <a:pPr>
              <a:lnSpc>
                <a:spcPct val="150000"/>
              </a:lnSpc>
            </a:pPr>
            <a:r>
              <a:rPr lang="en-US" altLang="zh-CN" b="1" dirty="0">
                <a:latin typeface="Times New Roman" panose="02020603050405020304" pitchFamily="18" charset="0"/>
                <a:ea typeface="微软雅黑" panose="020B0503020204020204" charset="-122"/>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Hierarchical Multi-Agent Proximal Policy Optimization (HMAPPO) framework with three levels of agents.</a:t>
            </a:r>
          </a:p>
        </p:txBody>
      </p:sp>
      <p:grpSp>
        <p:nvGrpSpPr>
          <p:cNvPr id="12" name="组合 11">
            <a:extLst>
              <a:ext uri="{FF2B5EF4-FFF2-40B4-BE49-F238E27FC236}">
                <a16:creationId xmlns:a16="http://schemas.microsoft.com/office/drawing/2014/main" id="{B3D504FC-B94B-34A9-C57E-EABA3BB588B1}"/>
              </a:ext>
            </a:extLst>
          </p:cNvPr>
          <p:cNvGrpSpPr/>
          <p:nvPr/>
        </p:nvGrpSpPr>
        <p:grpSpPr>
          <a:xfrm>
            <a:off x="-1" y="6553200"/>
            <a:ext cx="12192001" cy="304800"/>
            <a:chOff x="0" y="6569404"/>
            <a:chExt cx="9144000" cy="288000"/>
          </a:xfrm>
        </p:grpSpPr>
        <p:sp>
          <p:nvSpPr>
            <p:cNvPr id="13" name="矩形 12">
              <a:extLst>
                <a:ext uri="{FF2B5EF4-FFF2-40B4-BE49-F238E27FC236}">
                  <a16:creationId xmlns:a16="http://schemas.microsoft.com/office/drawing/2014/main" id="{0C6BBDF2-F269-B403-47CD-29FA3778789F}"/>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4" name="矩形 13">
              <a:extLst>
                <a:ext uri="{FF2B5EF4-FFF2-40B4-BE49-F238E27FC236}">
                  <a16:creationId xmlns:a16="http://schemas.microsoft.com/office/drawing/2014/main" id="{3D2E518D-2FCF-7337-53FF-CB9051F6AB3E}"/>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5" name="灯片编号占位符 5">
            <a:extLst>
              <a:ext uri="{FF2B5EF4-FFF2-40B4-BE49-F238E27FC236}">
                <a16:creationId xmlns:a16="http://schemas.microsoft.com/office/drawing/2014/main" id="{825F8F2F-6559-7B21-D188-FDF2FAD27ABC}"/>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122</a:t>
            </a:fld>
            <a:endParaRPr lang="zh-HK" altLang="en-US" sz="1600" dirty="0">
              <a:solidFill>
                <a:schemeClr val="bg1"/>
              </a:solidFill>
            </a:endParaRPr>
          </a:p>
        </p:txBody>
      </p:sp>
    </p:spTree>
  </p:cSld>
  <p:clrMapOvr>
    <a:masterClrMapping/>
  </p:clrMapOvr>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8FB0D72E-457E-9C06-2C62-E71E28E6B686}"/>
              </a:ext>
            </a:extLst>
          </p:cNvPr>
          <p:cNvGrpSpPr/>
          <p:nvPr/>
        </p:nvGrpSpPr>
        <p:grpSpPr>
          <a:xfrm>
            <a:off x="-1" y="6553200"/>
            <a:ext cx="12192001" cy="304800"/>
            <a:chOff x="0" y="6569404"/>
            <a:chExt cx="9144000" cy="288000"/>
          </a:xfrm>
        </p:grpSpPr>
        <p:sp>
          <p:nvSpPr>
            <p:cNvPr id="4" name="矩形 3">
              <a:extLst>
                <a:ext uri="{FF2B5EF4-FFF2-40B4-BE49-F238E27FC236}">
                  <a16:creationId xmlns:a16="http://schemas.microsoft.com/office/drawing/2014/main" id="{CC340ECA-4089-9826-5C91-D07FFEAA5781}"/>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5" name="矩形 4">
              <a:extLst>
                <a:ext uri="{FF2B5EF4-FFF2-40B4-BE49-F238E27FC236}">
                  <a16:creationId xmlns:a16="http://schemas.microsoft.com/office/drawing/2014/main" id="{DD9F51C0-1ACD-5028-2033-DAF07B9362C5}"/>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6" name="灯片编号占位符 5">
            <a:extLst>
              <a:ext uri="{FF2B5EF4-FFF2-40B4-BE49-F238E27FC236}">
                <a16:creationId xmlns:a16="http://schemas.microsoft.com/office/drawing/2014/main" id="{FC92BE74-AC5C-18C2-3B79-8542FC4C0B20}"/>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123</a:t>
            </a:fld>
            <a:endParaRPr lang="zh-HK" altLang="en-US" sz="1600" dirty="0">
              <a:solidFill>
                <a:schemeClr val="bg1"/>
              </a:solidFill>
            </a:endParaRPr>
          </a:p>
        </p:txBody>
      </p:sp>
      <p:pic>
        <p:nvPicPr>
          <p:cNvPr id="7" name="图片 6">
            <a:extLst>
              <a:ext uri="{FF2B5EF4-FFF2-40B4-BE49-F238E27FC236}">
                <a16:creationId xmlns:a16="http://schemas.microsoft.com/office/drawing/2014/main" id="{98044630-4AFA-1AFF-86C6-56E24AB9DF1E}"/>
              </a:ext>
            </a:extLst>
          </p:cNvPr>
          <p:cNvPicPr>
            <a:picLocks noChangeAspect="1"/>
          </p:cNvPicPr>
          <p:nvPr/>
        </p:nvPicPr>
        <p:blipFill>
          <a:blip r:embed="rId31" cstate="print">
            <a:clrChange>
              <a:clrFrom>
                <a:srgbClr val="FFFFFF"/>
              </a:clrFrom>
              <a:clrTo>
                <a:srgbClr val="FFFFFF">
                  <a:alpha val="0"/>
                </a:srgbClr>
              </a:clrTo>
            </a:clrChange>
            <a:extLst>
              <a:ext uri="{BEBA8EAE-BF5A-486C-A8C5-ECC9F3942E4B}">
                <a14:imgProps xmlns:a14="http://schemas.microsoft.com/office/drawing/2010/main">
                  <a14:imgLayer r:embed="rId32">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grpSp>
        <p:nvGrpSpPr>
          <p:cNvPr id="55" name="组合 18">
            <a:extLst>
              <a:ext uri="{FF2B5EF4-FFF2-40B4-BE49-F238E27FC236}">
                <a16:creationId xmlns:a16="http://schemas.microsoft.com/office/drawing/2014/main" id="{0F82D52C-F6C0-4AFC-8CAE-ADC1D9BD9817}"/>
              </a:ext>
            </a:extLst>
          </p:cNvPr>
          <p:cNvGrpSpPr/>
          <p:nvPr/>
        </p:nvGrpSpPr>
        <p:grpSpPr bwMode="auto">
          <a:xfrm>
            <a:off x="2409457" y="2650330"/>
            <a:ext cx="1505450" cy="1479472"/>
            <a:chOff x="1709739" y="2636838"/>
            <a:chExt cx="1590160" cy="1584325"/>
          </a:xfrm>
          <a:solidFill>
            <a:srgbClr val="044875"/>
          </a:solidFill>
        </p:grpSpPr>
        <p:sp>
          <p:nvSpPr>
            <p:cNvPr id="59" name="Freeform 6">
              <a:extLst>
                <a:ext uri="{FF2B5EF4-FFF2-40B4-BE49-F238E27FC236}">
                  <a16:creationId xmlns:a16="http://schemas.microsoft.com/office/drawing/2014/main" id="{94F52977-7D3F-4CD8-9020-4BD991209C4E}"/>
                </a:ext>
              </a:extLst>
            </p:cNvPr>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3" name="Freeform 7">
              <a:extLst>
                <a:ext uri="{FF2B5EF4-FFF2-40B4-BE49-F238E27FC236}">
                  <a16:creationId xmlns:a16="http://schemas.microsoft.com/office/drawing/2014/main" id="{34C17D31-FC94-4792-8327-91DBC9423172}"/>
                </a:ext>
              </a:extLst>
            </p:cNvPr>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6" name="Freeform 8">
              <a:extLst>
                <a:ext uri="{FF2B5EF4-FFF2-40B4-BE49-F238E27FC236}">
                  <a16:creationId xmlns:a16="http://schemas.microsoft.com/office/drawing/2014/main" id="{179AD212-3DC7-4842-8DBF-923E6D177812}"/>
                </a:ext>
              </a:extLst>
            </p:cNvPr>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7" name="Freeform 9">
              <a:extLst>
                <a:ext uri="{FF2B5EF4-FFF2-40B4-BE49-F238E27FC236}">
                  <a16:creationId xmlns:a16="http://schemas.microsoft.com/office/drawing/2014/main" id="{28E72CCB-C2A0-4D6C-95E1-84C959FA85F9}"/>
                </a:ext>
              </a:extLst>
            </p:cNvPr>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8" name="Freeform 10">
              <a:extLst>
                <a:ext uri="{FF2B5EF4-FFF2-40B4-BE49-F238E27FC236}">
                  <a16:creationId xmlns:a16="http://schemas.microsoft.com/office/drawing/2014/main" id="{C6B47A17-BD05-4A83-A794-3AA5422D5C5A}"/>
                </a:ext>
              </a:extLst>
            </p:cNvPr>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9" name="Freeform 11">
              <a:extLst>
                <a:ext uri="{FF2B5EF4-FFF2-40B4-BE49-F238E27FC236}">
                  <a16:creationId xmlns:a16="http://schemas.microsoft.com/office/drawing/2014/main" id="{738B0A14-742B-4272-8684-7C1305260D33}"/>
                </a:ext>
              </a:extLst>
            </p:cNvPr>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0" name="Freeform 12">
              <a:extLst>
                <a:ext uri="{FF2B5EF4-FFF2-40B4-BE49-F238E27FC236}">
                  <a16:creationId xmlns:a16="http://schemas.microsoft.com/office/drawing/2014/main" id="{26B9E863-86FF-4894-B20A-28DE94E405CB}"/>
                </a:ext>
              </a:extLst>
            </p:cNvPr>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1" name="Freeform 13">
              <a:extLst>
                <a:ext uri="{FF2B5EF4-FFF2-40B4-BE49-F238E27FC236}">
                  <a16:creationId xmlns:a16="http://schemas.microsoft.com/office/drawing/2014/main" id="{5205E6C5-9099-44C2-9517-FA58BCEA094C}"/>
                </a:ext>
              </a:extLst>
            </p:cNvPr>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2" name="Freeform 14">
              <a:extLst>
                <a:ext uri="{FF2B5EF4-FFF2-40B4-BE49-F238E27FC236}">
                  <a16:creationId xmlns:a16="http://schemas.microsoft.com/office/drawing/2014/main" id="{991E2DD9-E65F-44BE-A9D1-1D99BA7D9C68}"/>
                </a:ext>
              </a:extLst>
            </p:cNvPr>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grpSp>
      <p:sp>
        <p:nvSpPr>
          <p:cNvPr id="73" name="文本框 72">
            <a:extLst>
              <a:ext uri="{FF2B5EF4-FFF2-40B4-BE49-F238E27FC236}">
                <a16:creationId xmlns:a16="http://schemas.microsoft.com/office/drawing/2014/main" id="{6C66DD8C-9F98-4D97-AE05-2502D5DD3ECE}"/>
              </a:ext>
            </a:extLst>
          </p:cNvPr>
          <p:cNvSpPr txBox="1"/>
          <p:nvPr/>
        </p:nvSpPr>
        <p:spPr bwMode="auto">
          <a:xfrm>
            <a:off x="2135561" y="4129802"/>
            <a:ext cx="2054225" cy="523334"/>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Contents</a:t>
            </a:r>
            <a:endParaRPr lang="zh-HK" altLang="en-US"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grpSp>
        <p:nvGrpSpPr>
          <p:cNvPr id="74" name="组合 73">
            <a:extLst>
              <a:ext uri="{FF2B5EF4-FFF2-40B4-BE49-F238E27FC236}">
                <a16:creationId xmlns:a16="http://schemas.microsoft.com/office/drawing/2014/main" id="{B1F6A8BA-4B04-437D-9335-609338409BAC}"/>
              </a:ext>
            </a:extLst>
          </p:cNvPr>
          <p:cNvGrpSpPr/>
          <p:nvPr>
            <p:custDataLst>
              <p:tags r:id="rId1"/>
            </p:custDataLst>
          </p:nvPr>
        </p:nvGrpSpPr>
        <p:grpSpPr>
          <a:xfrm>
            <a:off x="4523741" y="2047924"/>
            <a:ext cx="5370513" cy="534987"/>
            <a:chOff x="3281952" y="1484784"/>
            <a:chExt cx="5370513" cy="534987"/>
          </a:xfrm>
        </p:grpSpPr>
        <p:grpSp>
          <p:nvGrpSpPr>
            <p:cNvPr id="75" name="组合 74">
              <a:extLst>
                <a:ext uri="{FF2B5EF4-FFF2-40B4-BE49-F238E27FC236}">
                  <a16:creationId xmlns:a16="http://schemas.microsoft.com/office/drawing/2014/main" id="{64ED1BB8-4C04-43ED-BB92-AC9ED2CF0C82}"/>
                </a:ext>
              </a:extLst>
            </p:cNvPr>
            <p:cNvGrpSpPr/>
            <p:nvPr/>
          </p:nvGrpSpPr>
          <p:grpSpPr>
            <a:xfrm>
              <a:off x="3943940" y="1484784"/>
              <a:ext cx="4708525" cy="534987"/>
              <a:chOff x="3943940" y="1626760"/>
              <a:chExt cx="4708525" cy="534987"/>
            </a:xfrm>
          </p:grpSpPr>
          <p:sp>
            <p:nvSpPr>
              <p:cNvPr id="79" name="Freeform 74">
                <a:extLst>
                  <a:ext uri="{FF2B5EF4-FFF2-40B4-BE49-F238E27FC236}">
                    <a16:creationId xmlns:a16="http://schemas.microsoft.com/office/drawing/2014/main" id="{CC70BC50-C439-41A4-82F3-198EF492906E}"/>
                  </a:ext>
                </a:extLst>
              </p:cNvPr>
              <p:cNvSpPr>
                <a:spLocks noEditPoints="1"/>
              </p:cNvSpPr>
              <p:nvPr>
                <p:custDataLst>
                  <p:tags r:id="rId25"/>
                </p:custDataLst>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chemeClr val="bg2">
                  <a:lumMod val="90000"/>
                </a:schemeClr>
              </a:solidFill>
              <a:ln>
                <a:noFill/>
              </a:ln>
            </p:spPr>
            <p:txBody>
              <a:bodyPr/>
              <a:lstStyle/>
              <a:p>
                <a:pPr>
                  <a:defRPr/>
                </a:pPr>
                <a:endParaRPr lang="zh-CN" altLang="en-US" b="1">
                  <a:solidFill>
                    <a:prstClr val="black"/>
                  </a:solidFill>
                </a:endParaRPr>
              </a:p>
            </p:txBody>
          </p:sp>
          <p:sp>
            <p:nvSpPr>
              <p:cNvPr id="80" name="文本框 20">
                <a:extLst>
                  <a:ext uri="{FF2B5EF4-FFF2-40B4-BE49-F238E27FC236}">
                    <a16:creationId xmlns:a16="http://schemas.microsoft.com/office/drawing/2014/main" id="{892A6CB2-8E97-43C9-B050-B53E6A327668}"/>
                  </a:ext>
                </a:extLst>
              </p:cNvPr>
              <p:cNvSpPr txBox="1">
                <a:spLocks noChangeArrowheads="1"/>
              </p:cNvSpPr>
              <p:nvPr>
                <p:custDataLst>
                  <p:tags r:id="rId26"/>
                </p:custDataLst>
              </p:nvPr>
            </p:nvSpPr>
            <p:spPr bwMode="auto">
              <a:xfrm>
                <a:off x="4599577" y="1648846"/>
                <a:ext cx="3989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Problem Description</a:t>
                </a:r>
                <a:endParaRPr lang="zh-CN" altLang="en-US" sz="2400" b="1" dirty="0">
                  <a:solidFill>
                    <a:schemeClr val="bg2">
                      <a:lumMod val="90000"/>
                    </a:schemeClr>
                  </a:solidFill>
                  <a:latin typeface="Times New Roman" panose="02020603050405020304" pitchFamily="18" charset="0"/>
                  <a:ea typeface="微软雅黑" panose="020B0503020204020204" charset="-122"/>
                </a:endParaRPr>
              </a:p>
            </p:txBody>
          </p:sp>
          <p:sp>
            <p:nvSpPr>
              <p:cNvPr id="81" name="矩形 80">
                <a:extLst>
                  <a:ext uri="{FF2B5EF4-FFF2-40B4-BE49-F238E27FC236}">
                    <a16:creationId xmlns:a16="http://schemas.microsoft.com/office/drawing/2014/main" id="{1DE279A7-AAF6-412E-85F4-DCBC5E38B09D}"/>
                  </a:ext>
                </a:extLst>
              </p:cNvPr>
              <p:cNvSpPr/>
              <p:nvPr>
                <p:custDataLst>
                  <p:tags r:id="rId27"/>
                </p:custDataLst>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82" name="直接连接符 81">
                <a:extLst>
                  <a:ext uri="{FF2B5EF4-FFF2-40B4-BE49-F238E27FC236}">
                    <a16:creationId xmlns:a16="http://schemas.microsoft.com/office/drawing/2014/main" id="{8E78F919-268B-42DC-8AC4-C19616C11FE4}"/>
                  </a:ext>
                </a:extLst>
              </p:cNvPr>
              <p:cNvCxnSpPr/>
              <p:nvPr>
                <p:custDataLst>
                  <p:tags r:id="rId28"/>
                </p:custDataLst>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76" name="组合 75">
              <a:extLst>
                <a:ext uri="{FF2B5EF4-FFF2-40B4-BE49-F238E27FC236}">
                  <a16:creationId xmlns:a16="http://schemas.microsoft.com/office/drawing/2014/main" id="{15C21C36-0FFF-46DF-8031-21A402A9E0E7}"/>
                </a:ext>
              </a:extLst>
            </p:cNvPr>
            <p:cNvGrpSpPr/>
            <p:nvPr/>
          </p:nvGrpSpPr>
          <p:grpSpPr>
            <a:xfrm>
              <a:off x="3281952" y="1484784"/>
              <a:ext cx="689642" cy="534987"/>
              <a:chOff x="3281952" y="1626760"/>
              <a:chExt cx="689642" cy="534987"/>
            </a:xfrm>
          </p:grpSpPr>
          <p:sp>
            <p:nvSpPr>
              <p:cNvPr id="77" name="矩形 76">
                <a:extLst>
                  <a:ext uri="{FF2B5EF4-FFF2-40B4-BE49-F238E27FC236}">
                    <a16:creationId xmlns:a16="http://schemas.microsoft.com/office/drawing/2014/main" id="{651F61DA-0BFF-413A-853C-342C301F4D9C}"/>
                  </a:ext>
                </a:extLst>
              </p:cNvPr>
              <p:cNvSpPr/>
              <p:nvPr>
                <p:custDataLst>
                  <p:tags r:id="rId23"/>
                </p:custDataLst>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78" name="文本框 18">
                <a:extLst>
                  <a:ext uri="{FF2B5EF4-FFF2-40B4-BE49-F238E27FC236}">
                    <a16:creationId xmlns:a16="http://schemas.microsoft.com/office/drawing/2014/main" id="{C8092928-AB26-4DF3-8F9B-2DBE704919ED}"/>
                  </a:ext>
                </a:extLst>
              </p:cNvPr>
              <p:cNvSpPr txBox="1">
                <a:spLocks noChangeArrowheads="1"/>
              </p:cNvSpPr>
              <p:nvPr>
                <p:custDataLst>
                  <p:tags r:id="rId24"/>
                </p:custDataLst>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01</a:t>
                </a:r>
                <a:endParaRPr lang="zh-CN" altLang="en-US" sz="2700" dirty="0">
                  <a:solidFill>
                    <a:schemeClr val="bg2">
                      <a:lumMod val="90000"/>
                    </a:schemeClr>
                  </a:solidFill>
                  <a:latin typeface="Impact" panose="020B0806030902050204" pitchFamily="34" charset="0"/>
                </a:endParaRPr>
              </a:p>
            </p:txBody>
          </p:sp>
        </p:grpSp>
      </p:grpSp>
      <p:grpSp>
        <p:nvGrpSpPr>
          <p:cNvPr id="83" name="组合 82">
            <a:extLst>
              <a:ext uri="{FF2B5EF4-FFF2-40B4-BE49-F238E27FC236}">
                <a16:creationId xmlns:a16="http://schemas.microsoft.com/office/drawing/2014/main" id="{A8300395-0A39-4501-B68A-8E29FA7D4F90}"/>
              </a:ext>
            </a:extLst>
          </p:cNvPr>
          <p:cNvGrpSpPr/>
          <p:nvPr>
            <p:custDataLst>
              <p:tags r:id="rId2"/>
            </p:custDataLst>
          </p:nvPr>
        </p:nvGrpSpPr>
        <p:grpSpPr>
          <a:xfrm>
            <a:off x="4503593" y="3688642"/>
            <a:ext cx="5372100" cy="534987"/>
            <a:chOff x="3261805" y="3188752"/>
            <a:chExt cx="5372100" cy="534987"/>
          </a:xfrm>
        </p:grpSpPr>
        <p:grpSp>
          <p:nvGrpSpPr>
            <p:cNvPr id="84" name="组合 83">
              <a:extLst>
                <a:ext uri="{FF2B5EF4-FFF2-40B4-BE49-F238E27FC236}">
                  <a16:creationId xmlns:a16="http://schemas.microsoft.com/office/drawing/2014/main" id="{B7C17D15-2E7E-449C-81CB-0BBB227347D1}"/>
                </a:ext>
              </a:extLst>
            </p:cNvPr>
            <p:cNvGrpSpPr/>
            <p:nvPr/>
          </p:nvGrpSpPr>
          <p:grpSpPr>
            <a:xfrm>
              <a:off x="3261805" y="3188752"/>
              <a:ext cx="689593" cy="534987"/>
              <a:chOff x="3261805" y="3188752"/>
              <a:chExt cx="689593" cy="534987"/>
            </a:xfrm>
          </p:grpSpPr>
          <p:sp>
            <p:nvSpPr>
              <p:cNvPr id="100" name="矩形 99">
                <a:extLst>
                  <a:ext uri="{FF2B5EF4-FFF2-40B4-BE49-F238E27FC236}">
                    <a16:creationId xmlns:a16="http://schemas.microsoft.com/office/drawing/2014/main" id="{2A7E907C-0CDF-4564-9333-1A24526BA182}"/>
                  </a:ext>
                </a:extLst>
              </p:cNvPr>
              <p:cNvSpPr/>
              <p:nvPr>
                <p:custDataLst>
                  <p:tags r:id="rId21"/>
                </p:custDataLst>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01" name="文本框 86">
                <a:extLst>
                  <a:ext uri="{FF2B5EF4-FFF2-40B4-BE49-F238E27FC236}">
                    <a16:creationId xmlns:a16="http://schemas.microsoft.com/office/drawing/2014/main" id="{EA342509-A657-478D-BC26-C4A279A271BA}"/>
                  </a:ext>
                </a:extLst>
              </p:cNvPr>
              <p:cNvSpPr txBox="1">
                <a:spLocks noChangeArrowheads="1"/>
              </p:cNvSpPr>
              <p:nvPr>
                <p:custDataLst>
                  <p:tags r:id="rId22"/>
                </p:custDataLst>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03</a:t>
                </a:r>
                <a:endParaRPr lang="zh-CN" altLang="en-US" sz="2700" dirty="0">
                  <a:solidFill>
                    <a:schemeClr val="bg2">
                      <a:lumMod val="90000"/>
                    </a:schemeClr>
                  </a:solidFill>
                  <a:latin typeface="Impact" panose="020B0806030902050204" pitchFamily="34" charset="0"/>
                </a:endParaRPr>
              </a:p>
            </p:txBody>
          </p:sp>
        </p:grpSp>
        <p:grpSp>
          <p:nvGrpSpPr>
            <p:cNvPr id="85" name="组合 84">
              <a:extLst>
                <a:ext uri="{FF2B5EF4-FFF2-40B4-BE49-F238E27FC236}">
                  <a16:creationId xmlns:a16="http://schemas.microsoft.com/office/drawing/2014/main" id="{12D48083-A106-4461-A163-D21D6F839D5A}"/>
                </a:ext>
              </a:extLst>
            </p:cNvPr>
            <p:cNvGrpSpPr/>
            <p:nvPr/>
          </p:nvGrpSpPr>
          <p:grpSpPr>
            <a:xfrm>
              <a:off x="3923792" y="3188752"/>
              <a:ext cx="4710113" cy="534987"/>
              <a:chOff x="3923792" y="3188752"/>
              <a:chExt cx="4710113" cy="534987"/>
            </a:xfrm>
          </p:grpSpPr>
          <p:sp>
            <p:nvSpPr>
              <p:cNvPr id="87" name="文本框 81">
                <a:extLst>
                  <a:ext uri="{FF2B5EF4-FFF2-40B4-BE49-F238E27FC236}">
                    <a16:creationId xmlns:a16="http://schemas.microsoft.com/office/drawing/2014/main" id="{A51022DC-A596-42FC-86E1-B4E6970B3FB3}"/>
                  </a:ext>
                </a:extLst>
              </p:cNvPr>
              <p:cNvSpPr txBox="1">
                <a:spLocks noChangeArrowheads="1"/>
              </p:cNvSpPr>
              <p:nvPr>
                <p:custDataLst>
                  <p:tags r:id="rId17"/>
                </p:custDataLst>
              </p:nvPr>
            </p:nvSpPr>
            <p:spPr bwMode="auto">
              <a:xfrm>
                <a:off x="4876292" y="3235107"/>
                <a:ext cx="339852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sym typeface="+mn-ea"/>
                  </a:rPr>
                  <a:t>Experiment Results</a:t>
                </a:r>
                <a:endParaRPr lang="en-US" altLang="zh-CN" sz="2400" b="1" dirty="0">
                  <a:solidFill>
                    <a:schemeClr val="bg2">
                      <a:lumMod val="90000"/>
                    </a:schemeClr>
                  </a:solidFill>
                  <a:latin typeface="Times New Roman" panose="02020603050405020304" pitchFamily="18" charset="0"/>
                  <a:ea typeface="微软雅黑" panose="020B0503020204020204" charset="-122"/>
                </a:endParaRPr>
              </a:p>
            </p:txBody>
          </p:sp>
          <p:sp>
            <p:nvSpPr>
              <p:cNvPr id="91" name="矩形 90">
                <a:extLst>
                  <a:ext uri="{FF2B5EF4-FFF2-40B4-BE49-F238E27FC236}">
                    <a16:creationId xmlns:a16="http://schemas.microsoft.com/office/drawing/2014/main" id="{82ECC155-BFBC-4A56-BC57-F53576A95C71}"/>
                  </a:ext>
                </a:extLst>
              </p:cNvPr>
              <p:cNvSpPr/>
              <p:nvPr>
                <p:custDataLst>
                  <p:tags r:id="rId18"/>
                </p:custDataLst>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95" name="直接连接符 94">
                <a:extLst>
                  <a:ext uri="{FF2B5EF4-FFF2-40B4-BE49-F238E27FC236}">
                    <a16:creationId xmlns:a16="http://schemas.microsoft.com/office/drawing/2014/main" id="{473BBAFE-1FFC-420B-9B16-08B4AB5DF28C}"/>
                  </a:ext>
                </a:extLst>
              </p:cNvPr>
              <p:cNvCxnSpPr/>
              <p:nvPr>
                <p:custDataLst>
                  <p:tags r:id="rId19"/>
                </p:custDataLst>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9" name="Freeform 71">
                <a:extLst>
                  <a:ext uri="{FF2B5EF4-FFF2-40B4-BE49-F238E27FC236}">
                    <a16:creationId xmlns:a16="http://schemas.microsoft.com/office/drawing/2014/main" id="{636C5C65-C70F-491E-A7C2-F6BE3CE647D2}"/>
                  </a:ext>
                </a:extLst>
              </p:cNvPr>
              <p:cNvSpPr>
                <a:spLocks noEditPoints="1"/>
              </p:cNvSpPr>
              <p:nvPr>
                <p:custDataLst>
                  <p:tags r:id="rId20"/>
                </p:custDataLst>
              </p:nvPr>
            </p:nvSpPr>
            <p:spPr bwMode="auto">
              <a:xfrm>
                <a:off x="4038092" y="3253839"/>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chemeClr val="bg2">
                  <a:lumMod val="90000"/>
                </a:schemeClr>
              </a:solidFill>
              <a:ln>
                <a:noFill/>
              </a:ln>
            </p:spPr>
            <p:txBody>
              <a:bodyPr/>
              <a:lstStyle/>
              <a:p>
                <a:pPr>
                  <a:defRPr/>
                </a:pPr>
                <a:endParaRPr lang="zh-CN" altLang="en-US" b="1">
                  <a:solidFill>
                    <a:prstClr val="black"/>
                  </a:solidFill>
                </a:endParaRPr>
              </a:p>
            </p:txBody>
          </p:sp>
        </p:grpSp>
      </p:grpSp>
      <p:grpSp>
        <p:nvGrpSpPr>
          <p:cNvPr id="102" name="组合 101">
            <a:extLst>
              <a:ext uri="{FF2B5EF4-FFF2-40B4-BE49-F238E27FC236}">
                <a16:creationId xmlns:a16="http://schemas.microsoft.com/office/drawing/2014/main" id="{BE0A1940-40B4-43B8-9259-555C01927DFF}"/>
              </a:ext>
            </a:extLst>
          </p:cNvPr>
          <p:cNvGrpSpPr/>
          <p:nvPr>
            <p:custDataLst>
              <p:tags r:id="rId3"/>
            </p:custDataLst>
          </p:nvPr>
        </p:nvGrpSpPr>
        <p:grpSpPr>
          <a:xfrm>
            <a:off x="4503593" y="4509001"/>
            <a:ext cx="5372100" cy="534987"/>
            <a:chOff x="3261805" y="4046141"/>
            <a:chExt cx="5372100" cy="534987"/>
          </a:xfrm>
        </p:grpSpPr>
        <p:grpSp>
          <p:nvGrpSpPr>
            <p:cNvPr id="103" name="组合 102">
              <a:extLst>
                <a:ext uri="{FF2B5EF4-FFF2-40B4-BE49-F238E27FC236}">
                  <a16:creationId xmlns:a16="http://schemas.microsoft.com/office/drawing/2014/main" id="{870C656E-BC98-41E1-BFF4-703BC82E4242}"/>
                </a:ext>
              </a:extLst>
            </p:cNvPr>
            <p:cNvGrpSpPr/>
            <p:nvPr/>
          </p:nvGrpSpPr>
          <p:grpSpPr>
            <a:xfrm>
              <a:off x="3261805" y="4046141"/>
              <a:ext cx="689447" cy="534987"/>
              <a:chOff x="3261805" y="3969748"/>
              <a:chExt cx="689447" cy="534987"/>
            </a:xfrm>
          </p:grpSpPr>
          <p:sp>
            <p:nvSpPr>
              <p:cNvPr id="109" name="矩形 108">
                <a:extLst>
                  <a:ext uri="{FF2B5EF4-FFF2-40B4-BE49-F238E27FC236}">
                    <a16:creationId xmlns:a16="http://schemas.microsoft.com/office/drawing/2014/main" id="{50559FF8-EF6D-4589-AC37-434FD4281CF1}"/>
                  </a:ext>
                </a:extLst>
              </p:cNvPr>
              <p:cNvSpPr/>
              <p:nvPr>
                <p:custDataLst>
                  <p:tags r:id="rId15"/>
                </p:custDataLst>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10" name="文本框 131">
                <a:extLst>
                  <a:ext uri="{FF2B5EF4-FFF2-40B4-BE49-F238E27FC236}">
                    <a16:creationId xmlns:a16="http://schemas.microsoft.com/office/drawing/2014/main" id="{DDAD54D4-58CB-49EF-AF8C-E433E9F4E6C4}"/>
                  </a:ext>
                </a:extLst>
              </p:cNvPr>
              <p:cNvSpPr txBox="1">
                <a:spLocks noChangeArrowheads="1"/>
              </p:cNvSpPr>
              <p:nvPr>
                <p:custDataLst>
                  <p:tags r:id="rId16"/>
                </p:custDataLst>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04</a:t>
                </a:r>
                <a:endParaRPr lang="zh-CN" altLang="en-US" sz="2700" dirty="0">
                  <a:solidFill>
                    <a:schemeClr val="bg2">
                      <a:lumMod val="90000"/>
                    </a:schemeClr>
                  </a:solidFill>
                  <a:latin typeface="Impact" panose="020B0806030902050204" pitchFamily="34" charset="0"/>
                </a:endParaRPr>
              </a:p>
            </p:txBody>
          </p:sp>
        </p:grpSp>
        <p:grpSp>
          <p:nvGrpSpPr>
            <p:cNvPr id="104" name="组合 103">
              <a:extLst>
                <a:ext uri="{FF2B5EF4-FFF2-40B4-BE49-F238E27FC236}">
                  <a16:creationId xmlns:a16="http://schemas.microsoft.com/office/drawing/2014/main" id="{33E0C7FE-5B6D-4052-AC17-FF35271D8E2E}"/>
                </a:ext>
              </a:extLst>
            </p:cNvPr>
            <p:cNvGrpSpPr/>
            <p:nvPr/>
          </p:nvGrpSpPr>
          <p:grpSpPr>
            <a:xfrm>
              <a:off x="3923792" y="4046141"/>
              <a:ext cx="4710113" cy="534987"/>
              <a:chOff x="3923792" y="3969748"/>
              <a:chExt cx="4710113" cy="534987"/>
            </a:xfrm>
          </p:grpSpPr>
          <p:sp>
            <p:nvSpPr>
              <p:cNvPr id="105" name="文本框 126">
                <a:extLst>
                  <a:ext uri="{FF2B5EF4-FFF2-40B4-BE49-F238E27FC236}">
                    <a16:creationId xmlns:a16="http://schemas.microsoft.com/office/drawing/2014/main" id="{1917348A-A97A-41CF-8B97-6F1FBDE168D7}"/>
                  </a:ext>
                </a:extLst>
              </p:cNvPr>
              <p:cNvSpPr txBox="1">
                <a:spLocks noChangeArrowheads="1"/>
              </p:cNvSpPr>
              <p:nvPr>
                <p:custDataLst>
                  <p:tags r:id="rId11"/>
                </p:custDataLst>
              </p:nvPr>
            </p:nvSpPr>
            <p:spPr bwMode="auto">
              <a:xfrm>
                <a:off x="4571492" y="4002700"/>
                <a:ext cx="40417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Conclusion</a:t>
                </a:r>
              </a:p>
            </p:txBody>
          </p:sp>
          <p:sp>
            <p:nvSpPr>
              <p:cNvPr id="106" name="矩形 105">
                <a:extLst>
                  <a:ext uri="{FF2B5EF4-FFF2-40B4-BE49-F238E27FC236}">
                    <a16:creationId xmlns:a16="http://schemas.microsoft.com/office/drawing/2014/main" id="{7A19C96F-CB9C-4360-A744-B9A1FBC65DAD}"/>
                  </a:ext>
                </a:extLst>
              </p:cNvPr>
              <p:cNvSpPr/>
              <p:nvPr>
                <p:custDataLst>
                  <p:tags r:id="rId12"/>
                </p:custDataLst>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107" name="直接连接符 106">
                <a:extLst>
                  <a:ext uri="{FF2B5EF4-FFF2-40B4-BE49-F238E27FC236}">
                    <a16:creationId xmlns:a16="http://schemas.microsoft.com/office/drawing/2014/main" id="{3255BE2A-76F0-4721-BA27-235057F4C560}"/>
                  </a:ext>
                </a:extLst>
              </p:cNvPr>
              <p:cNvCxnSpPr/>
              <p:nvPr>
                <p:custDataLst>
                  <p:tags r:id="rId13"/>
                </p:custDataLst>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08" name="Freeform 306">
                <a:extLst>
                  <a:ext uri="{FF2B5EF4-FFF2-40B4-BE49-F238E27FC236}">
                    <a16:creationId xmlns:a16="http://schemas.microsoft.com/office/drawing/2014/main" id="{8EBDBB50-E3C9-4548-B7D9-5CD78C2A69A2}"/>
                  </a:ext>
                </a:extLst>
              </p:cNvPr>
              <p:cNvSpPr>
                <a:spLocks noEditPoints="1"/>
              </p:cNvSpPr>
              <p:nvPr>
                <p:custDataLst>
                  <p:tags r:id="rId14"/>
                </p:custDataLst>
              </p:nvPr>
            </p:nvSpPr>
            <p:spPr bwMode="auto">
              <a:xfrm>
                <a:off x="4061905" y="4028951"/>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chemeClr val="bg2">
                  <a:lumMod val="90000"/>
                </a:schemeClr>
              </a:solidFill>
              <a:ln>
                <a:noFill/>
              </a:ln>
            </p:spPr>
            <p:txBody>
              <a:bodyPr/>
              <a:lstStyle/>
              <a:p>
                <a:pPr>
                  <a:defRPr/>
                </a:pPr>
                <a:endParaRPr lang="zh-CN" altLang="en-US" b="1">
                  <a:solidFill>
                    <a:prstClr val="black"/>
                  </a:solidFill>
                </a:endParaRPr>
              </a:p>
            </p:txBody>
          </p:sp>
        </p:grpSp>
      </p:grpSp>
      <p:grpSp>
        <p:nvGrpSpPr>
          <p:cNvPr id="111" name="组合 110">
            <a:extLst>
              <a:ext uri="{FF2B5EF4-FFF2-40B4-BE49-F238E27FC236}">
                <a16:creationId xmlns:a16="http://schemas.microsoft.com/office/drawing/2014/main" id="{6E899286-7F20-47E1-B2ED-E8E0B141682A}"/>
              </a:ext>
            </a:extLst>
          </p:cNvPr>
          <p:cNvGrpSpPr/>
          <p:nvPr>
            <p:custDataLst>
              <p:tags r:id="rId4"/>
            </p:custDataLst>
          </p:nvPr>
        </p:nvGrpSpPr>
        <p:grpSpPr>
          <a:xfrm>
            <a:off x="4517645" y="2868283"/>
            <a:ext cx="5370513" cy="534987"/>
            <a:chOff x="3275856" y="2348880"/>
            <a:chExt cx="5370513" cy="534987"/>
          </a:xfrm>
        </p:grpSpPr>
        <p:grpSp>
          <p:nvGrpSpPr>
            <p:cNvPr id="112" name="组合 111">
              <a:extLst>
                <a:ext uri="{FF2B5EF4-FFF2-40B4-BE49-F238E27FC236}">
                  <a16:creationId xmlns:a16="http://schemas.microsoft.com/office/drawing/2014/main" id="{4BA6BC5C-558D-4F80-BA72-FB2367AE0038}"/>
                </a:ext>
              </a:extLst>
            </p:cNvPr>
            <p:cNvGrpSpPr/>
            <p:nvPr/>
          </p:nvGrpSpPr>
          <p:grpSpPr>
            <a:xfrm>
              <a:off x="3275856" y="2348880"/>
              <a:ext cx="689474" cy="534987"/>
              <a:chOff x="3275856" y="2407756"/>
              <a:chExt cx="689474" cy="534987"/>
            </a:xfrm>
          </p:grpSpPr>
          <p:sp>
            <p:nvSpPr>
              <p:cNvPr id="118" name="矩形 117">
                <a:extLst>
                  <a:ext uri="{FF2B5EF4-FFF2-40B4-BE49-F238E27FC236}">
                    <a16:creationId xmlns:a16="http://schemas.microsoft.com/office/drawing/2014/main" id="{6D94F133-FE71-4B2B-8E63-712AE608DDD1}"/>
                  </a:ext>
                </a:extLst>
              </p:cNvPr>
              <p:cNvSpPr/>
              <p:nvPr>
                <p:custDataLst>
                  <p:tags r:id="rId9"/>
                </p:custDataLst>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19" name="文本框 78">
                <a:extLst>
                  <a:ext uri="{FF2B5EF4-FFF2-40B4-BE49-F238E27FC236}">
                    <a16:creationId xmlns:a16="http://schemas.microsoft.com/office/drawing/2014/main" id="{2097678B-7C73-41B0-AED2-2C55AF0CDC1B}"/>
                  </a:ext>
                </a:extLst>
              </p:cNvPr>
              <p:cNvSpPr txBox="1">
                <a:spLocks noChangeArrowheads="1"/>
              </p:cNvSpPr>
              <p:nvPr>
                <p:custDataLst>
                  <p:tags r:id="rId10"/>
                </p:custDataLst>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02</a:t>
                </a:r>
                <a:endParaRPr lang="zh-CN" altLang="en-US" sz="2700" dirty="0">
                  <a:solidFill>
                    <a:srgbClr val="044875"/>
                  </a:solidFill>
                  <a:latin typeface="Impact" panose="020B0806030902050204" pitchFamily="34" charset="0"/>
                </a:endParaRPr>
              </a:p>
            </p:txBody>
          </p:sp>
        </p:grpSp>
        <p:grpSp>
          <p:nvGrpSpPr>
            <p:cNvPr id="113" name="组合 112">
              <a:extLst>
                <a:ext uri="{FF2B5EF4-FFF2-40B4-BE49-F238E27FC236}">
                  <a16:creationId xmlns:a16="http://schemas.microsoft.com/office/drawing/2014/main" id="{6BAECBA3-AC93-47BC-A5F5-05BA922182E2}"/>
                </a:ext>
              </a:extLst>
            </p:cNvPr>
            <p:cNvGrpSpPr/>
            <p:nvPr/>
          </p:nvGrpSpPr>
          <p:grpSpPr>
            <a:xfrm>
              <a:off x="3937844" y="2348880"/>
              <a:ext cx="4708525" cy="534987"/>
              <a:chOff x="3937844" y="2407756"/>
              <a:chExt cx="4708525" cy="534987"/>
            </a:xfrm>
          </p:grpSpPr>
          <p:sp>
            <p:nvSpPr>
              <p:cNvPr id="114" name="文本框 73">
                <a:extLst>
                  <a:ext uri="{FF2B5EF4-FFF2-40B4-BE49-F238E27FC236}">
                    <a16:creationId xmlns:a16="http://schemas.microsoft.com/office/drawing/2014/main" id="{807ADF67-B2F6-42E0-87AA-E99944F224EF}"/>
                  </a:ext>
                </a:extLst>
              </p:cNvPr>
              <p:cNvSpPr txBox="1">
                <a:spLocks noChangeArrowheads="1"/>
              </p:cNvSpPr>
              <p:nvPr>
                <p:custDataLst>
                  <p:tags r:id="rId5"/>
                </p:custDataLst>
              </p:nvPr>
            </p:nvSpPr>
            <p:spPr bwMode="auto">
              <a:xfrm>
                <a:off x="5326034" y="2449079"/>
                <a:ext cx="2499719"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sym typeface="+mn-ea"/>
                  </a:rPr>
                  <a:t>Method Design</a:t>
                </a:r>
                <a:endParaRPr lang="en-US" altLang="zh-CN" sz="2400" b="1" dirty="0">
                  <a:solidFill>
                    <a:srgbClr val="044875"/>
                  </a:solidFill>
                  <a:latin typeface="Times New Roman" panose="02020603050405020304" pitchFamily="18" charset="0"/>
                  <a:ea typeface="微软雅黑" panose="020B0503020204020204" charset="-122"/>
                </a:endParaRPr>
              </a:p>
            </p:txBody>
          </p:sp>
          <p:sp>
            <p:nvSpPr>
              <p:cNvPr id="115" name="矩形 114">
                <a:extLst>
                  <a:ext uri="{FF2B5EF4-FFF2-40B4-BE49-F238E27FC236}">
                    <a16:creationId xmlns:a16="http://schemas.microsoft.com/office/drawing/2014/main" id="{6F07D3AE-A3BD-4239-AEB2-2D8959570AA0}"/>
                  </a:ext>
                </a:extLst>
              </p:cNvPr>
              <p:cNvSpPr/>
              <p:nvPr>
                <p:custDataLst>
                  <p:tags r:id="rId6"/>
                </p:custDataLst>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116" name="直接连接符 115">
                <a:extLst>
                  <a:ext uri="{FF2B5EF4-FFF2-40B4-BE49-F238E27FC236}">
                    <a16:creationId xmlns:a16="http://schemas.microsoft.com/office/drawing/2014/main" id="{AAF168DC-43E6-475A-BEA6-4452F6305AEB}"/>
                  </a:ext>
                </a:extLst>
              </p:cNvPr>
              <p:cNvCxnSpPr/>
              <p:nvPr>
                <p:custDataLst>
                  <p:tags r:id="rId7"/>
                </p:custDataLst>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17" name="Freeform 30">
                <a:extLst>
                  <a:ext uri="{FF2B5EF4-FFF2-40B4-BE49-F238E27FC236}">
                    <a16:creationId xmlns:a16="http://schemas.microsoft.com/office/drawing/2014/main" id="{89B56431-8D96-4FED-B784-B50002B0C8EB}"/>
                  </a:ext>
                </a:extLst>
              </p:cNvPr>
              <p:cNvSpPr>
                <a:spLocks noEditPoints="1"/>
              </p:cNvSpPr>
              <p:nvPr>
                <p:custDataLst>
                  <p:tags r:id="rId8"/>
                </p:custDataLst>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rgbClr val="044875"/>
              </a:solidFill>
              <a:ln>
                <a:noFill/>
              </a:ln>
            </p:spPr>
            <p:txBody>
              <a:bodyPr/>
              <a:lstStyle/>
              <a:p>
                <a:pPr>
                  <a:defRPr/>
                </a:pPr>
                <a:endParaRPr lang="zh-CN" altLang="en-US" b="1" dirty="0">
                  <a:solidFill>
                    <a:prstClr val="black"/>
                  </a:solidFill>
                </a:endParaRPr>
              </a:p>
            </p:txBody>
          </p:sp>
        </p:grpSp>
      </p:grpSp>
    </p:spTree>
    <p:extLst>
      <p:ext uri="{BB962C8B-B14F-4D97-AF65-F5344CB8AC3E}">
        <p14:creationId xmlns:p14="http://schemas.microsoft.com/office/powerpoint/2010/main" val="3026786090"/>
      </p:ext>
    </p:extLst>
  </p:cSld>
  <p:clrMapOvr>
    <a:masterClrMapping/>
  </p:clrMapOvr>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 y="1"/>
            <a:ext cx="12192001"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72" name="文本框 71"/>
          <p:cNvSpPr txBox="1"/>
          <p:nvPr/>
        </p:nvSpPr>
        <p:spPr>
          <a:xfrm>
            <a:off x="126280" y="75561"/>
            <a:ext cx="11945719"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a:t>
            </a:r>
          </a:p>
        </p:txBody>
      </p:sp>
      <p:grpSp>
        <p:nvGrpSpPr>
          <p:cNvPr id="55" name="组合 54">
            <a:extLst>
              <a:ext uri="{FF2B5EF4-FFF2-40B4-BE49-F238E27FC236}">
                <a16:creationId xmlns:a16="http://schemas.microsoft.com/office/drawing/2014/main" id="{B6D84A9D-4E9B-601D-5C2C-D619D3BBC8C8}"/>
              </a:ext>
            </a:extLst>
          </p:cNvPr>
          <p:cNvGrpSpPr/>
          <p:nvPr/>
        </p:nvGrpSpPr>
        <p:grpSpPr>
          <a:xfrm>
            <a:off x="-1" y="6553200"/>
            <a:ext cx="12192001" cy="304800"/>
            <a:chOff x="0" y="6569404"/>
            <a:chExt cx="9144000" cy="288000"/>
          </a:xfrm>
        </p:grpSpPr>
        <p:sp>
          <p:nvSpPr>
            <p:cNvPr id="56" name="矩形 55">
              <a:extLst>
                <a:ext uri="{FF2B5EF4-FFF2-40B4-BE49-F238E27FC236}">
                  <a16:creationId xmlns:a16="http://schemas.microsoft.com/office/drawing/2014/main" id="{DE317E34-4DBA-A246-A3F0-D46EB85A7C6E}"/>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57" name="矩形 56">
              <a:extLst>
                <a:ext uri="{FF2B5EF4-FFF2-40B4-BE49-F238E27FC236}">
                  <a16:creationId xmlns:a16="http://schemas.microsoft.com/office/drawing/2014/main" id="{F5F5D307-0D27-CBCE-0440-B4DF5739941C}"/>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58" name="灯片编号占位符 5">
            <a:extLst>
              <a:ext uri="{FF2B5EF4-FFF2-40B4-BE49-F238E27FC236}">
                <a16:creationId xmlns:a16="http://schemas.microsoft.com/office/drawing/2014/main" id="{692C63E8-4E76-3D87-F0B0-3C5523FE0DFC}"/>
              </a:ext>
            </a:extLst>
          </p:cNvPr>
          <p:cNvSpPr txBox="1">
            <a:spLocks/>
          </p:cNvSpPr>
          <p:nvPr/>
        </p:nvSpPr>
        <p:spPr>
          <a:xfrm>
            <a:off x="11640000"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124</a:t>
            </a:fld>
            <a:endParaRPr lang="zh-HK" altLang="en-US" sz="1600" dirty="0">
              <a:solidFill>
                <a:schemeClr val="bg1"/>
              </a:solidFill>
            </a:endParaRPr>
          </a:p>
        </p:txBody>
      </p:sp>
      <p:pic>
        <p:nvPicPr>
          <p:cNvPr id="2" name="图片 1">
            <a:extLst>
              <a:ext uri="{FF2B5EF4-FFF2-40B4-BE49-F238E27FC236}">
                <a16:creationId xmlns:a16="http://schemas.microsoft.com/office/drawing/2014/main" id="{91A4FAF2-CEF0-4E78-8264-87F940A82E9E}"/>
              </a:ext>
            </a:extLst>
          </p:cNvPr>
          <p:cNvPicPr>
            <a:picLocks noChangeAspect="1"/>
          </p:cNvPicPr>
          <p:nvPr/>
        </p:nvPicPr>
        <p:blipFill>
          <a:blip r:embed="rId3"/>
          <a:stretch>
            <a:fillRect/>
          </a:stretch>
        </p:blipFill>
        <p:spPr>
          <a:xfrm>
            <a:off x="425814" y="798355"/>
            <a:ext cx="11340369" cy="5694520"/>
          </a:xfrm>
          <a:prstGeom prst="rect">
            <a:avLst/>
          </a:prstGeom>
        </p:spPr>
      </p:pic>
    </p:spTree>
    <p:extLst>
      <p:ext uri="{BB962C8B-B14F-4D97-AF65-F5344CB8AC3E}">
        <p14:creationId xmlns:p14="http://schemas.microsoft.com/office/powerpoint/2010/main" val="2733582344"/>
      </p:ext>
    </p:extLst>
  </p:cSld>
  <p:clrMapOvr>
    <a:masterClrMapping/>
  </p:clrMapOvr>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 y="1"/>
            <a:ext cx="12192001"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72" name="文本框 71"/>
          <p:cNvSpPr txBox="1"/>
          <p:nvPr/>
        </p:nvSpPr>
        <p:spPr>
          <a:xfrm>
            <a:off x="126280" y="75561"/>
            <a:ext cx="11945719"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a:t>
            </a:r>
          </a:p>
        </p:txBody>
      </p:sp>
      <p:grpSp>
        <p:nvGrpSpPr>
          <p:cNvPr id="55" name="组合 54">
            <a:extLst>
              <a:ext uri="{FF2B5EF4-FFF2-40B4-BE49-F238E27FC236}">
                <a16:creationId xmlns:a16="http://schemas.microsoft.com/office/drawing/2014/main" id="{B6D84A9D-4E9B-601D-5C2C-D619D3BBC8C8}"/>
              </a:ext>
            </a:extLst>
          </p:cNvPr>
          <p:cNvGrpSpPr/>
          <p:nvPr/>
        </p:nvGrpSpPr>
        <p:grpSpPr>
          <a:xfrm>
            <a:off x="-1" y="6553200"/>
            <a:ext cx="12192001" cy="304800"/>
            <a:chOff x="0" y="6569404"/>
            <a:chExt cx="9144000" cy="288000"/>
          </a:xfrm>
        </p:grpSpPr>
        <p:sp>
          <p:nvSpPr>
            <p:cNvPr id="56" name="矩形 55">
              <a:extLst>
                <a:ext uri="{FF2B5EF4-FFF2-40B4-BE49-F238E27FC236}">
                  <a16:creationId xmlns:a16="http://schemas.microsoft.com/office/drawing/2014/main" id="{DE317E34-4DBA-A246-A3F0-D46EB85A7C6E}"/>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57" name="矩形 56">
              <a:extLst>
                <a:ext uri="{FF2B5EF4-FFF2-40B4-BE49-F238E27FC236}">
                  <a16:creationId xmlns:a16="http://schemas.microsoft.com/office/drawing/2014/main" id="{F5F5D307-0D27-CBCE-0440-B4DF5739941C}"/>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58" name="灯片编号占位符 5">
            <a:extLst>
              <a:ext uri="{FF2B5EF4-FFF2-40B4-BE49-F238E27FC236}">
                <a16:creationId xmlns:a16="http://schemas.microsoft.com/office/drawing/2014/main" id="{692C63E8-4E76-3D87-F0B0-3C5523FE0DFC}"/>
              </a:ext>
            </a:extLst>
          </p:cNvPr>
          <p:cNvSpPr txBox="1">
            <a:spLocks/>
          </p:cNvSpPr>
          <p:nvPr/>
        </p:nvSpPr>
        <p:spPr>
          <a:xfrm>
            <a:off x="11640000"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125</a:t>
            </a:fld>
            <a:endParaRPr lang="zh-HK" altLang="en-US" sz="1600" dirty="0">
              <a:solidFill>
                <a:schemeClr val="bg1"/>
              </a:solidFill>
            </a:endParaRPr>
          </a:p>
        </p:txBody>
      </p:sp>
      <p:pic>
        <p:nvPicPr>
          <p:cNvPr id="2" name="图片 1">
            <a:extLst>
              <a:ext uri="{FF2B5EF4-FFF2-40B4-BE49-F238E27FC236}">
                <a16:creationId xmlns:a16="http://schemas.microsoft.com/office/drawing/2014/main" id="{4C3D2C47-9EC1-45F6-9640-E9ED2D1781F5}"/>
              </a:ext>
            </a:extLst>
          </p:cNvPr>
          <p:cNvPicPr>
            <a:picLocks noChangeAspect="1"/>
          </p:cNvPicPr>
          <p:nvPr/>
        </p:nvPicPr>
        <p:blipFill rotWithShape="1">
          <a:blip r:embed="rId3"/>
          <a:srcRect l="1521"/>
          <a:stretch/>
        </p:blipFill>
        <p:spPr>
          <a:xfrm>
            <a:off x="1465646" y="837000"/>
            <a:ext cx="9260705" cy="5625786"/>
          </a:xfrm>
          <a:prstGeom prst="rect">
            <a:avLst/>
          </a:prstGeom>
        </p:spPr>
      </p:pic>
    </p:spTree>
    <p:extLst>
      <p:ext uri="{BB962C8B-B14F-4D97-AF65-F5344CB8AC3E}">
        <p14:creationId xmlns:p14="http://schemas.microsoft.com/office/powerpoint/2010/main" val="97248614"/>
      </p:ext>
    </p:extLst>
  </p:cSld>
  <p:clrMapOvr>
    <a:masterClrMapping/>
  </p:clrMapOvr>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 y="1"/>
            <a:ext cx="12192001"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72" name="文本框 71"/>
          <p:cNvSpPr txBox="1"/>
          <p:nvPr/>
        </p:nvSpPr>
        <p:spPr>
          <a:xfrm>
            <a:off x="126280" y="75561"/>
            <a:ext cx="11945719"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a:t>
            </a:r>
          </a:p>
        </p:txBody>
      </p:sp>
      <p:grpSp>
        <p:nvGrpSpPr>
          <p:cNvPr id="55" name="组合 54">
            <a:extLst>
              <a:ext uri="{FF2B5EF4-FFF2-40B4-BE49-F238E27FC236}">
                <a16:creationId xmlns:a16="http://schemas.microsoft.com/office/drawing/2014/main" id="{B6D84A9D-4E9B-601D-5C2C-D619D3BBC8C8}"/>
              </a:ext>
            </a:extLst>
          </p:cNvPr>
          <p:cNvGrpSpPr/>
          <p:nvPr/>
        </p:nvGrpSpPr>
        <p:grpSpPr>
          <a:xfrm>
            <a:off x="-1" y="6553200"/>
            <a:ext cx="12192001" cy="304800"/>
            <a:chOff x="0" y="6569404"/>
            <a:chExt cx="9144000" cy="288000"/>
          </a:xfrm>
        </p:grpSpPr>
        <p:sp>
          <p:nvSpPr>
            <p:cNvPr id="56" name="矩形 55">
              <a:extLst>
                <a:ext uri="{FF2B5EF4-FFF2-40B4-BE49-F238E27FC236}">
                  <a16:creationId xmlns:a16="http://schemas.microsoft.com/office/drawing/2014/main" id="{DE317E34-4DBA-A246-A3F0-D46EB85A7C6E}"/>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57" name="矩形 56">
              <a:extLst>
                <a:ext uri="{FF2B5EF4-FFF2-40B4-BE49-F238E27FC236}">
                  <a16:creationId xmlns:a16="http://schemas.microsoft.com/office/drawing/2014/main" id="{F5F5D307-0D27-CBCE-0440-B4DF5739941C}"/>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58" name="灯片编号占位符 5">
            <a:extLst>
              <a:ext uri="{FF2B5EF4-FFF2-40B4-BE49-F238E27FC236}">
                <a16:creationId xmlns:a16="http://schemas.microsoft.com/office/drawing/2014/main" id="{692C63E8-4E76-3D87-F0B0-3C5523FE0DFC}"/>
              </a:ext>
            </a:extLst>
          </p:cNvPr>
          <p:cNvSpPr txBox="1">
            <a:spLocks/>
          </p:cNvSpPr>
          <p:nvPr/>
        </p:nvSpPr>
        <p:spPr>
          <a:xfrm>
            <a:off x="11640000"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126</a:t>
            </a:fld>
            <a:endParaRPr lang="zh-HK" altLang="en-US" sz="1600" dirty="0">
              <a:solidFill>
                <a:schemeClr val="bg1"/>
              </a:solidFill>
            </a:endParaRPr>
          </a:p>
        </p:txBody>
      </p:sp>
      <p:pic>
        <p:nvPicPr>
          <p:cNvPr id="2" name="图片 1">
            <a:extLst>
              <a:ext uri="{FF2B5EF4-FFF2-40B4-BE49-F238E27FC236}">
                <a16:creationId xmlns:a16="http://schemas.microsoft.com/office/drawing/2014/main" id="{A41101DE-E2CF-45DC-9AD7-956E21CA38C6}"/>
              </a:ext>
            </a:extLst>
          </p:cNvPr>
          <p:cNvPicPr>
            <a:picLocks noChangeAspect="1"/>
          </p:cNvPicPr>
          <p:nvPr/>
        </p:nvPicPr>
        <p:blipFill>
          <a:blip r:embed="rId3"/>
          <a:stretch>
            <a:fillRect/>
          </a:stretch>
        </p:blipFill>
        <p:spPr>
          <a:xfrm>
            <a:off x="696000" y="2442220"/>
            <a:ext cx="2592000" cy="803450"/>
          </a:xfrm>
          <a:prstGeom prst="rect">
            <a:avLst/>
          </a:prstGeom>
        </p:spPr>
      </p:pic>
      <p:pic>
        <p:nvPicPr>
          <p:cNvPr id="3" name="图片 2">
            <a:extLst>
              <a:ext uri="{FF2B5EF4-FFF2-40B4-BE49-F238E27FC236}">
                <a16:creationId xmlns:a16="http://schemas.microsoft.com/office/drawing/2014/main" id="{929795AC-C48C-426E-A2BA-218E43AEAFC3}"/>
              </a:ext>
            </a:extLst>
          </p:cNvPr>
          <p:cNvPicPr>
            <a:picLocks noChangeAspect="1"/>
          </p:cNvPicPr>
          <p:nvPr/>
        </p:nvPicPr>
        <p:blipFill>
          <a:blip r:embed="rId4"/>
          <a:stretch>
            <a:fillRect/>
          </a:stretch>
        </p:blipFill>
        <p:spPr>
          <a:xfrm>
            <a:off x="638952" y="3292882"/>
            <a:ext cx="4320000" cy="995887"/>
          </a:xfrm>
          <a:prstGeom prst="rect">
            <a:avLst/>
          </a:prstGeom>
        </p:spPr>
      </p:pic>
      <p:pic>
        <p:nvPicPr>
          <p:cNvPr id="4" name="图片 3">
            <a:extLst>
              <a:ext uri="{FF2B5EF4-FFF2-40B4-BE49-F238E27FC236}">
                <a16:creationId xmlns:a16="http://schemas.microsoft.com/office/drawing/2014/main" id="{8747D2C0-3309-4EE3-9E8A-681A6F3634A5}"/>
              </a:ext>
            </a:extLst>
          </p:cNvPr>
          <p:cNvPicPr>
            <a:picLocks noChangeAspect="1"/>
          </p:cNvPicPr>
          <p:nvPr/>
        </p:nvPicPr>
        <p:blipFill>
          <a:blip r:embed="rId5"/>
          <a:stretch>
            <a:fillRect/>
          </a:stretch>
        </p:blipFill>
        <p:spPr>
          <a:xfrm>
            <a:off x="581325" y="4318932"/>
            <a:ext cx="2914195" cy="858648"/>
          </a:xfrm>
          <a:prstGeom prst="rect">
            <a:avLst/>
          </a:prstGeom>
        </p:spPr>
      </p:pic>
      <p:pic>
        <p:nvPicPr>
          <p:cNvPr id="5" name="图片 4">
            <a:extLst>
              <a:ext uri="{FF2B5EF4-FFF2-40B4-BE49-F238E27FC236}">
                <a16:creationId xmlns:a16="http://schemas.microsoft.com/office/drawing/2014/main" id="{D878F1AC-2A21-4F50-896C-301D2B16E319}"/>
              </a:ext>
            </a:extLst>
          </p:cNvPr>
          <p:cNvPicPr>
            <a:picLocks noChangeAspect="1"/>
          </p:cNvPicPr>
          <p:nvPr/>
        </p:nvPicPr>
        <p:blipFill>
          <a:blip r:embed="rId6"/>
          <a:stretch>
            <a:fillRect/>
          </a:stretch>
        </p:blipFill>
        <p:spPr>
          <a:xfrm>
            <a:off x="581325" y="5362039"/>
            <a:ext cx="3081048" cy="734511"/>
          </a:xfrm>
          <a:prstGeom prst="rect">
            <a:avLst/>
          </a:prstGeom>
        </p:spPr>
      </p:pic>
      <p:pic>
        <p:nvPicPr>
          <p:cNvPr id="6" name="图片 5">
            <a:extLst>
              <a:ext uri="{FF2B5EF4-FFF2-40B4-BE49-F238E27FC236}">
                <a16:creationId xmlns:a16="http://schemas.microsoft.com/office/drawing/2014/main" id="{9EEBF6DA-07BA-4B02-9FFD-9471A6C0AA5E}"/>
              </a:ext>
            </a:extLst>
          </p:cNvPr>
          <p:cNvPicPr>
            <a:picLocks noChangeAspect="1"/>
          </p:cNvPicPr>
          <p:nvPr/>
        </p:nvPicPr>
        <p:blipFill>
          <a:blip r:embed="rId7"/>
          <a:stretch>
            <a:fillRect/>
          </a:stretch>
        </p:blipFill>
        <p:spPr>
          <a:xfrm>
            <a:off x="6722898" y="1660207"/>
            <a:ext cx="4471435" cy="888403"/>
          </a:xfrm>
          <a:prstGeom prst="rect">
            <a:avLst/>
          </a:prstGeom>
        </p:spPr>
      </p:pic>
      <p:pic>
        <p:nvPicPr>
          <p:cNvPr id="7" name="图片 6">
            <a:extLst>
              <a:ext uri="{FF2B5EF4-FFF2-40B4-BE49-F238E27FC236}">
                <a16:creationId xmlns:a16="http://schemas.microsoft.com/office/drawing/2014/main" id="{E7BBE822-53A2-4756-8762-9CE309886FE1}"/>
              </a:ext>
            </a:extLst>
          </p:cNvPr>
          <p:cNvPicPr>
            <a:picLocks noChangeAspect="1"/>
          </p:cNvPicPr>
          <p:nvPr/>
        </p:nvPicPr>
        <p:blipFill>
          <a:blip r:embed="rId8"/>
          <a:stretch>
            <a:fillRect/>
          </a:stretch>
        </p:blipFill>
        <p:spPr>
          <a:xfrm>
            <a:off x="6722898" y="2669851"/>
            <a:ext cx="2952000" cy="882127"/>
          </a:xfrm>
          <a:prstGeom prst="rect">
            <a:avLst/>
          </a:prstGeom>
        </p:spPr>
      </p:pic>
      <p:pic>
        <p:nvPicPr>
          <p:cNvPr id="8" name="图片 7">
            <a:extLst>
              <a:ext uri="{FF2B5EF4-FFF2-40B4-BE49-F238E27FC236}">
                <a16:creationId xmlns:a16="http://schemas.microsoft.com/office/drawing/2014/main" id="{DB787586-DD06-48BB-9926-E56A7E924C04}"/>
              </a:ext>
            </a:extLst>
          </p:cNvPr>
          <p:cNvPicPr>
            <a:picLocks noChangeAspect="1"/>
          </p:cNvPicPr>
          <p:nvPr/>
        </p:nvPicPr>
        <p:blipFill>
          <a:blip r:embed="rId9"/>
          <a:stretch>
            <a:fillRect/>
          </a:stretch>
        </p:blipFill>
        <p:spPr>
          <a:xfrm>
            <a:off x="6725174" y="3556538"/>
            <a:ext cx="4320000" cy="939942"/>
          </a:xfrm>
          <a:prstGeom prst="rect">
            <a:avLst/>
          </a:prstGeom>
        </p:spPr>
      </p:pic>
      <p:pic>
        <p:nvPicPr>
          <p:cNvPr id="9" name="图片 8">
            <a:extLst>
              <a:ext uri="{FF2B5EF4-FFF2-40B4-BE49-F238E27FC236}">
                <a16:creationId xmlns:a16="http://schemas.microsoft.com/office/drawing/2014/main" id="{87EB5F6F-2528-4967-B2A9-E132E2AABF38}"/>
              </a:ext>
            </a:extLst>
          </p:cNvPr>
          <p:cNvPicPr>
            <a:picLocks noChangeAspect="1"/>
          </p:cNvPicPr>
          <p:nvPr/>
        </p:nvPicPr>
        <p:blipFill>
          <a:blip r:embed="rId10"/>
          <a:stretch>
            <a:fillRect/>
          </a:stretch>
        </p:blipFill>
        <p:spPr>
          <a:xfrm>
            <a:off x="6842709" y="4511561"/>
            <a:ext cx="4320000" cy="968369"/>
          </a:xfrm>
          <a:prstGeom prst="rect">
            <a:avLst/>
          </a:prstGeom>
        </p:spPr>
      </p:pic>
      <p:pic>
        <p:nvPicPr>
          <p:cNvPr id="10" name="图片 9">
            <a:extLst>
              <a:ext uri="{FF2B5EF4-FFF2-40B4-BE49-F238E27FC236}">
                <a16:creationId xmlns:a16="http://schemas.microsoft.com/office/drawing/2014/main" id="{D0D50EB0-571D-42E9-BF76-D2DE7C24654F}"/>
              </a:ext>
            </a:extLst>
          </p:cNvPr>
          <p:cNvPicPr>
            <a:picLocks noChangeAspect="1"/>
          </p:cNvPicPr>
          <p:nvPr/>
        </p:nvPicPr>
        <p:blipFill>
          <a:blip r:embed="rId11"/>
          <a:stretch>
            <a:fillRect/>
          </a:stretch>
        </p:blipFill>
        <p:spPr>
          <a:xfrm>
            <a:off x="6918600" y="5465210"/>
            <a:ext cx="3837150" cy="813336"/>
          </a:xfrm>
          <a:prstGeom prst="rect">
            <a:avLst/>
          </a:prstGeom>
        </p:spPr>
      </p:pic>
      <p:sp>
        <p:nvSpPr>
          <p:cNvPr id="18" name="文本框 17">
            <a:extLst>
              <a:ext uri="{FF2B5EF4-FFF2-40B4-BE49-F238E27FC236}">
                <a16:creationId xmlns:a16="http://schemas.microsoft.com/office/drawing/2014/main" id="{020D5FA9-4827-4F53-876A-DE457A6B4F25}"/>
              </a:ext>
            </a:extLst>
          </p:cNvPr>
          <p:cNvSpPr txBox="1"/>
          <p:nvPr/>
        </p:nvSpPr>
        <p:spPr>
          <a:xfrm>
            <a:off x="552000" y="1781448"/>
            <a:ext cx="6143624" cy="369332"/>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(1) </a:t>
            </a:r>
            <a:r>
              <a:rPr lang="en-US" altLang="zh-CN" b="0" i="0" dirty="0">
                <a:effectLst/>
                <a:latin typeface="Times New Roman" panose="02020603050405020304" pitchFamily="18" charset="0"/>
                <a:cs typeface="Times New Roman" panose="02020603050405020304" pitchFamily="18" charset="0"/>
              </a:rPr>
              <a:t>Total number of machines (m) in the shop floor</a:t>
            </a:r>
            <a:endParaRPr lang="zh-CN" altLang="en-US" dirty="0">
              <a:latin typeface="Times New Roman" panose="02020603050405020304" pitchFamily="18" charset="0"/>
              <a:cs typeface="Times New Roman" panose="02020603050405020304" pitchFamily="18" charset="0"/>
            </a:endParaRPr>
          </a:p>
        </p:txBody>
      </p:sp>
      <p:sp>
        <p:nvSpPr>
          <p:cNvPr id="20" name="文本框 19">
            <a:extLst>
              <a:ext uri="{FF2B5EF4-FFF2-40B4-BE49-F238E27FC236}">
                <a16:creationId xmlns:a16="http://schemas.microsoft.com/office/drawing/2014/main" id="{38884631-A301-4244-94A8-30EE94DD388A}"/>
              </a:ext>
            </a:extLst>
          </p:cNvPr>
          <p:cNvSpPr txBox="1"/>
          <p:nvPr/>
        </p:nvSpPr>
        <p:spPr>
          <a:xfrm>
            <a:off x="264000" y="831776"/>
            <a:ext cx="4572000" cy="398780"/>
          </a:xfrm>
          <a:prstGeom prst="rect">
            <a:avLst/>
          </a:prstGeom>
          <a:noFill/>
        </p:spPr>
        <p:txBody>
          <a:bodyPr wrap="square" rtlCol="0" anchor="t">
            <a:spAutoFit/>
          </a:bodyPr>
          <a:lstStyle/>
          <a:p>
            <a:r>
              <a:rPr lang="en-US" altLang="zh-CN" sz="2000" b="1" dirty="0">
                <a:solidFill>
                  <a:srgbClr val="0174AB"/>
                </a:solidFill>
                <a:latin typeface="Arial" panose="020B0604020202020204" pitchFamily="34" charset="0"/>
                <a:cs typeface="Arial" panose="020B0604020202020204" pitchFamily="34" charset="0"/>
              </a:rPr>
              <a:t>State Space</a:t>
            </a:r>
          </a:p>
        </p:txBody>
      </p:sp>
      <p:cxnSp>
        <p:nvCxnSpPr>
          <p:cNvPr id="21" name="直接连接符 20">
            <a:extLst>
              <a:ext uri="{FF2B5EF4-FFF2-40B4-BE49-F238E27FC236}">
                <a16:creationId xmlns:a16="http://schemas.microsoft.com/office/drawing/2014/main" id="{F2A74797-3806-469B-A9C1-8BC5DD8AF90F}"/>
              </a:ext>
            </a:extLst>
          </p:cNvPr>
          <p:cNvCxnSpPr>
            <a:cxnSpLocks/>
          </p:cNvCxnSpPr>
          <p:nvPr/>
        </p:nvCxnSpPr>
        <p:spPr>
          <a:xfrm flipV="1">
            <a:off x="336000" y="1230556"/>
            <a:ext cx="11304000" cy="69562"/>
          </a:xfrm>
          <a:prstGeom prst="line">
            <a:avLst/>
          </a:prstGeom>
          <a:ln>
            <a:solidFill>
              <a:srgbClr val="0174AB"/>
            </a:solidFill>
          </a:ln>
        </p:spPr>
        <p:style>
          <a:lnRef idx="2">
            <a:schemeClr val="accent1"/>
          </a:lnRef>
          <a:fillRef idx="0">
            <a:srgbClr val="FFFFFF"/>
          </a:fillRef>
          <a:effectRef idx="0">
            <a:srgbClr val="FFFFFF"/>
          </a:effectRef>
          <a:fontRef idx="minor">
            <a:schemeClr val="tx1"/>
          </a:fontRef>
        </p:style>
      </p:cxnSp>
      <p:sp>
        <p:nvSpPr>
          <p:cNvPr id="13" name="文本框 12">
            <a:extLst>
              <a:ext uri="{FF2B5EF4-FFF2-40B4-BE49-F238E27FC236}">
                <a16:creationId xmlns:a16="http://schemas.microsoft.com/office/drawing/2014/main" id="{C7B0C322-1454-438F-BD9A-C498B282148F}"/>
              </a:ext>
            </a:extLst>
          </p:cNvPr>
          <p:cNvSpPr txBox="1"/>
          <p:nvPr/>
        </p:nvSpPr>
        <p:spPr>
          <a:xfrm>
            <a:off x="5051946" y="2611415"/>
            <a:ext cx="633103" cy="369332"/>
          </a:xfrm>
          <a:prstGeom prst="rect">
            <a:avLst/>
          </a:prstGeom>
          <a:noFill/>
        </p:spPr>
        <p:txBody>
          <a:bodyPr wrap="square" rtlCol="0">
            <a:spAutoFit/>
          </a:bodyPr>
          <a:lstStyle/>
          <a:p>
            <a:r>
              <a:rPr lang="en-US" altLang="zh-CN" dirty="0"/>
              <a:t>(1)</a:t>
            </a:r>
            <a:endParaRPr lang="zh-CN" altLang="en-US" dirty="0"/>
          </a:p>
        </p:txBody>
      </p:sp>
      <p:sp>
        <p:nvSpPr>
          <p:cNvPr id="23" name="文本框 22">
            <a:extLst>
              <a:ext uri="{FF2B5EF4-FFF2-40B4-BE49-F238E27FC236}">
                <a16:creationId xmlns:a16="http://schemas.microsoft.com/office/drawing/2014/main" id="{4E35964C-D7C9-45EF-BC12-4D6E9E510D6E}"/>
              </a:ext>
            </a:extLst>
          </p:cNvPr>
          <p:cNvSpPr txBox="1"/>
          <p:nvPr/>
        </p:nvSpPr>
        <p:spPr>
          <a:xfrm>
            <a:off x="5051946" y="3451934"/>
            <a:ext cx="633103" cy="369332"/>
          </a:xfrm>
          <a:prstGeom prst="rect">
            <a:avLst/>
          </a:prstGeom>
          <a:noFill/>
        </p:spPr>
        <p:txBody>
          <a:bodyPr wrap="square" rtlCol="0">
            <a:spAutoFit/>
          </a:bodyPr>
          <a:lstStyle/>
          <a:p>
            <a:r>
              <a:rPr lang="en-US" altLang="zh-CN" dirty="0"/>
              <a:t>(2)</a:t>
            </a:r>
            <a:endParaRPr lang="zh-CN" altLang="en-US" dirty="0"/>
          </a:p>
        </p:txBody>
      </p:sp>
      <p:sp>
        <p:nvSpPr>
          <p:cNvPr id="24" name="文本框 23">
            <a:extLst>
              <a:ext uri="{FF2B5EF4-FFF2-40B4-BE49-F238E27FC236}">
                <a16:creationId xmlns:a16="http://schemas.microsoft.com/office/drawing/2014/main" id="{A5F06F23-A8F8-4B32-9640-E0CD972E1C25}"/>
              </a:ext>
            </a:extLst>
          </p:cNvPr>
          <p:cNvSpPr txBox="1"/>
          <p:nvPr/>
        </p:nvSpPr>
        <p:spPr>
          <a:xfrm>
            <a:off x="5051946" y="4406986"/>
            <a:ext cx="633103" cy="369332"/>
          </a:xfrm>
          <a:prstGeom prst="rect">
            <a:avLst/>
          </a:prstGeom>
          <a:noFill/>
        </p:spPr>
        <p:txBody>
          <a:bodyPr wrap="square" rtlCol="0">
            <a:spAutoFit/>
          </a:bodyPr>
          <a:lstStyle/>
          <a:p>
            <a:r>
              <a:rPr lang="en-US" altLang="zh-CN" dirty="0"/>
              <a:t>(3)</a:t>
            </a:r>
            <a:endParaRPr lang="zh-CN" altLang="en-US" dirty="0"/>
          </a:p>
        </p:txBody>
      </p:sp>
      <p:sp>
        <p:nvSpPr>
          <p:cNvPr id="25" name="文本框 24">
            <a:extLst>
              <a:ext uri="{FF2B5EF4-FFF2-40B4-BE49-F238E27FC236}">
                <a16:creationId xmlns:a16="http://schemas.microsoft.com/office/drawing/2014/main" id="{D813FF0A-6F66-4970-9770-2F751A729CC8}"/>
              </a:ext>
            </a:extLst>
          </p:cNvPr>
          <p:cNvSpPr txBox="1"/>
          <p:nvPr/>
        </p:nvSpPr>
        <p:spPr>
          <a:xfrm>
            <a:off x="5051946" y="5362039"/>
            <a:ext cx="633103" cy="369332"/>
          </a:xfrm>
          <a:prstGeom prst="rect">
            <a:avLst/>
          </a:prstGeom>
          <a:noFill/>
        </p:spPr>
        <p:txBody>
          <a:bodyPr wrap="square" rtlCol="0">
            <a:spAutoFit/>
          </a:bodyPr>
          <a:lstStyle/>
          <a:p>
            <a:r>
              <a:rPr lang="en-US" altLang="zh-CN" dirty="0"/>
              <a:t>(4)</a:t>
            </a:r>
            <a:endParaRPr lang="zh-CN" altLang="en-US" dirty="0"/>
          </a:p>
        </p:txBody>
      </p:sp>
      <p:sp>
        <p:nvSpPr>
          <p:cNvPr id="26" name="文本框 25">
            <a:extLst>
              <a:ext uri="{FF2B5EF4-FFF2-40B4-BE49-F238E27FC236}">
                <a16:creationId xmlns:a16="http://schemas.microsoft.com/office/drawing/2014/main" id="{33F2D809-BC4E-41BD-9384-215FE732AECD}"/>
              </a:ext>
            </a:extLst>
          </p:cNvPr>
          <p:cNvSpPr txBox="1"/>
          <p:nvPr/>
        </p:nvSpPr>
        <p:spPr>
          <a:xfrm>
            <a:off x="11437519" y="1889877"/>
            <a:ext cx="633103" cy="369332"/>
          </a:xfrm>
          <a:prstGeom prst="rect">
            <a:avLst/>
          </a:prstGeom>
          <a:noFill/>
        </p:spPr>
        <p:txBody>
          <a:bodyPr wrap="square" rtlCol="0">
            <a:spAutoFit/>
          </a:bodyPr>
          <a:lstStyle/>
          <a:p>
            <a:r>
              <a:rPr lang="en-US" altLang="zh-CN" dirty="0"/>
              <a:t>(5)</a:t>
            </a:r>
            <a:endParaRPr lang="zh-CN" altLang="en-US" dirty="0"/>
          </a:p>
        </p:txBody>
      </p:sp>
      <p:sp>
        <p:nvSpPr>
          <p:cNvPr id="27" name="文本框 26">
            <a:extLst>
              <a:ext uri="{FF2B5EF4-FFF2-40B4-BE49-F238E27FC236}">
                <a16:creationId xmlns:a16="http://schemas.microsoft.com/office/drawing/2014/main" id="{CF5A70AD-9780-4C9C-A9A4-C3E4B5FECEF9}"/>
              </a:ext>
            </a:extLst>
          </p:cNvPr>
          <p:cNvSpPr txBox="1"/>
          <p:nvPr/>
        </p:nvSpPr>
        <p:spPr>
          <a:xfrm>
            <a:off x="11438896" y="2831378"/>
            <a:ext cx="633103" cy="369332"/>
          </a:xfrm>
          <a:prstGeom prst="rect">
            <a:avLst/>
          </a:prstGeom>
          <a:noFill/>
        </p:spPr>
        <p:txBody>
          <a:bodyPr wrap="square" rtlCol="0">
            <a:spAutoFit/>
          </a:bodyPr>
          <a:lstStyle/>
          <a:p>
            <a:r>
              <a:rPr lang="en-US" altLang="zh-CN" dirty="0"/>
              <a:t>(6)</a:t>
            </a:r>
            <a:endParaRPr lang="zh-CN" altLang="en-US" dirty="0"/>
          </a:p>
        </p:txBody>
      </p:sp>
      <p:sp>
        <p:nvSpPr>
          <p:cNvPr id="28" name="文本框 27">
            <a:extLst>
              <a:ext uri="{FF2B5EF4-FFF2-40B4-BE49-F238E27FC236}">
                <a16:creationId xmlns:a16="http://schemas.microsoft.com/office/drawing/2014/main" id="{AEC2F4A0-4D07-42BE-9FE2-9E0CB7089BA3}"/>
              </a:ext>
            </a:extLst>
          </p:cNvPr>
          <p:cNvSpPr txBox="1"/>
          <p:nvPr/>
        </p:nvSpPr>
        <p:spPr>
          <a:xfrm>
            <a:off x="11438896" y="3729426"/>
            <a:ext cx="633103" cy="369332"/>
          </a:xfrm>
          <a:prstGeom prst="rect">
            <a:avLst/>
          </a:prstGeom>
          <a:noFill/>
        </p:spPr>
        <p:txBody>
          <a:bodyPr wrap="square" rtlCol="0">
            <a:spAutoFit/>
          </a:bodyPr>
          <a:lstStyle/>
          <a:p>
            <a:r>
              <a:rPr lang="en-US" altLang="zh-CN" dirty="0"/>
              <a:t>(7)</a:t>
            </a:r>
            <a:endParaRPr lang="zh-CN" altLang="en-US" dirty="0"/>
          </a:p>
        </p:txBody>
      </p:sp>
      <p:sp>
        <p:nvSpPr>
          <p:cNvPr id="29" name="文本框 28">
            <a:extLst>
              <a:ext uri="{FF2B5EF4-FFF2-40B4-BE49-F238E27FC236}">
                <a16:creationId xmlns:a16="http://schemas.microsoft.com/office/drawing/2014/main" id="{9A809D71-958B-42B9-A2AA-3CDB271581AF}"/>
              </a:ext>
            </a:extLst>
          </p:cNvPr>
          <p:cNvSpPr txBox="1"/>
          <p:nvPr/>
        </p:nvSpPr>
        <p:spPr>
          <a:xfrm>
            <a:off x="11438896" y="4670197"/>
            <a:ext cx="633103" cy="369332"/>
          </a:xfrm>
          <a:prstGeom prst="rect">
            <a:avLst/>
          </a:prstGeom>
          <a:noFill/>
        </p:spPr>
        <p:txBody>
          <a:bodyPr wrap="square" rtlCol="0">
            <a:spAutoFit/>
          </a:bodyPr>
          <a:lstStyle/>
          <a:p>
            <a:r>
              <a:rPr lang="en-US" altLang="zh-CN" dirty="0"/>
              <a:t>(8)</a:t>
            </a:r>
            <a:endParaRPr lang="zh-CN" altLang="en-US" dirty="0"/>
          </a:p>
        </p:txBody>
      </p:sp>
      <p:sp>
        <p:nvSpPr>
          <p:cNvPr id="30" name="文本框 29">
            <a:extLst>
              <a:ext uri="{FF2B5EF4-FFF2-40B4-BE49-F238E27FC236}">
                <a16:creationId xmlns:a16="http://schemas.microsoft.com/office/drawing/2014/main" id="{632DE5E3-116A-4090-8BE2-F225B6428D9D}"/>
              </a:ext>
            </a:extLst>
          </p:cNvPr>
          <p:cNvSpPr txBox="1"/>
          <p:nvPr/>
        </p:nvSpPr>
        <p:spPr>
          <a:xfrm>
            <a:off x="11437520" y="5678569"/>
            <a:ext cx="633103" cy="369332"/>
          </a:xfrm>
          <a:prstGeom prst="rect">
            <a:avLst/>
          </a:prstGeom>
          <a:noFill/>
        </p:spPr>
        <p:txBody>
          <a:bodyPr wrap="square" rtlCol="0">
            <a:spAutoFit/>
          </a:bodyPr>
          <a:lstStyle/>
          <a:p>
            <a:r>
              <a:rPr lang="en-US" altLang="zh-CN" dirty="0"/>
              <a:t>(9)</a:t>
            </a:r>
            <a:endParaRPr lang="zh-CN" altLang="en-US" dirty="0"/>
          </a:p>
        </p:txBody>
      </p:sp>
    </p:spTree>
    <p:extLst>
      <p:ext uri="{BB962C8B-B14F-4D97-AF65-F5344CB8AC3E}">
        <p14:creationId xmlns:p14="http://schemas.microsoft.com/office/powerpoint/2010/main" val="2751191686"/>
      </p:ext>
    </p:extLst>
  </p:cSld>
  <p:clrMapOvr>
    <a:masterClrMapping/>
  </p:clrMapOvr>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 y="1"/>
            <a:ext cx="12192001"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72" name="文本框 71"/>
          <p:cNvSpPr txBox="1"/>
          <p:nvPr/>
        </p:nvSpPr>
        <p:spPr>
          <a:xfrm>
            <a:off x="126280" y="75561"/>
            <a:ext cx="11945719"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a:t>
            </a:r>
          </a:p>
        </p:txBody>
      </p:sp>
      <p:grpSp>
        <p:nvGrpSpPr>
          <p:cNvPr id="55" name="组合 54">
            <a:extLst>
              <a:ext uri="{FF2B5EF4-FFF2-40B4-BE49-F238E27FC236}">
                <a16:creationId xmlns:a16="http://schemas.microsoft.com/office/drawing/2014/main" id="{B6D84A9D-4E9B-601D-5C2C-D619D3BBC8C8}"/>
              </a:ext>
            </a:extLst>
          </p:cNvPr>
          <p:cNvGrpSpPr/>
          <p:nvPr/>
        </p:nvGrpSpPr>
        <p:grpSpPr>
          <a:xfrm>
            <a:off x="-1" y="6553200"/>
            <a:ext cx="12192001" cy="304800"/>
            <a:chOff x="0" y="6569404"/>
            <a:chExt cx="9144000" cy="288000"/>
          </a:xfrm>
        </p:grpSpPr>
        <p:sp>
          <p:nvSpPr>
            <p:cNvPr id="56" name="矩形 55">
              <a:extLst>
                <a:ext uri="{FF2B5EF4-FFF2-40B4-BE49-F238E27FC236}">
                  <a16:creationId xmlns:a16="http://schemas.microsoft.com/office/drawing/2014/main" id="{DE317E34-4DBA-A246-A3F0-D46EB85A7C6E}"/>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57" name="矩形 56">
              <a:extLst>
                <a:ext uri="{FF2B5EF4-FFF2-40B4-BE49-F238E27FC236}">
                  <a16:creationId xmlns:a16="http://schemas.microsoft.com/office/drawing/2014/main" id="{F5F5D307-0D27-CBCE-0440-B4DF5739941C}"/>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58" name="灯片编号占位符 5">
            <a:extLst>
              <a:ext uri="{FF2B5EF4-FFF2-40B4-BE49-F238E27FC236}">
                <a16:creationId xmlns:a16="http://schemas.microsoft.com/office/drawing/2014/main" id="{692C63E8-4E76-3D87-F0B0-3C5523FE0DFC}"/>
              </a:ext>
            </a:extLst>
          </p:cNvPr>
          <p:cNvSpPr txBox="1">
            <a:spLocks/>
          </p:cNvSpPr>
          <p:nvPr/>
        </p:nvSpPr>
        <p:spPr>
          <a:xfrm>
            <a:off x="11640000"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127</a:t>
            </a:fld>
            <a:endParaRPr lang="zh-HK" altLang="en-US" sz="1600" dirty="0">
              <a:solidFill>
                <a:schemeClr val="bg1"/>
              </a:solidFill>
            </a:endParaRPr>
          </a:p>
        </p:txBody>
      </p:sp>
      <p:sp>
        <p:nvSpPr>
          <p:cNvPr id="11" name="文本框 10">
            <a:extLst>
              <a:ext uri="{FF2B5EF4-FFF2-40B4-BE49-F238E27FC236}">
                <a16:creationId xmlns:a16="http://schemas.microsoft.com/office/drawing/2014/main" id="{622D7DE3-269A-43BA-8C29-2C123BBAE68F}"/>
              </a:ext>
            </a:extLst>
          </p:cNvPr>
          <p:cNvSpPr txBox="1"/>
          <p:nvPr/>
        </p:nvSpPr>
        <p:spPr>
          <a:xfrm>
            <a:off x="7707735" y="1410562"/>
            <a:ext cx="4218444" cy="5028556"/>
          </a:xfrm>
          <a:prstGeom prst="rect">
            <a:avLst/>
          </a:prstGeom>
          <a:noFill/>
        </p:spPr>
        <p:txBody>
          <a:bodyPr wrap="square">
            <a:spAutoFit/>
          </a:bodyPr>
          <a:lstStyle/>
          <a:p>
            <a:pPr>
              <a:lnSpc>
                <a:spcPct val="150000"/>
              </a:lnSpc>
            </a:pPr>
            <a:r>
              <a:rPr lang="en-US" altLang="zh-CN" b="1" dirty="0">
                <a:latin typeface="Times New Roman" panose="02020603050405020304" pitchFamily="18" charset="0"/>
                <a:cs typeface="Times New Roman" panose="02020603050405020304" pitchFamily="18" charset="0"/>
              </a:rPr>
              <a:t>Handling No-Wait Constraints</a:t>
            </a:r>
          </a:p>
          <a:p>
            <a:pPr>
              <a:lnSpc>
                <a:spcPct val="150000"/>
              </a:lnSpc>
            </a:pPr>
            <a:r>
              <a:rPr lang="en-US" altLang="zh-CN" dirty="0">
                <a:latin typeface="Times New Roman" panose="02020603050405020304" pitchFamily="18" charset="0"/>
                <a:cs typeface="Times New Roman" panose="02020603050405020304" pitchFamily="18" charset="0"/>
              </a:rPr>
              <a:t>Once a job is selected, its next operation and any successors under </a:t>
            </a:r>
            <a:r>
              <a:rPr lang="en-US" altLang="zh-CN" b="1" dirty="0">
                <a:latin typeface="Times New Roman" panose="02020603050405020304" pitchFamily="18" charset="0"/>
                <a:cs typeface="Times New Roman" panose="02020603050405020304" pitchFamily="18" charset="0"/>
              </a:rPr>
              <a:t>no-wait constraints</a:t>
            </a:r>
            <a:r>
              <a:rPr lang="en-US" altLang="zh-CN" dirty="0">
                <a:latin typeface="Times New Roman" panose="02020603050405020304" pitchFamily="18" charset="0"/>
                <a:cs typeface="Times New Roman" panose="02020603050405020304" pitchFamily="18" charset="0"/>
              </a:rPr>
              <a:t> are identified:</a:t>
            </a:r>
          </a:p>
          <a:p>
            <a:pPr>
              <a:lnSpc>
                <a:spcPct val="150000"/>
              </a:lnSpc>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For homogeneous no-wait constraints, select the next operation and all successors for processing.</a:t>
            </a:r>
          </a:p>
          <a:p>
            <a:pPr>
              <a:lnSpc>
                <a:spcPct val="150000"/>
              </a:lnSpc>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For heterogeneous no-wait constraints, select the next operation and its immediate successor.</a:t>
            </a:r>
          </a:p>
          <a:p>
            <a:pPr>
              <a:lnSpc>
                <a:spcPct val="150000"/>
              </a:lnSpc>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Otherwise, directly select the next operation</a:t>
            </a:r>
            <a:endParaRPr lang="zh-CN" altLang="en-US" dirty="0">
              <a:latin typeface="Times New Roman" panose="02020603050405020304" pitchFamily="18" charset="0"/>
              <a:cs typeface="Times New Roman" panose="02020603050405020304" pitchFamily="18" charset="0"/>
            </a:endParaRPr>
          </a:p>
        </p:txBody>
      </p:sp>
      <p:sp>
        <p:nvSpPr>
          <p:cNvPr id="15" name="文本框 14">
            <a:extLst>
              <a:ext uri="{FF2B5EF4-FFF2-40B4-BE49-F238E27FC236}">
                <a16:creationId xmlns:a16="http://schemas.microsoft.com/office/drawing/2014/main" id="{DB2AA122-F7A9-493B-B12C-CF38B63DC27C}"/>
              </a:ext>
            </a:extLst>
          </p:cNvPr>
          <p:cNvSpPr txBox="1"/>
          <p:nvPr/>
        </p:nvSpPr>
        <p:spPr>
          <a:xfrm>
            <a:off x="157836" y="1341000"/>
            <a:ext cx="7265720" cy="5028556"/>
          </a:xfrm>
          <a:prstGeom prst="rect">
            <a:avLst/>
          </a:prstGeom>
          <a:noFill/>
        </p:spPr>
        <p:txBody>
          <a:bodyPr wrap="square">
            <a:spAutoFit/>
          </a:bodyPr>
          <a:lstStyle/>
          <a:p>
            <a:pPr marL="0" marR="0" lvl="0" indent="0" algn="l" defTabSz="914400" rtl="0" eaLnBrk="0" fontAlgn="base" latinLnBrk="0" hangingPunct="0">
              <a:lnSpc>
                <a:spcPct val="150000"/>
              </a:lnSpc>
              <a:spcBef>
                <a:spcPct val="0"/>
              </a:spcBef>
              <a:spcAft>
                <a:spcPct val="0"/>
              </a:spcAft>
              <a:buClrTx/>
              <a:buSzTx/>
              <a:buFontTx/>
              <a:buChar char="•"/>
              <a:tabLst/>
            </a:pPr>
            <a:r>
              <a:rPr kumimoji="0" lang="zh-CN" altLang="zh-CN"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Rule 1</a:t>
            </a:r>
            <a:r>
              <a:rPr kumimoji="0" lang="zh-CN" altLang="zh-CN"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Prioritize jobs with the smallest slack time per remaining operation if no tardy jobs exist; otherwise, choose the tardy job with the longest weighted tardiness.</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zh-CN" altLang="zh-CN"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Rule 2</a:t>
            </a:r>
            <a:r>
              <a:rPr kumimoji="0" lang="zh-CN" altLang="zh-CN"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Focus on jobs with the smallest slack time relative to remaining processing time if no tardy jobs are found; otherwise, prioritize tardy jobs with the highest weighted tardiness.</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zh-CN" altLang="zh-CN"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Rule 3</a:t>
            </a:r>
            <a:r>
              <a:rPr kumimoji="0" lang="zh-CN" altLang="zh-CN"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Select the job with the highest estimated tardiness or prioritize jobs with greater weights if slack is negative.</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zh-CN" altLang="zh-CN"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Rule 4</a:t>
            </a:r>
            <a:r>
              <a:rPr kumimoji="0" lang="zh-CN" altLang="zh-CN"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Choose jobs with the lowest completion ratio weighted by slack if no tardy jobs are found; otherwise, select tardy jobs with the highest weighted ratio of total to completed operations.</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zh-CN" altLang="zh-CN"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Rule 5</a:t>
            </a:r>
            <a:r>
              <a:rPr kumimoji="0" lang="zh-CN" altLang="zh-CN"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Randomly select any uncompleted job for processing. </a:t>
            </a:r>
          </a:p>
        </p:txBody>
      </p:sp>
      <p:sp>
        <p:nvSpPr>
          <p:cNvPr id="16" name="文本框 19">
            <a:extLst>
              <a:ext uri="{FF2B5EF4-FFF2-40B4-BE49-F238E27FC236}">
                <a16:creationId xmlns:a16="http://schemas.microsoft.com/office/drawing/2014/main" id="{38884631-A301-4244-94A8-30EE94DD388A}"/>
              </a:ext>
            </a:extLst>
          </p:cNvPr>
          <p:cNvSpPr txBox="1"/>
          <p:nvPr/>
        </p:nvSpPr>
        <p:spPr>
          <a:xfrm>
            <a:off x="173836" y="872029"/>
            <a:ext cx="4572000" cy="398780"/>
          </a:xfrm>
          <a:prstGeom prst="rect">
            <a:avLst/>
          </a:prstGeom>
          <a:noFill/>
        </p:spPr>
        <p:txBody>
          <a:bodyPr wrap="squar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b="1" dirty="0">
                <a:solidFill>
                  <a:srgbClr val="0174AB"/>
                </a:solidFill>
                <a:latin typeface="Arial" panose="020B0604020202020204" pitchFamily="34" charset="0"/>
                <a:cs typeface="Arial" panose="020B0604020202020204" pitchFamily="34" charset="0"/>
              </a:rPr>
              <a:t>Action Space</a:t>
            </a:r>
          </a:p>
        </p:txBody>
      </p:sp>
      <p:cxnSp>
        <p:nvCxnSpPr>
          <p:cNvPr id="17" name="直接连接符 16">
            <a:extLst>
              <a:ext uri="{FF2B5EF4-FFF2-40B4-BE49-F238E27FC236}">
                <a16:creationId xmlns:a16="http://schemas.microsoft.com/office/drawing/2014/main" id="{F2A74797-3806-469B-A9C1-8BC5DD8AF90F}"/>
              </a:ext>
            </a:extLst>
          </p:cNvPr>
          <p:cNvCxnSpPr>
            <a:cxnSpLocks/>
          </p:cNvCxnSpPr>
          <p:nvPr/>
        </p:nvCxnSpPr>
        <p:spPr>
          <a:xfrm>
            <a:off x="245836" y="1340371"/>
            <a:ext cx="11394164" cy="629"/>
          </a:xfrm>
          <a:prstGeom prst="line">
            <a:avLst/>
          </a:prstGeom>
          <a:ln>
            <a:solidFill>
              <a:srgbClr val="0174AB"/>
            </a:solidFill>
          </a:ln>
        </p:spPr>
        <p:style>
          <a:lnRef idx="2">
            <a:schemeClr val="accent1"/>
          </a:lnRef>
          <a:fillRef idx="0">
            <a:srgbClr val="FFFFFF"/>
          </a:fillRef>
          <a:effectRef idx="0">
            <a:srgbClr val="FFFFFF"/>
          </a:effectRef>
          <a:fontRef idx="minor">
            <a:schemeClr val="tx1"/>
          </a:fontRef>
        </p:style>
      </p:cxnSp>
    </p:spTree>
    <p:extLst>
      <p:ext uri="{BB962C8B-B14F-4D97-AF65-F5344CB8AC3E}">
        <p14:creationId xmlns:p14="http://schemas.microsoft.com/office/powerpoint/2010/main" val="3094196951"/>
      </p:ext>
    </p:extLst>
  </p:cSld>
  <p:clrMapOvr>
    <a:masterClrMapping/>
  </p:clrMapOvr>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 y="1"/>
            <a:ext cx="12192001"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72" name="文本框 71"/>
          <p:cNvSpPr txBox="1"/>
          <p:nvPr/>
        </p:nvSpPr>
        <p:spPr>
          <a:xfrm>
            <a:off x="126280" y="75561"/>
            <a:ext cx="11945719"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a:t>
            </a:r>
          </a:p>
        </p:txBody>
      </p:sp>
      <p:grpSp>
        <p:nvGrpSpPr>
          <p:cNvPr id="55" name="组合 54">
            <a:extLst>
              <a:ext uri="{FF2B5EF4-FFF2-40B4-BE49-F238E27FC236}">
                <a16:creationId xmlns:a16="http://schemas.microsoft.com/office/drawing/2014/main" id="{B6D84A9D-4E9B-601D-5C2C-D619D3BBC8C8}"/>
              </a:ext>
            </a:extLst>
          </p:cNvPr>
          <p:cNvGrpSpPr/>
          <p:nvPr/>
        </p:nvGrpSpPr>
        <p:grpSpPr>
          <a:xfrm>
            <a:off x="-1" y="6553200"/>
            <a:ext cx="12192001" cy="304800"/>
            <a:chOff x="0" y="6569404"/>
            <a:chExt cx="9144000" cy="288000"/>
          </a:xfrm>
        </p:grpSpPr>
        <p:sp>
          <p:nvSpPr>
            <p:cNvPr id="56" name="矩形 55">
              <a:extLst>
                <a:ext uri="{FF2B5EF4-FFF2-40B4-BE49-F238E27FC236}">
                  <a16:creationId xmlns:a16="http://schemas.microsoft.com/office/drawing/2014/main" id="{DE317E34-4DBA-A246-A3F0-D46EB85A7C6E}"/>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57" name="矩形 56">
              <a:extLst>
                <a:ext uri="{FF2B5EF4-FFF2-40B4-BE49-F238E27FC236}">
                  <a16:creationId xmlns:a16="http://schemas.microsoft.com/office/drawing/2014/main" id="{F5F5D307-0D27-CBCE-0440-B4DF5739941C}"/>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58" name="灯片编号占位符 5">
            <a:extLst>
              <a:ext uri="{FF2B5EF4-FFF2-40B4-BE49-F238E27FC236}">
                <a16:creationId xmlns:a16="http://schemas.microsoft.com/office/drawing/2014/main" id="{692C63E8-4E76-3D87-F0B0-3C5523FE0DFC}"/>
              </a:ext>
            </a:extLst>
          </p:cNvPr>
          <p:cNvSpPr txBox="1">
            <a:spLocks/>
          </p:cNvSpPr>
          <p:nvPr/>
        </p:nvSpPr>
        <p:spPr>
          <a:xfrm>
            <a:off x="11640000"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128</a:t>
            </a:fld>
            <a:endParaRPr lang="zh-HK" altLang="en-US" sz="1600" dirty="0">
              <a:solidFill>
                <a:schemeClr val="bg1"/>
              </a:solidFill>
            </a:endParaRPr>
          </a:p>
        </p:txBody>
      </p:sp>
      <p:pic>
        <p:nvPicPr>
          <p:cNvPr id="2" name="图片 1">
            <a:extLst>
              <a:ext uri="{FF2B5EF4-FFF2-40B4-BE49-F238E27FC236}">
                <a16:creationId xmlns:a16="http://schemas.microsoft.com/office/drawing/2014/main" id="{D51D08C5-8908-4B0B-8672-685E741E93D4}"/>
              </a:ext>
            </a:extLst>
          </p:cNvPr>
          <p:cNvPicPr>
            <a:picLocks noChangeAspect="1"/>
          </p:cNvPicPr>
          <p:nvPr/>
        </p:nvPicPr>
        <p:blipFill>
          <a:blip r:embed="rId3"/>
          <a:stretch>
            <a:fillRect/>
          </a:stretch>
        </p:blipFill>
        <p:spPr>
          <a:xfrm>
            <a:off x="7463999" y="739397"/>
            <a:ext cx="4155641" cy="5824118"/>
          </a:xfrm>
          <a:prstGeom prst="rect">
            <a:avLst/>
          </a:prstGeom>
        </p:spPr>
      </p:pic>
      <p:pic>
        <p:nvPicPr>
          <p:cNvPr id="11" name="图片 10">
            <a:extLst>
              <a:ext uri="{FF2B5EF4-FFF2-40B4-BE49-F238E27FC236}">
                <a16:creationId xmlns:a16="http://schemas.microsoft.com/office/drawing/2014/main" id="{AB6B2706-A227-4105-B0E4-908C44D89784}"/>
              </a:ext>
            </a:extLst>
          </p:cNvPr>
          <p:cNvPicPr>
            <a:picLocks noChangeAspect="1"/>
          </p:cNvPicPr>
          <p:nvPr/>
        </p:nvPicPr>
        <p:blipFill rotWithShape="1">
          <a:blip r:embed="rId4"/>
          <a:srcRect l="2403"/>
          <a:stretch/>
        </p:blipFill>
        <p:spPr>
          <a:xfrm>
            <a:off x="1308000" y="808610"/>
            <a:ext cx="4385344" cy="5696024"/>
          </a:xfrm>
          <a:prstGeom prst="rect">
            <a:avLst/>
          </a:prstGeom>
        </p:spPr>
      </p:pic>
      <p:sp>
        <p:nvSpPr>
          <p:cNvPr id="12" name="文本框 19">
            <a:extLst>
              <a:ext uri="{FF2B5EF4-FFF2-40B4-BE49-F238E27FC236}">
                <a16:creationId xmlns:a16="http://schemas.microsoft.com/office/drawing/2014/main" id="{45AA55D6-CCD3-4B2E-B491-02650499F59A}"/>
              </a:ext>
            </a:extLst>
          </p:cNvPr>
          <p:cNvSpPr txBox="1"/>
          <p:nvPr/>
        </p:nvSpPr>
        <p:spPr>
          <a:xfrm>
            <a:off x="173836" y="872029"/>
            <a:ext cx="4572000" cy="398780"/>
          </a:xfrm>
          <a:prstGeom prst="rect">
            <a:avLst/>
          </a:prstGeom>
          <a:noFill/>
        </p:spPr>
        <p:txBody>
          <a:bodyPr wrap="squar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b="1" dirty="0">
                <a:solidFill>
                  <a:srgbClr val="0174AB"/>
                </a:solidFill>
                <a:latin typeface="Arial" panose="020B0604020202020204" pitchFamily="34" charset="0"/>
                <a:cs typeface="Arial" panose="020B0604020202020204" pitchFamily="34" charset="0"/>
              </a:rPr>
              <a:t>Reward</a:t>
            </a:r>
          </a:p>
        </p:txBody>
      </p:sp>
      <p:sp>
        <p:nvSpPr>
          <p:cNvPr id="13" name="文本框 19">
            <a:extLst>
              <a:ext uri="{FF2B5EF4-FFF2-40B4-BE49-F238E27FC236}">
                <a16:creationId xmlns:a16="http://schemas.microsoft.com/office/drawing/2014/main" id="{38884631-A301-4244-94A8-30EE94DD388A}"/>
              </a:ext>
            </a:extLst>
          </p:cNvPr>
          <p:cNvSpPr txBox="1"/>
          <p:nvPr/>
        </p:nvSpPr>
        <p:spPr>
          <a:xfrm>
            <a:off x="6292711" y="872029"/>
            <a:ext cx="4572000" cy="398780"/>
          </a:xfrm>
          <a:prstGeom prst="rect">
            <a:avLst/>
          </a:prstGeom>
          <a:noFill/>
        </p:spPr>
        <p:txBody>
          <a:bodyPr wrap="squar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b="1" dirty="0">
                <a:solidFill>
                  <a:srgbClr val="0174AB"/>
                </a:solidFill>
                <a:latin typeface="Arial" panose="020B0604020202020204" pitchFamily="34" charset="0"/>
                <a:cs typeface="Arial" panose="020B0604020202020204" pitchFamily="34" charset="0"/>
              </a:rPr>
              <a:t>Algorithm</a:t>
            </a:r>
          </a:p>
        </p:txBody>
      </p:sp>
    </p:spTree>
    <p:extLst>
      <p:ext uri="{BB962C8B-B14F-4D97-AF65-F5344CB8AC3E}">
        <p14:creationId xmlns:p14="http://schemas.microsoft.com/office/powerpoint/2010/main" val="3404884696"/>
      </p:ext>
    </p:extLst>
  </p:cSld>
  <p:clrMapOvr>
    <a:masterClrMapping/>
  </p:clrMapOvr>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a:extLst>
              <a:ext uri="{FF2B5EF4-FFF2-40B4-BE49-F238E27FC236}">
                <a16:creationId xmlns:a16="http://schemas.microsoft.com/office/drawing/2014/main" id="{A12DB193-F8DD-6FCA-B5E9-7121D87439AB}"/>
              </a:ext>
            </a:extLst>
          </p:cNvPr>
          <p:cNvGrpSpPr/>
          <p:nvPr/>
        </p:nvGrpSpPr>
        <p:grpSpPr>
          <a:xfrm>
            <a:off x="-1" y="6553200"/>
            <a:ext cx="12192001" cy="304800"/>
            <a:chOff x="0" y="6569404"/>
            <a:chExt cx="9144000" cy="288000"/>
          </a:xfrm>
        </p:grpSpPr>
        <p:sp>
          <p:nvSpPr>
            <p:cNvPr id="7" name="矩形 6">
              <a:extLst>
                <a:ext uri="{FF2B5EF4-FFF2-40B4-BE49-F238E27FC236}">
                  <a16:creationId xmlns:a16="http://schemas.microsoft.com/office/drawing/2014/main" id="{00980EC1-C6F8-0E50-82B5-760A984290C4}"/>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8" name="矩形 7">
              <a:extLst>
                <a:ext uri="{FF2B5EF4-FFF2-40B4-BE49-F238E27FC236}">
                  <a16:creationId xmlns:a16="http://schemas.microsoft.com/office/drawing/2014/main" id="{8D956A88-734D-3030-DA71-6B1F2DAC6F50}"/>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9" name="灯片编号占位符 5">
            <a:extLst>
              <a:ext uri="{FF2B5EF4-FFF2-40B4-BE49-F238E27FC236}">
                <a16:creationId xmlns:a16="http://schemas.microsoft.com/office/drawing/2014/main" id="{D5816DBB-D797-AED8-3BE7-1DAEC92B0450}"/>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129</a:t>
            </a:fld>
            <a:endParaRPr lang="zh-HK" altLang="en-US" sz="1600" dirty="0">
              <a:solidFill>
                <a:schemeClr val="bg1"/>
              </a:solidFill>
            </a:endParaRPr>
          </a:p>
        </p:txBody>
      </p:sp>
      <p:pic>
        <p:nvPicPr>
          <p:cNvPr id="21" name="图片 20">
            <a:extLst>
              <a:ext uri="{FF2B5EF4-FFF2-40B4-BE49-F238E27FC236}">
                <a16:creationId xmlns:a16="http://schemas.microsoft.com/office/drawing/2014/main" id="{64B072C6-BD53-F038-B3AE-39D5EE3AD758}"/>
              </a:ext>
            </a:extLst>
          </p:cNvPr>
          <p:cNvPicPr>
            <a:picLocks noChangeAspect="1"/>
          </p:cNvPicPr>
          <p:nvPr/>
        </p:nvPicPr>
        <p:blipFill>
          <a:blip r:embed="rId31" cstate="print">
            <a:clrChange>
              <a:clrFrom>
                <a:srgbClr val="FFFFFF"/>
              </a:clrFrom>
              <a:clrTo>
                <a:srgbClr val="FFFFFF">
                  <a:alpha val="0"/>
                </a:srgbClr>
              </a:clrTo>
            </a:clrChange>
            <a:extLst>
              <a:ext uri="{BEBA8EAE-BF5A-486C-A8C5-ECC9F3942E4B}">
                <a14:imgProps xmlns:a14="http://schemas.microsoft.com/office/drawing/2010/main">
                  <a14:imgLayer r:embed="rId32">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grpSp>
        <p:nvGrpSpPr>
          <p:cNvPr id="55" name="组合 18">
            <a:extLst>
              <a:ext uri="{FF2B5EF4-FFF2-40B4-BE49-F238E27FC236}">
                <a16:creationId xmlns:a16="http://schemas.microsoft.com/office/drawing/2014/main" id="{E32F0986-EAFC-42AC-BAF2-0E44F28EF569}"/>
              </a:ext>
            </a:extLst>
          </p:cNvPr>
          <p:cNvGrpSpPr/>
          <p:nvPr/>
        </p:nvGrpSpPr>
        <p:grpSpPr bwMode="auto">
          <a:xfrm>
            <a:off x="2409457" y="2650330"/>
            <a:ext cx="1505450" cy="1479472"/>
            <a:chOff x="1709739" y="2636838"/>
            <a:chExt cx="1590160" cy="1584325"/>
          </a:xfrm>
          <a:solidFill>
            <a:srgbClr val="044875"/>
          </a:solidFill>
        </p:grpSpPr>
        <p:sp>
          <p:nvSpPr>
            <p:cNvPr id="56" name="Freeform 6">
              <a:extLst>
                <a:ext uri="{FF2B5EF4-FFF2-40B4-BE49-F238E27FC236}">
                  <a16:creationId xmlns:a16="http://schemas.microsoft.com/office/drawing/2014/main" id="{6BC668FF-4F10-4586-ADC4-36BED2D9F29B}"/>
                </a:ext>
              </a:extLst>
            </p:cNvPr>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59" name="Freeform 7">
              <a:extLst>
                <a:ext uri="{FF2B5EF4-FFF2-40B4-BE49-F238E27FC236}">
                  <a16:creationId xmlns:a16="http://schemas.microsoft.com/office/drawing/2014/main" id="{FD6CF2D6-7E21-41AC-A49D-1EACB43374B2}"/>
                </a:ext>
              </a:extLst>
            </p:cNvPr>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0" name="Freeform 8">
              <a:extLst>
                <a:ext uri="{FF2B5EF4-FFF2-40B4-BE49-F238E27FC236}">
                  <a16:creationId xmlns:a16="http://schemas.microsoft.com/office/drawing/2014/main" id="{5649D085-732C-4910-92D1-EC6327B63455}"/>
                </a:ext>
              </a:extLst>
            </p:cNvPr>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3" name="Freeform 9">
              <a:extLst>
                <a:ext uri="{FF2B5EF4-FFF2-40B4-BE49-F238E27FC236}">
                  <a16:creationId xmlns:a16="http://schemas.microsoft.com/office/drawing/2014/main" id="{3B614722-3B3E-439B-8B0F-812039E7B78D}"/>
                </a:ext>
              </a:extLst>
            </p:cNvPr>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6" name="Freeform 10">
              <a:extLst>
                <a:ext uri="{FF2B5EF4-FFF2-40B4-BE49-F238E27FC236}">
                  <a16:creationId xmlns:a16="http://schemas.microsoft.com/office/drawing/2014/main" id="{598065AD-DB07-44F3-B049-C24DFCB73558}"/>
                </a:ext>
              </a:extLst>
            </p:cNvPr>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7" name="Freeform 11">
              <a:extLst>
                <a:ext uri="{FF2B5EF4-FFF2-40B4-BE49-F238E27FC236}">
                  <a16:creationId xmlns:a16="http://schemas.microsoft.com/office/drawing/2014/main" id="{37FCEFB3-9BFF-470A-83A2-F782D70A1905}"/>
                </a:ext>
              </a:extLst>
            </p:cNvPr>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8" name="Freeform 12">
              <a:extLst>
                <a:ext uri="{FF2B5EF4-FFF2-40B4-BE49-F238E27FC236}">
                  <a16:creationId xmlns:a16="http://schemas.microsoft.com/office/drawing/2014/main" id="{D85DB7BE-3FBE-4B92-BC67-1D6589E5B53E}"/>
                </a:ext>
              </a:extLst>
            </p:cNvPr>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9" name="Freeform 13">
              <a:extLst>
                <a:ext uri="{FF2B5EF4-FFF2-40B4-BE49-F238E27FC236}">
                  <a16:creationId xmlns:a16="http://schemas.microsoft.com/office/drawing/2014/main" id="{F304822D-4C18-4D70-85FF-0E738FA7C775}"/>
                </a:ext>
              </a:extLst>
            </p:cNvPr>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0" name="Freeform 14">
              <a:extLst>
                <a:ext uri="{FF2B5EF4-FFF2-40B4-BE49-F238E27FC236}">
                  <a16:creationId xmlns:a16="http://schemas.microsoft.com/office/drawing/2014/main" id="{F00A4AFA-242A-4BD3-8FEB-47D699EE62B0}"/>
                </a:ext>
              </a:extLst>
            </p:cNvPr>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grpSp>
      <p:sp>
        <p:nvSpPr>
          <p:cNvPr id="71" name="文本框 70">
            <a:extLst>
              <a:ext uri="{FF2B5EF4-FFF2-40B4-BE49-F238E27FC236}">
                <a16:creationId xmlns:a16="http://schemas.microsoft.com/office/drawing/2014/main" id="{52902BA6-C3BA-4B40-948A-83EBCD156303}"/>
              </a:ext>
            </a:extLst>
          </p:cNvPr>
          <p:cNvSpPr txBox="1"/>
          <p:nvPr/>
        </p:nvSpPr>
        <p:spPr bwMode="auto">
          <a:xfrm>
            <a:off x="2135561" y="4129802"/>
            <a:ext cx="2054225" cy="523334"/>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Contents</a:t>
            </a:r>
            <a:endParaRPr lang="zh-HK" altLang="en-US"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grpSp>
        <p:nvGrpSpPr>
          <p:cNvPr id="72" name="组合 71">
            <a:extLst>
              <a:ext uri="{FF2B5EF4-FFF2-40B4-BE49-F238E27FC236}">
                <a16:creationId xmlns:a16="http://schemas.microsoft.com/office/drawing/2014/main" id="{68AEDE16-70EB-4628-BBE4-60E215EFAD6B}"/>
              </a:ext>
            </a:extLst>
          </p:cNvPr>
          <p:cNvGrpSpPr/>
          <p:nvPr>
            <p:custDataLst>
              <p:tags r:id="rId1"/>
            </p:custDataLst>
          </p:nvPr>
        </p:nvGrpSpPr>
        <p:grpSpPr>
          <a:xfrm>
            <a:off x="4523741" y="2047924"/>
            <a:ext cx="5370513" cy="534987"/>
            <a:chOff x="3281952" y="1484784"/>
            <a:chExt cx="5370513" cy="534987"/>
          </a:xfrm>
        </p:grpSpPr>
        <p:grpSp>
          <p:nvGrpSpPr>
            <p:cNvPr id="73" name="组合 72">
              <a:extLst>
                <a:ext uri="{FF2B5EF4-FFF2-40B4-BE49-F238E27FC236}">
                  <a16:creationId xmlns:a16="http://schemas.microsoft.com/office/drawing/2014/main" id="{01B9E524-2C2B-48D1-A176-38D4DA3E9C9E}"/>
                </a:ext>
              </a:extLst>
            </p:cNvPr>
            <p:cNvGrpSpPr/>
            <p:nvPr/>
          </p:nvGrpSpPr>
          <p:grpSpPr>
            <a:xfrm>
              <a:off x="3943940" y="1484784"/>
              <a:ext cx="4708525" cy="534987"/>
              <a:chOff x="3943940" y="1626760"/>
              <a:chExt cx="4708525" cy="534987"/>
            </a:xfrm>
          </p:grpSpPr>
          <p:sp>
            <p:nvSpPr>
              <p:cNvPr id="77" name="Freeform 74">
                <a:extLst>
                  <a:ext uri="{FF2B5EF4-FFF2-40B4-BE49-F238E27FC236}">
                    <a16:creationId xmlns:a16="http://schemas.microsoft.com/office/drawing/2014/main" id="{F172DBB6-F293-4E47-BBD5-E9800BD4C7F5}"/>
                  </a:ext>
                </a:extLst>
              </p:cNvPr>
              <p:cNvSpPr>
                <a:spLocks noEditPoints="1"/>
              </p:cNvSpPr>
              <p:nvPr>
                <p:custDataLst>
                  <p:tags r:id="rId25"/>
                </p:custDataLst>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chemeClr val="bg2">
                  <a:lumMod val="90000"/>
                </a:schemeClr>
              </a:solidFill>
              <a:ln>
                <a:noFill/>
              </a:ln>
            </p:spPr>
            <p:txBody>
              <a:bodyPr/>
              <a:lstStyle/>
              <a:p>
                <a:pPr>
                  <a:defRPr/>
                </a:pPr>
                <a:endParaRPr lang="zh-CN" altLang="en-US" b="1">
                  <a:solidFill>
                    <a:prstClr val="black"/>
                  </a:solidFill>
                </a:endParaRPr>
              </a:p>
            </p:txBody>
          </p:sp>
          <p:sp>
            <p:nvSpPr>
              <p:cNvPr id="78" name="文本框 20">
                <a:extLst>
                  <a:ext uri="{FF2B5EF4-FFF2-40B4-BE49-F238E27FC236}">
                    <a16:creationId xmlns:a16="http://schemas.microsoft.com/office/drawing/2014/main" id="{52690CAE-BD52-4ACC-AC77-8610A13EA445}"/>
                  </a:ext>
                </a:extLst>
              </p:cNvPr>
              <p:cNvSpPr txBox="1">
                <a:spLocks noChangeArrowheads="1"/>
              </p:cNvSpPr>
              <p:nvPr>
                <p:custDataLst>
                  <p:tags r:id="rId26"/>
                </p:custDataLst>
              </p:nvPr>
            </p:nvSpPr>
            <p:spPr bwMode="auto">
              <a:xfrm>
                <a:off x="4599577" y="1648846"/>
                <a:ext cx="3989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Problem Description</a:t>
                </a:r>
                <a:endParaRPr lang="zh-CN" altLang="en-US" sz="2400" b="1" dirty="0">
                  <a:solidFill>
                    <a:schemeClr val="bg2">
                      <a:lumMod val="90000"/>
                    </a:schemeClr>
                  </a:solidFill>
                  <a:latin typeface="Times New Roman" panose="02020603050405020304" pitchFamily="18" charset="0"/>
                  <a:ea typeface="微软雅黑" panose="020B0503020204020204" charset="-122"/>
                </a:endParaRPr>
              </a:p>
            </p:txBody>
          </p:sp>
          <p:sp>
            <p:nvSpPr>
              <p:cNvPr id="79" name="矩形 78">
                <a:extLst>
                  <a:ext uri="{FF2B5EF4-FFF2-40B4-BE49-F238E27FC236}">
                    <a16:creationId xmlns:a16="http://schemas.microsoft.com/office/drawing/2014/main" id="{4A5EB640-CFBB-4A2E-BE7D-047779D5100E}"/>
                  </a:ext>
                </a:extLst>
              </p:cNvPr>
              <p:cNvSpPr/>
              <p:nvPr>
                <p:custDataLst>
                  <p:tags r:id="rId27"/>
                </p:custDataLst>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80" name="直接连接符 79">
                <a:extLst>
                  <a:ext uri="{FF2B5EF4-FFF2-40B4-BE49-F238E27FC236}">
                    <a16:creationId xmlns:a16="http://schemas.microsoft.com/office/drawing/2014/main" id="{7B9537FB-B653-464D-AB58-0410D8E93B39}"/>
                  </a:ext>
                </a:extLst>
              </p:cNvPr>
              <p:cNvCxnSpPr/>
              <p:nvPr>
                <p:custDataLst>
                  <p:tags r:id="rId28"/>
                </p:custDataLst>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74" name="组合 73">
              <a:extLst>
                <a:ext uri="{FF2B5EF4-FFF2-40B4-BE49-F238E27FC236}">
                  <a16:creationId xmlns:a16="http://schemas.microsoft.com/office/drawing/2014/main" id="{6D08EDEB-5994-4A0C-91AF-BD15CFEEF026}"/>
                </a:ext>
              </a:extLst>
            </p:cNvPr>
            <p:cNvGrpSpPr/>
            <p:nvPr/>
          </p:nvGrpSpPr>
          <p:grpSpPr>
            <a:xfrm>
              <a:off x="3281952" y="1484784"/>
              <a:ext cx="689642" cy="534987"/>
              <a:chOff x="3281952" y="1626760"/>
              <a:chExt cx="689642" cy="534987"/>
            </a:xfrm>
          </p:grpSpPr>
          <p:sp>
            <p:nvSpPr>
              <p:cNvPr id="75" name="矩形 74">
                <a:extLst>
                  <a:ext uri="{FF2B5EF4-FFF2-40B4-BE49-F238E27FC236}">
                    <a16:creationId xmlns:a16="http://schemas.microsoft.com/office/drawing/2014/main" id="{0F00C43A-D7C4-44D9-A7B4-C822845B6F74}"/>
                  </a:ext>
                </a:extLst>
              </p:cNvPr>
              <p:cNvSpPr/>
              <p:nvPr>
                <p:custDataLst>
                  <p:tags r:id="rId23"/>
                </p:custDataLst>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76" name="文本框 18">
                <a:extLst>
                  <a:ext uri="{FF2B5EF4-FFF2-40B4-BE49-F238E27FC236}">
                    <a16:creationId xmlns:a16="http://schemas.microsoft.com/office/drawing/2014/main" id="{7E1B7378-43CE-4807-853D-F03E4DF42EBC}"/>
                  </a:ext>
                </a:extLst>
              </p:cNvPr>
              <p:cNvSpPr txBox="1">
                <a:spLocks noChangeArrowheads="1"/>
              </p:cNvSpPr>
              <p:nvPr>
                <p:custDataLst>
                  <p:tags r:id="rId24"/>
                </p:custDataLst>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01</a:t>
                </a:r>
                <a:endParaRPr lang="zh-CN" altLang="en-US" sz="2700" dirty="0">
                  <a:solidFill>
                    <a:schemeClr val="bg2">
                      <a:lumMod val="90000"/>
                    </a:schemeClr>
                  </a:solidFill>
                  <a:latin typeface="Impact" panose="020B0806030902050204" pitchFamily="34" charset="0"/>
                </a:endParaRPr>
              </a:p>
            </p:txBody>
          </p:sp>
        </p:grpSp>
      </p:grpSp>
      <p:grpSp>
        <p:nvGrpSpPr>
          <p:cNvPr id="81" name="组合 80">
            <a:extLst>
              <a:ext uri="{FF2B5EF4-FFF2-40B4-BE49-F238E27FC236}">
                <a16:creationId xmlns:a16="http://schemas.microsoft.com/office/drawing/2014/main" id="{15421B80-2078-4A16-8A20-8A66F551F862}"/>
              </a:ext>
            </a:extLst>
          </p:cNvPr>
          <p:cNvGrpSpPr/>
          <p:nvPr>
            <p:custDataLst>
              <p:tags r:id="rId2"/>
            </p:custDataLst>
          </p:nvPr>
        </p:nvGrpSpPr>
        <p:grpSpPr>
          <a:xfrm>
            <a:off x="4503593" y="3688642"/>
            <a:ext cx="5372100" cy="534987"/>
            <a:chOff x="3261805" y="3188752"/>
            <a:chExt cx="5372100" cy="534987"/>
          </a:xfrm>
        </p:grpSpPr>
        <p:grpSp>
          <p:nvGrpSpPr>
            <p:cNvPr id="82" name="组合 81">
              <a:extLst>
                <a:ext uri="{FF2B5EF4-FFF2-40B4-BE49-F238E27FC236}">
                  <a16:creationId xmlns:a16="http://schemas.microsoft.com/office/drawing/2014/main" id="{14C26344-E1B8-4938-B9B7-348B29FC2C6D}"/>
                </a:ext>
              </a:extLst>
            </p:cNvPr>
            <p:cNvGrpSpPr/>
            <p:nvPr/>
          </p:nvGrpSpPr>
          <p:grpSpPr>
            <a:xfrm>
              <a:off x="3261805" y="3188752"/>
              <a:ext cx="689593" cy="534987"/>
              <a:chOff x="3261805" y="3188752"/>
              <a:chExt cx="689593" cy="534987"/>
            </a:xfrm>
          </p:grpSpPr>
          <p:sp>
            <p:nvSpPr>
              <p:cNvPr id="91" name="矩形 90">
                <a:extLst>
                  <a:ext uri="{FF2B5EF4-FFF2-40B4-BE49-F238E27FC236}">
                    <a16:creationId xmlns:a16="http://schemas.microsoft.com/office/drawing/2014/main" id="{0E0D74A3-90BD-4C6A-BF14-805B8661BC77}"/>
                  </a:ext>
                </a:extLst>
              </p:cNvPr>
              <p:cNvSpPr/>
              <p:nvPr>
                <p:custDataLst>
                  <p:tags r:id="rId21"/>
                </p:custDataLst>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5" name="文本框 86">
                <a:extLst>
                  <a:ext uri="{FF2B5EF4-FFF2-40B4-BE49-F238E27FC236}">
                    <a16:creationId xmlns:a16="http://schemas.microsoft.com/office/drawing/2014/main" id="{4B242D75-C539-490D-B91C-2BB3C09F57FB}"/>
                  </a:ext>
                </a:extLst>
              </p:cNvPr>
              <p:cNvSpPr txBox="1">
                <a:spLocks noChangeArrowheads="1"/>
              </p:cNvSpPr>
              <p:nvPr>
                <p:custDataLst>
                  <p:tags r:id="rId22"/>
                </p:custDataLst>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03</a:t>
                </a:r>
                <a:endParaRPr lang="zh-CN" altLang="en-US" sz="2700" dirty="0">
                  <a:solidFill>
                    <a:srgbClr val="044875"/>
                  </a:solidFill>
                  <a:latin typeface="Impact" panose="020B0806030902050204" pitchFamily="34" charset="0"/>
                </a:endParaRPr>
              </a:p>
            </p:txBody>
          </p:sp>
        </p:grpSp>
        <p:grpSp>
          <p:nvGrpSpPr>
            <p:cNvPr id="83" name="组合 82">
              <a:extLst>
                <a:ext uri="{FF2B5EF4-FFF2-40B4-BE49-F238E27FC236}">
                  <a16:creationId xmlns:a16="http://schemas.microsoft.com/office/drawing/2014/main" id="{C0CD5E4A-EC86-4A42-A22A-5C3263F309F2}"/>
                </a:ext>
              </a:extLst>
            </p:cNvPr>
            <p:cNvGrpSpPr/>
            <p:nvPr/>
          </p:nvGrpSpPr>
          <p:grpSpPr>
            <a:xfrm>
              <a:off x="3923792" y="3188752"/>
              <a:ext cx="4710113" cy="534987"/>
              <a:chOff x="3923792" y="3188752"/>
              <a:chExt cx="4710113" cy="534987"/>
            </a:xfrm>
          </p:grpSpPr>
          <p:sp>
            <p:nvSpPr>
              <p:cNvPr id="84" name="文本框 81">
                <a:extLst>
                  <a:ext uri="{FF2B5EF4-FFF2-40B4-BE49-F238E27FC236}">
                    <a16:creationId xmlns:a16="http://schemas.microsoft.com/office/drawing/2014/main" id="{F808113E-2EAF-48C5-BB2D-69D2AED47DD3}"/>
                  </a:ext>
                </a:extLst>
              </p:cNvPr>
              <p:cNvSpPr txBox="1">
                <a:spLocks noChangeArrowheads="1"/>
              </p:cNvSpPr>
              <p:nvPr>
                <p:custDataLst>
                  <p:tags r:id="rId17"/>
                </p:custDataLst>
              </p:nvPr>
            </p:nvSpPr>
            <p:spPr bwMode="auto">
              <a:xfrm>
                <a:off x="4876292" y="3235107"/>
                <a:ext cx="339852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sym typeface="+mn-ea"/>
                  </a:rPr>
                  <a:t>Experiment Results</a:t>
                </a:r>
                <a:endParaRPr lang="en-US" altLang="zh-CN" sz="2400" b="1" dirty="0">
                  <a:solidFill>
                    <a:srgbClr val="044875"/>
                  </a:solidFill>
                  <a:latin typeface="Times New Roman" panose="02020603050405020304" pitchFamily="18" charset="0"/>
                  <a:ea typeface="微软雅黑" panose="020B0503020204020204" charset="-122"/>
                </a:endParaRPr>
              </a:p>
            </p:txBody>
          </p:sp>
          <p:sp>
            <p:nvSpPr>
              <p:cNvPr id="85" name="矩形 84">
                <a:extLst>
                  <a:ext uri="{FF2B5EF4-FFF2-40B4-BE49-F238E27FC236}">
                    <a16:creationId xmlns:a16="http://schemas.microsoft.com/office/drawing/2014/main" id="{E06B6AC1-F989-49FD-8B61-E5F716FBB948}"/>
                  </a:ext>
                </a:extLst>
              </p:cNvPr>
              <p:cNvSpPr/>
              <p:nvPr>
                <p:custDataLst>
                  <p:tags r:id="rId18"/>
                </p:custDataLst>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87" name="直接连接符 86">
                <a:extLst>
                  <a:ext uri="{FF2B5EF4-FFF2-40B4-BE49-F238E27FC236}">
                    <a16:creationId xmlns:a16="http://schemas.microsoft.com/office/drawing/2014/main" id="{B695C450-73F0-43D2-A3DE-88257C1E6FBC}"/>
                  </a:ext>
                </a:extLst>
              </p:cNvPr>
              <p:cNvCxnSpPr/>
              <p:nvPr>
                <p:custDataLst>
                  <p:tags r:id="rId19"/>
                </p:custDataLst>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88" name="Freeform 71">
                <a:extLst>
                  <a:ext uri="{FF2B5EF4-FFF2-40B4-BE49-F238E27FC236}">
                    <a16:creationId xmlns:a16="http://schemas.microsoft.com/office/drawing/2014/main" id="{BD527E85-1200-4867-AA8D-829DEB908AF4}"/>
                  </a:ext>
                </a:extLst>
              </p:cNvPr>
              <p:cNvSpPr>
                <a:spLocks noEditPoints="1"/>
              </p:cNvSpPr>
              <p:nvPr>
                <p:custDataLst>
                  <p:tags r:id="rId20"/>
                </p:custDataLst>
              </p:nvPr>
            </p:nvSpPr>
            <p:spPr bwMode="auto">
              <a:xfrm>
                <a:off x="4038092" y="3253839"/>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rgbClr val="044875"/>
              </a:solidFill>
              <a:ln>
                <a:noFill/>
              </a:ln>
            </p:spPr>
            <p:txBody>
              <a:bodyPr/>
              <a:lstStyle/>
              <a:p>
                <a:pPr>
                  <a:defRPr/>
                </a:pPr>
                <a:endParaRPr lang="zh-CN" altLang="en-US" b="1">
                  <a:solidFill>
                    <a:srgbClr val="044875"/>
                  </a:solidFill>
                </a:endParaRPr>
              </a:p>
            </p:txBody>
          </p:sp>
        </p:grpSp>
      </p:grpSp>
      <p:grpSp>
        <p:nvGrpSpPr>
          <p:cNvPr id="99" name="组合 98">
            <a:extLst>
              <a:ext uri="{FF2B5EF4-FFF2-40B4-BE49-F238E27FC236}">
                <a16:creationId xmlns:a16="http://schemas.microsoft.com/office/drawing/2014/main" id="{A63A5674-B78C-45AE-A8D6-E7B7B6D5CF20}"/>
              </a:ext>
            </a:extLst>
          </p:cNvPr>
          <p:cNvGrpSpPr/>
          <p:nvPr>
            <p:custDataLst>
              <p:tags r:id="rId3"/>
            </p:custDataLst>
          </p:nvPr>
        </p:nvGrpSpPr>
        <p:grpSpPr>
          <a:xfrm>
            <a:off x="4503593" y="4509001"/>
            <a:ext cx="5372100" cy="534987"/>
            <a:chOff x="3261805" y="4046141"/>
            <a:chExt cx="5372100" cy="534987"/>
          </a:xfrm>
        </p:grpSpPr>
        <p:grpSp>
          <p:nvGrpSpPr>
            <p:cNvPr id="100" name="组合 99">
              <a:extLst>
                <a:ext uri="{FF2B5EF4-FFF2-40B4-BE49-F238E27FC236}">
                  <a16:creationId xmlns:a16="http://schemas.microsoft.com/office/drawing/2014/main" id="{EDE6C491-C2D7-41A3-9525-AACBB0298712}"/>
                </a:ext>
              </a:extLst>
            </p:cNvPr>
            <p:cNvGrpSpPr/>
            <p:nvPr/>
          </p:nvGrpSpPr>
          <p:grpSpPr>
            <a:xfrm>
              <a:off x="3261805" y="4046141"/>
              <a:ext cx="689447" cy="534987"/>
              <a:chOff x="3261805" y="3969748"/>
              <a:chExt cx="689447" cy="534987"/>
            </a:xfrm>
          </p:grpSpPr>
          <p:sp>
            <p:nvSpPr>
              <p:cNvPr id="106" name="矩形 105">
                <a:extLst>
                  <a:ext uri="{FF2B5EF4-FFF2-40B4-BE49-F238E27FC236}">
                    <a16:creationId xmlns:a16="http://schemas.microsoft.com/office/drawing/2014/main" id="{0F51E61D-28AF-41B7-855B-9FAD43BCFC3D}"/>
                  </a:ext>
                </a:extLst>
              </p:cNvPr>
              <p:cNvSpPr/>
              <p:nvPr>
                <p:custDataLst>
                  <p:tags r:id="rId15"/>
                </p:custDataLst>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07" name="文本框 131">
                <a:extLst>
                  <a:ext uri="{FF2B5EF4-FFF2-40B4-BE49-F238E27FC236}">
                    <a16:creationId xmlns:a16="http://schemas.microsoft.com/office/drawing/2014/main" id="{B048DE40-4DBF-4716-BD03-A282282B8999}"/>
                  </a:ext>
                </a:extLst>
              </p:cNvPr>
              <p:cNvSpPr txBox="1">
                <a:spLocks noChangeArrowheads="1"/>
              </p:cNvSpPr>
              <p:nvPr>
                <p:custDataLst>
                  <p:tags r:id="rId16"/>
                </p:custDataLst>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04</a:t>
                </a:r>
                <a:endParaRPr lang="zh-CN" altLang="en-US" sz="2700" dirty="0">
                  <a:solidFill>
                    <a:schemeClr val="bg2">
                      <a:lumMod val="90000"/>
                    </a:schemeClr>
                  </a:solidFill>
                  <a:latin typeface="Impact" panose="020B0806030902050204" pitchFamily="34" charset="0"/>
                </a:endParaRPr>
              </a:p>
            </p:txBody>
          </p:sp>
        </p:grpSp>
        <p:grpSp>
          <p:nvGrpSpPr>
            <p:cNvPr id="101" name="组合 100">
              <a:extLst>
                <a:ext uri="{FF2B5EF4-FFF2-40B4-BE49-F238E27FC236}">
                  <a16:creationId xmlns:a16="http://schemas.microsoft.com/office/drawing/2014/main" id="{F19223D8-0841-477F-89CE-054EDA35463B}"/>
                </a:ext>
              </a:extLst>
            </p:cNvPr>
            <p:cNvGrpSpPr/>
            <p:nvPr/>
          </p:nvGrpSpPr>
          <p:grpSpPr>
            <a:xfrm>
              <a:off x="3923792" y="4046141"/>
              <a:ext cx="4710113" cy="534987"/>
              <a:chOff x="3923792" y="3969748"/>
              <a:chExt cx="4710113" cy="534987"/>
            </a:xfrm>
          </p:grpSpPr>
          <p:sp>
            <p:nvSpPr>
              <p:cNvPr id="102" name="文本框 126">
                <a:extLst>
                  <a:ext uri="{FF2B5EF4-FFF2-40B4-BE49-F238E27FC236}">
                    <a16:creationId xmlns:a16="http://schemas.microsoft.com/office/drawing/2014/main" id="{26B380BB-72C1-4CE0-9903-CBDE07089714}"/>
                  </a:ext>
                </a:extLst>
              </p:cNvPr>
              <p:cNvSpPr txBox="1">
                <a:spLocks noChangeArrowheads="1"/>
              </p:cNvSpPr>
              <p:nvPr>
                <p:custDataLst>
                  <p:tags r:id="rId11"/>
                </p:custDataLst>
              </p:nvPr>
            </p:nvSpPr>
            <p:spPr bwMode="auto">
              <a:xfrm>
                <a:off x="4571492" y="4002700"/>
                <a:ext cx="40417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Conclusion</a:t>
                </a:r>
              </a:p>
            </p:txBody>
          </p:sp>
          <p:sp>
            <p:nvSpPr>
              <p:cNvPr id="103" name="矩形 102">
                <a:extLst>
                  <a:ext uri="{FF2B5EF4-FFF2-40B4-BE49-F238E27FC236}">
                    <a16:creationId xmlns:a16="http://schemas.microsoft.com/office/drawing/2014/main" id="{A38D2A4B-1834-4430-A642-D4140C17E14E}"/>
                  </a:ext>
                </a:extLst>
              </p:cNvPr>
              <p:cNvSpPr/>
              <p:nvPr>
                <p:custDataLst>
                  <p:tags r:id="rId12"/>
                </p:custDataLst>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104" name="直接连接符 103">
                <a:extLst>
                  <a:ext uri="{FF2B5EF4-FFF2-40B4-BE49-F238E27FC236}">
                    <a16:creationId xmlns:a16="http://schemas.microsoft.com/office/drawing/2014/main" id="{81099C73-A91C-4B1D-9806-029495F65FE1}"/>
                  </a:ext>
                </a:extLst>
              </p:cNvPr>
              <p:cNvCxnSpPr/>
              <p:nvPr>
                <p:custDataLst>
                  <p:tags r:id="rId13"/>
                </p:custDataLst>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05" name="Freeform 306">
                <a:extLst>
                  <a:ext uri="{FF2B5EF4-FFF2-40B4-BE49-F238E27FC236}">
                    <a16:creationId xmlns:a16="http://schemas.microsoft.com/office/drawing/2014/main" id="{49024CD1-4517-4925-8BAE-3C4AE3F25764}"/>
                  </a:ext>
                </a:extLst>
              </p:cNvPr>
              <p:cNvSpPr>
                <a:spLocks noEditPoints="1"/>
              </p:cNvSpPr>
              <p:nvPr>
                <p:custDataLst>
                  <p:tags r:id="rId14"/>
                </p:custDataLst>
              </p:nvPr>
            </p:nvSpPr>
            <p:spPr bwMode="auto">
              <a:xfrm>
                <a:off x="4061905" y="4028951"/>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chemeClr val="bg2">
                  <a:lumMod val="90000"/>
                </a:schemeClr>
              </a:solidFill>
              <a:ln>
                <a:noFill/>
              </a:ln>
            </p:spPr>
            <p:txBody>
              <a:bodyPr/>
              <a:lstStyle/>
              <a:p>
                <a:pPr>
                  <a:defRPr/>
                </a:pPr>
                <a:endParaRPr lang="zh-CN" altLang="en-US" b="1">
                  <a:solidFill>
                    <a:prstClr val="black"/>
                  </a:solidFill>
                </a:endParaRPr>
              </a:p>
            </p:txBody>
          </p:sp>
        </p:grpSp>
      </p:grpSp>
      <p:grpSp>
        <p:nvGrpSpPr>
          <p:cNvPr id="108" name="组合 107">
            <a:extLst>
              <a:ext uri="{FF2B5EF4-FFF2-40B4-BE49-F238E27FC236}">
                <a16:creationId xmlns:a16="http://schemas.microsoft.com/office/drawing/2014/main" id="{F9E3C90D-DB3C-470A-8E04-8A571753BE0D}"/>
              </a:ext>
            </a:extLst>
          </p:cNvPr>
          <p:cNvGrpSpPr/>
          <p:nvPr>
            <p:custDataLst>
              <p:tags r:id="rId4"/>
            </p:custDataLst>
          </p:nvPr>
        </p:nvGrpSpPr>
        <p:grpSpPr>
          <a:xfrm>
            <a:off x="4517645" y="2868283"/>
            <a:ext cx="5370513" cy="534987"/>
            <a:chOff x="3275856" y="2348880"/>
            <a:chExt cx="5370513" cy="534987"/>
          </a:xfrm>
        </p:grpSpPr>
        <p:grpSp>
          <p:nvGrpSpPr>
            <p:cNvPr id="109" name="组合 108">
              <a:extLst>
                <a:ext uri="{FF2B5EF4-FFF2-40B4-BE49-F238E27FC236}">
                  <a16:creationId xmlns:a16="http://schemas.microsoft.com/office/drawing/2014/main" id="{37D2DD6E-6602-41A9-B3DB-DCCAA4E5DFD8}"/>
                </a:ext>
              </a:extLst>
            </p:cNvPr>
            <p:cNvGrpSpPr/>
            <p:nvPr/>
          </p:nvGrpSpPr>
          <p:grpSpPr>
            <a:xfrm>
              <a:off x="3275856" y="2348880"/>
              <a:ext cx="689474" cy="534987"/>
              <a:chOff x="3275856" y="2407756"/>
              <a:chExt cx="689474" cy="534987"/>
            </a:xfrm>
          </p:grpSpPr>
          <p:sp>
            <p:nvSpPr>
              <p:cNvPr id="115" name="矩形 114">
                <a:extLst>
                  <a:ext uri="{FF2B5EF4-FFF2-40B4-BE49-F238E27FC236}">
                    <a16:creationId xmlns:a16="http://schemas.microsoft.com/office/drawing/2014/main" id="{86728190-32D9-4D1A-A7FF-0FC39D0989C2}"/>
                  </a:ext>
                </a:extLst>
              </p:cNvPr>
              <p:cNvSpPr/>
              <p:nvPr>
                <p:custDataLst>
                  <p:tags r:id="rId9"/>
                </p:custDataLst>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16" name="文本框 78">
                <a:extLst>
                  <a:ext uri="{FF2B5EF4-FFF2-40B4-BE49-F238E27FC236}">
                    <a16:creationId xmlns:a16="http://schemas.microsoft.com/office/drawing/2014/main" id="{20C8D3CF-C265-4C8B-82E5-F65D35A29C70}"/>
                  </a:ext>
                </a:extLst>
              </p:cNvPr>
              <p:cNvSpPr txBox="1">
                <a:spLocks noChangeArrowheads="1"/>
              </p:cNvSpPr>
              <p:nvPr>
                <p:custDataLst>
                  <p:tags r:id="rId10"/>
                </p:custDataLst>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02</a:t>
                </a:r>
                <a:endParaRPr lang="zh-CN" altLang="en-US" sz="2700" dirty="0">
                  <a:solidFill>
                    <a:schemeClr val="bg2">
                      <a:lumMod val="90000"/>
                    </a:schemeClr>
                  </a:solidFill>
                  <a:latin typeface="Impact" panose="020B0806030902050204" pitchFamily="34" charset="0"/>
                </a:endParaRPr>
              </a:p>
            </p:txBody>
          </p:sp>
        </p:grpSp>
        <p:grpSp>
          <p:nvGrpSpPr>
            <p:cNvPr id="110" name="组合 109">
              <a:extLst>
                <a:ext uri="{FF2B5EF4-FFF2-40B4-BE49-F238E27FC236}">
                  <a16:creationId xmlns:a16="http://schemas.microsoft.com/office/drawing/2014/main" id="{A603605D-6EE9-46CB-93F5-13C15E9CB57A}"/>
                </a:ext>
              </a:extLst>
            </p:cNvPr>
            <p:cNvGrpSpPr/>
            <p:nvPr/>
          </p:nvGrpSpPr>
          <p:grpSpPr>
            <a:xfrm>
              <a:off x="3937844" y="2348880"/>
              <a:ext cx="4708525" cy="534987"/>
              <a:chOff x="3937844" y="2407756"/>
              <a:chExt cx="4708525" cy="534987"/>
            </a:xfrm>
          </p:grpSpPr>
          <p:sp>
            <p:nvSpPr>
              <p:cNvPr id="111" name="文本框 73">
                <a:extLst>
                  <a:ext uri="{FF2B5EF4-FFF2-40B4-BE49-F238E27FC236}">
                    <a16:creationId xmlns:a16="http://schemas.microsoft.com/office/drawing/2014/main" id="{A6A5D10E-9D49-46CD-8037-38EE4F9BE4B8}"/>
                  </a:ext>
                </a:extLst>
              </p:cNvPr>
              <p:cNvSpPr txBox="1">
                <a:spLocks noChangeArrowheads="1"/>
              </p:cNvSpPr>
              <p:nvPr>
                <p:custDataLst>
                  <p:tags r:id="rId5"/>
                </p:custDataLst>
              </p:nvPr>
            </p:nvSpPr>
            <p:spPr bwMode="auto">
              <a:xfrm>
                <a:off x="5326034" y="2449079"/>
                <a:ext cx="2499719"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sym typeface="+mn-ea"/>
                  </a:rPr>
                  <a:t>Method Design</a:t>
                </a:r>
                <a:endParaRPr lang="en-US" altLang="zh-CN" sz="2400" b="1" dirty="0">
                  <a:solidFill>
                    <a:schemeClr val="bg2">
                      <a:lumMod val="90000"/>
                    </a:schemeClr>
                  </a:solidFill>
                  <a:latin typeface="Times New Roman" panose="02020603050405020304" pitchFamily="18" charset="0"/>
                  <a:ea typeface="微软雅黑" panose="020B0503020204020204" charset="-122"/>
                </a:endParaRPr>
              </a:p>
            </p:txBody>
          </p:sp>
          <p:sp>
            <p:nvSpPr>
              <p:cNvPr id="112" name="矩形 111">
                <a:extLst>
                  <a:ext uri="{FF2B5EF4-FFF2-40B4-BE49-F238E27FC236}">
                    <a16:creationId xmlns:a16="http://schemas.microsoft.com/office/drawing/2014/main" id="{09503885-09FC-442E-8A05-CFD25C72C1F1}"/>
                  </a:ext>
                </a:extLst>
              </p:cNvPr>
              <p:cNvSpPr/>
              <p:nvPr>
                <p:custDataLst>
                  <p:tags r:id="rId6"/>
                </p:custDataLst>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113" name="直接连接符 112">
                <a:extLst>
                  <a:ext uri="{FF2B5EF4-FFF2-40B4-BE49-F238E27FC236}">
                    <a16:creationId xmlns:a16="http://schemas.microsoft.com/office/drawing/2014/main" id="{9606E423-0DFD-4F5C-ABF2-C830FF107C98}"/>
                  </a:ext>
                </a:extLst>
              </p:cNvPr>
              <p:cNvCxnSpPr/>
              <p:nvPr>
                <p:custDataLst>
                  <p:tags r:id="rId7"/>
                </p:custDataLst>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14" name="Freeform 30">
                <a:extLst>
                  <a:ext uri="{FF2B5EF4-FFF2-40B4-BE49-F238E27FC236}">
                    <a16:creationId xmlns:a16="http://schemas.microsoft.com/office/drawing/2014/main" id="{79C00B4E-7E08-4080-B379-8587A352960E}"/>
                  </a:ext>
                </a:extLst>
              </p:cNvPr>
              <p:cNvSpPr>
                <a:spLocks noEditPoints="1"/>
              </p:cNvSpPr>
              <p:nvPr>
                <p:custDataLst>
                  <p:tags r:id="rId8"/>
                </p:custDataLst>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chemeClr val="bg2">
                  <a:lumMod val="90000"/>
                </a:schemeClr>
              </a:solidFill>
              <a:ln>
                <a:noFill/>
              </a:ln>
            </p:spPr>
            <p:txBody>
              <a:bodyPr/>
              <a:lstStyle/>
              <a:p>
                <a:pPr>
                  <a:defRPr/>
                </a:pPr>
                <a:endParaRPr lang="zh-CN" altLang="en-US" b="1" dirty="0">
                  <a:solidFill>
                    <a:prstClr val="black"/>
                  </a:solidFill>
                </a:endParaRPr>
              </a:p>
            </p:txBody>
          </p:sp>
        </p:grpSp>
      </p:grpSp>
    </p:spTree>
    <p:extLst>
      <p:ext uri="{BB962C8B-B14F-4D97-AF65-F5344CB8AC3E}">
        <p14:creationId xmlns:p14="http://schemas.microsoft.com/office/powerpoint/2010/main" val="4186679375"/>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 y="1"/>
            <a:ext cx="12174172"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72" name="文本框 71"/>
          <p:cNvSpPr txBox="1"/>
          <p:nvPr/>
        </p:nvSpPr>
        <p:spPr>
          <a:xfrm>
            <a:off x="21488" y="55940"/>
            <a:ext cx="6539897"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a:t>
            </a:r>
          </a:p>
        </p:txBody>
      </p:sp>
      <p:sp>
        <p:nvSpPr>
          <p:cNvPr id="2" name="Rectangle 2"/>
          <p:cNvSpPr>
            <a:spLocks noChangeArrowheads="1"/>
          </p:cNvSpPr>
          <p:nvPr/>
        </p:nvSpPr>
        <p:spPr bwMode="auto">
          <a:xfrm>
            <a:off x="2639616" y="1300118"/>
            <a:ext cx="1208056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latin typeface="Arial" panose="020B0604020202020204" pitchFamily="34" charset="0"/>
              <a:cs typeface="Arial" panose="020B0604020202020204" pitchFamily="34" charset="0"/>
            </a:endParaRPr>
          </a:p>
        </p:txBody>
      </p:sp>
      <p:grpSp>
        <p:nvGrpSpPr>
          <p:cNvPr id="8" name="组合 7">
            <a:extLst>
              <a:ext uri="{FF2B5EF4-FFF2-40B4-BE49-F238E27FC236}">
                <a16:creationId xmlns:a16="http://schemas.microsoft.com/office/drawing/2014/main" id="{42273231-EDBC-C49A-AFA8-80C3E13B54F9}"/>
              </a:ext>
            </a:extLst>
          </p:cNvPr>
          <p:cNvGrpSpPr/>
          <p:nvPr/>
        </p:nvGrpSpPr>
        <p:grpSpPr>
          <a:xfrm>
            <a:off x="-1" y="6553200"/>
            <a:ext cx="12192001" cy="304800"/>
            <a:chOff x="0" y="6569404"/>
            <a:chExt cx="9144000" cy="288000"/>
          </a:xfrm>
        </p:grpSpPr>
        <p:sp>
          <p:nvSpPr>
            <p:cNvPr id="9" name="矩形 8">
              <a:extLst>
                <a:ext uri="{FF2B5EF4-FFF2-40B4-BE49-F238E27FC236}">
                  <a16:creationId xmlns:a16="http://schemas.microsoft.com/office/drawing/2014/main" id="{C81F5565-EEDB-C8DD-DA6B-80C17FB35F6E}"/>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0" name="矩形 9">
              <a:extLst>
                <a:ext uri="{FF2B5EF4-FFF2-40B4-BE49-F238E27FC236}">
                  <a16:creationId xmlns:a16="http://schemas.microsoft.com/office/drawing/2014/main" id="{6F7005D1-DBF9-05EE-ED3E-12B0843CBB66}"/>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1" name="灯片编号占位符 5">
            <a:extLst>
              <a:ext uri="{FF2B5EF4-FFF2-40B4-BE49-F238E27FC236}">
                <a16:creationId xmlns:a16="http://schemas.microsoft.com/office/drawing/2014/main" id="{4EF389DF-1513-4741-38C2-235175018841}"/>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13</a:t>
            </a:fld>
            <a:endParaRPr lang="zh-HK" altLang="en-US" sz="1600" dirty="0">
              <a:solidFill>
                <a:schemeClr val="bg1"/>
              </a:solidFill>
            </a:endParaRPr>
          </a:p>
        </p:txBody>
      </p:sp>
      <p:sp>
        <p:nvSpPr>
          <p:cNvPr id="12" name="文本框 11">
            <a:extLst>
              <a:ext uri="{FF2B5EF4-FFF2-40B4-BE49-F238E27FC236}">
                <a16:creationId xmlns:a16="http://schemas.microsoft.com/office/drawing/2014/main" id="{13452C93-6239-4F3E-9C06-09BFC861142B}"/>
              </a:ext>
            </a:extLst>
          </p:cNvPr>
          <p:cNvSpPr txBox="1"/>
          <p:nvPr/>
        </p:nvSpPr>
        <p:spPr>
          <a:xfrm>
            <a:off x="264000" y="831776"/>
            <a:ext cx="4572000" cy="398780"/>
          </a:xfrm>
          <a:prstGeom prst="rect">
            <a:avLst/>
          </a:prstGeom>
          <a:noFill/>
        </p:spPr>
        <p:txBody>
          <a:bodyPr wrap="square" rtlCol="0" anchor="t">
            <a:spAutoFit/>
          </a:bodyPr>
          <a:lstStyle/>
          <a:p>
            <a:r>
              <a:rPr lang="en-US" altLang="zh-CN" sz="2000" b="1" dirty="0">
                <a:solidFill>
                  <a:srgbClr val="0174AB"/>
                </a:solidFill>
                <a:latin typeface="Arial" panose="020B0604020202020204" pitchFamily="34" charset="0"/>
                <a:cs typeface="Arial" panose="020B0604020202020204" pitchFamily="34" charset="0"/>
              </a:rPr>
              <a:t>State Space</a:t>
            </a:r>
          </a:p>
        </p:txBody>
      </p:sp>
      <p:cxnSp>
        <p:nvCxnSpPr>
          <p:cNvPr id="13" name="直接连接符 12">
            <a:extLst>
              <a:ext uri="{FF2B5EF4-FFF2-40B4-BE49-F238E27FC236}">
                <a16:creationId xmlns:a16="http://schemas.microsoft.com/office/drawing/2014/main" id="{F1EF2161-E9D5-467B-B0D5-F5C015A8B961}"/>
              </a:ext>
            </a:extLst>
          </p:cNvPr>
          <p:cNvCxnSpPr/>
          <p:nvPr/>
        </p:nvCxnSpPr>
        <p:spPr>
          <a:xfrm>
            <a:off x="336000" y="1300118"/>
            <a:ext cx="10859907" cy="0"/>
          </a:xfrm>
          <a:prstGeom prst="line">
            <a:avLst/>
          </a:prstGeom>
          <a:ln>
            <a:solidFill>
              <a:srgbClr val="0174AB"/>
            </a:solidFill>
          </a:ln>
        </p:spPr>
        <p:style>
          <a:lnRef idx="2">
            <a:schemeClr val="accent1"/>
          </a:lnRef>
          <a:fillRef idx="0">
            <a:srgbClr val="FFFFFF"/>
          </a:fillRef>
          <a:effectRef idx="0">
            <a:srgbClr val="FFFFFF"/>
          </a:effectRef>
          <a:fontRef idx="minor">
            <a:schemeClr val="tx1"/>
          </a:fontRef>
        </p:style>
      </p:cxnSp>
      <p:pic>
        <p:nvPicPr>
          <p:cNvPr id="3" name="图片 2">
            <a:extLst>
              <a:ext uri="{FF2B5EF4-FFF2-40B4-BE49-F238E27FC236}">
                <a16:creationId xmlns:a16="http://schemas.microsoft.com/office/drawing/2014/main" id="{4742AE1B-F58E-4B50-A440-0A905DD6B5ED}"/>
              </a:ext>
            </a:extLst>
          </p:cNvPr>
          <p:cNvPicPr>
            <a:picLocks noChangeAspect="1"/>
          </p:cNvPicPr>
          <p:nvPr/>
        </p:nvPicPr>
        <p:blipFill>
          <a:blip r:embed="rId3"/>
          <a:stretch>
            <a:fillRect/>
          </a:stretch>
        </p:blipFill>
        <p:spPr>
          <a:xfrm>
            <a:off x="549676" y="1603839"/>
            <a:ext cx="4609525" cy="1066707"/>
          </a:xfrm>
          <a:prstGeom prst="rect">
            <a:avLst/>
          </a:prstGeom>
        </p:spPr>
      </p:pic>
      <p:pic>
        <p:nvPicPr>
          <p:cNvPr id="4" name="图片 3">
            <a:extLst>
              <a:ext uri="{FF2B5EF4-FFF2-40B4-BE49-F238E27FC236}">
                <a16:creationId xmlns:a16="http://schemas.microsoft.com/office/drawing/2014/main" id="{CB964C1A-CCCE-4CFA-9E00-367C09D76D6A}"/>
              </a:ext>
            </a:extLst>
          </p:cNvPr>
          <p:cNvPicPr>
            <a:picLocks noChangeAspect="1"/>
          </p:cNvPicPr>
          <p:nvPr/>
        </p:nvPicPr>
        <p:blipFill>
          <a:blip r:embed="rId4"/>
          <a:stretch>
            <a:fillRect/>
          </a:stretch>
        </p:blipFill>
        <p:spPr>
          <a:xfrm>
            <a:off x="122299" y="3306909"/>
            <a:ext cx="5522407" cy="731044"/>
          </a:xfrm>
          <a:prstGeom prst="rect">
            <a:avLst/>
          </a:prstGeom>
        </p:spPr>
      </p:pic>
      <p:pic>
        <p:nvPicPr>
          <p:cNvPr id="5" name="图片 4">
            <a:extLst>
              <a:ext uri="{FF2B5EF4-FFF2-40B4-BE49-F238E27FC236}">
                <a16:creationId xmlns:a16="http://schemas.microsoft.com/office/drawing/2014/main" id="{95E4921D-4F15-480A-A7EA-5FD250EB2CB6}"/>
              </a:ext>
            </a:extLst>
          </p:cNvPr>
          <p:cNvPicPr>
            <a:picLocks noChangeAspect="1"/>
          </p:cNvPicPr>
          <p:nvPr/>
        </p:nvPicPr>
        <p:blipFill>
          <a:blip r:embed="rId5"/>
          <a:stretch>
            <a:fillRect/>
          </a:stretch>
        </p:blipFill>
        <p:spPr>
          <a:xfrm>
            <a:off x="653904" y="4746899"/>
            <a:ext cx="3971424" cy="997205"/>
          </a:xfrm>
          <a:prstGeom prst="rect">
            <a:avLst/>
          </a:prstGeom>
        </p:spPr>
      </p:pic>
      <p:pic>
        <p:nvPicPr>
          <p:cNvPr id="6" name="图片 5">
            <a:extLst>
              <a:ext uri="{FF2B5EF4-FFF2-40B4-BE49-F238E27FC236}">
                <a16:creationId xmlns:a16="http://schemas.microsoft.com/office/drawing/2014/main" id="{7334F6B2-A361-4E90-B95A-E8385C432FCD}"/>
              </a:ext>
            </a:extLst>
          </p:cNvPr>
          <p:cNvPicPr>
            <a:picLocks noChangeAspect="1"/>
          </p:cNvPicPr>
          <p:nvPr/>
        </p:nvPicPr>
        <p:blipFill>
          <a:blip r:embed="rId6"/>
          <a:stretch>
            <a:fillRect/>
          </a:stretch>
        </p:blipFill>
        <p:spPr>
          <a:xfrm>
            <a:off x="6691146" y="1710311"/>
            <a:ext cx="4272317" cy="982089"/>
          </a:xfrm>
          <a:prstGeom prst="rect">
            <a:avLst/>
          </a:prstGeom>
        </p:spPr>
      </p:pic>
      <p:pic>
        <p:nvPicPr>
          <p:cNvPr id="7" name="图片 6">
            <a:extLst>
              <a:ext uri="{FF2B5EF4-FFF2-40B4-BE49-F238E27FC236}">
                <a16:creationId xmlns:a16="http://schemas.microsoft.com/office/drawing/2014/main" id="{3CB58DC7-1689-4828-8E0D-51377AEA0377}"/>
              </a:ext>
            </a:extLst>
          </p:cNvPr>
          <p:cNvPicPr>
            <a:picLocks noChangeAspect="1"/>
          </p:cNvPicPr>
          <p:nvPr/>
        </p:nvPicPr>
        <p:blipFill>
          <a:blip r:embed="rId7"/>
          <a:stretch>
            <a:fillRect/>
          </a:stretch>
        </p:blipFill>
        <p:spPr>
          <a:xfrm>
            <a:off x="6691146" y="3156618"/>
            <a:ext cx="4488586" cy="1047808"/>
          </a:xfrm>
          <a:prstGeom prst="rect">
            <a:avLst/>
          </a:prstGeom>
        </p:spPr>
      </p:pic>
      <p:pic>
        <p:nvPicPr>
          <p:cNvPr id="14" name="图片 13">
            <a:extLst>
              <a:ext uri="{FF2B5EF4-FFF2-40B4-BE49-F238E27FC236}">
                <a16:creationId xmlns:a16="http://schemas.microsoft.com/office/drawing/2014/main" id="{0DE85608-B492-4C9C-9DF4-BFA0186AE366}"/>
              </a:ext>
            </a:extLst>
          </p:cNvPr>
          <p:cNvPicPr>
            <a:picLocks noChangeAspect="1"/>
          </p:cNvPicPr>
          <p:nvPr/>
        </p:nvPicPr>
        <p:blipFill>
          <a:blip r:embed="rId8"/>
          <a:stretch>
            <a:fillRect/>
          </a:stretch>
        </p:blipFill>
        <p:spPr>
          <a:xfrm>
            <a:off x="6722775" y="4615769"/>
            <a:ext cx="3914244" cy="1021922"/>
          </a:xfrm>
          <a:prstGeom prst="rect">
            <a:avLst/>
          </a:prstGeom>
        </p:spPr>
      </p:pic>
      <p:sp>
        <p:nvSpPr>
          <p:cNvPr id="17" name="文本框 16">
            <a:extLst>
              <a:ext uri="{FF2B5EF4-FFF2-40B4-BE49-F238E27FC236}">
                <a16:creationId xmlns:a16="http://schemas.microsoft.com/office/drawing/2014/main" id="{073318D8-59A0-4330-A293-1845B533B20A}"/>
              </a:ext>
            </a:extLst>
          </p:cNvPr>
          <p:cNvSpPr txBox="1"/>
          <p:nvPr/>
        </p:nvSpPr>
        <p:spPr>
          <a:xfrm>
            <a:off x="5765953" y="1985332"/>
            <a:ext cx="570726" cy="369332"/>
          </a:xfrm>
          <a:prstGeom prst="rect">
            <a:avLst/>
          </a:prstGeom>
          <a:noFill/>
        </p:spPr>
        <p:txBody>
          <a:bodyPr wrap="square" rtlCol="0">
            <a:spAutoFit/>
          </a:bodyPr>
          <a:lstStyle/>
          <a:p>
            <a:r>
              <a:rPr lang="en-US" altLang="zh-CN" dirty="0"/>
              <a:t>(8)</a:t>
            </a:r>
            <a:endParaRPr lang="zh-CN" altLang="en-US" dirty="0"/>
          </a:p>
        </p:txBody>
      </p:sp>
      <p:sp>
        <p:nvSpPr>
          <p:cNvPr id="18" name="文本框 17">
            <a:extLst>
              <a:ext uri="{FF2B5EF4-FFF2-40B4-BE49-F238E27FC236}">
                <a16:creationId xmlns:a16="http://schemas.microsoft.com/office/drawing/2014/main" id="{B99F8951-709B-491A-85B4-5CA6DA878FA6}"/>
              </a:ext>
            </a:extLst>
          </p:cNvPr>
          <p:cNvSpPr txBox="1"/>
          <p:nvPr/>
        </p:nvSpPr>
        <p:spPr>
          <a:xfrm>
            <a:off x="5765953" y="3451934"/>
            <a:ext cx="570726" cy="369332"/>
          </a:xfrm>
          <a:prstGeom prst="rect">
            <a:avLst/>
          </a:prstGeom>
          <a:noFill/>
        </p:spPr>
        <p:txBody>
          <a:bodyPr wrap="square" rtlCol="0">
            <a:spAutoFit/>
          </a:bodyPr>
          <a:lstStyle/>
          <a:p>
            <a:r>
              <a:rPr lang="en-US" altLang="zh-CN" dirty="0"/>
              <a:t>(9)</a:t>
            </a:r>
            <a:endParaRPr lang="zh-CN" altLang="en-US" dirty="0"/>
          </a:p>
        </p:txBody>
      </p:sp>
      <p:sp>
        <p:nvSpPr>
          <p:cNvPr id="20" name="文本框 19">
            <a:extLst>
              <a:ext uri="{FF2B5EF4-FFF2-40B4-BE49-F238E27FC236}">
                <a16:creationId xmlns:a16="http://schemas.microsoft.com/office/drawing/2014/main" id="{A78FE9B4-6D3D-4CEA-A770-1568F5D6A284}"/>
              </a:ext>
            </a:extLst>
          </p:cNvPr>
          <p:cNvSpPr txBox="1"/>
          <p:nvPr/>
        </p:nvSpPr>
        <p:spPr>
          <a:xfrm>
            <a:off x="5765953" y="5009481"/>
            <a:ext cx="570726" cy="369332"/>
          </a:xfrm>
          <a:prstGeom prst="rect">
            <a:avLst/>
          </a:prstGeom>
          <a:noFill/>
        </p:spPr>
        <p:txBody>
          <a:bodyPr wrap="square" rtlCol="0">
            <a:spAutoFit/>
          </a:bodyPr>
          <a:lstStyle/>
          <a:p>
            <a:r>
              <a:rPr lang="en-US" altLang="zh-CN" dirty="0"/>
              <a:t>(10)</a:t>
            </a:r>
            <a:endParaRPr lang="zh-CN" altLang="en-US" dirty="0"/>
          </a:p>
        </p:txBody>
      </p:sp>
      <p:sp>
        <p:nvSpPr>
          <p:cNvPr id="21" name="文本框 20">
            <a:extLst>
              <a:ext uri="{FF2B5EF4-FFF2-40B4-BE49-F238E27FC236}">
                <a16:creationId xmlns:a16="http://schemas.microsoft.com/office/drawing/2014/main" id="{645D1AA1-7A78-45B4-B7CE-30D3908D134A}"/>
              </a:ext>
            </a:extLst>
          </p:cNvPr>
          <p:cNvSpPr txBox="1"/>
          <p:nvPr/>
        </p:nvSpPr>
        <p:spPr>
          <a:xfrm>
            <a:off x="11234999" y="2053557"/>
            <a:ext cx="570726" cy="369332"/>
          </a:xfrm>
          <a:prstGeom prst="rect">
            <a:avLst/>
          </a:prstGeom>
          <a:noFill/>
        </p:spPr>
        <p:txBody>
          <a:bodyPr wrap="square" rtlCol="0">
            <a:spAutoFit/>
          </a:bodyPr>
          <a:lstStyle/>
          <a:p>
            <a:r>
              <a:rPr lang="en-US" altLang="zh-CN" dirty="0"/>
              <a:t>(11)</a:t>
            </a:r>
            <a:endParaRPr lang="zh-CN" altLang="en-US" dirty="0"/>
          </a:p>
        </p:txBody>
      </p:sp>
      <p:sp>
        <p:nvSpPr>
          <p:cNvPr id="22" name="文本框 21">
            <a:extLst>
              <a:ext uri="{FF2B5EF4-FFF2-40B4-BE49-F238E27FC236}">
                <a16:creationId xmlns:a16="http://schemas.microsoft.com/office/drawing/2014/main" id="{7B9755BA-689D-401C-954F-CF250FC6A34E}"/>
              </a:ext>
            </a:extLst>
          </p:cNvPr>
          <p:cNvSpPr txBox="1"/>
          <p:nvPr/>
        </p:nvSpPr>
        <p:spPr>
          <a:xfrm>
            <a:off x="11316449" y="3451934"/>
            <a:ext cx="570726" cy="369332"/>
          </a:xfrm>
          <a:prstGeom prst="rect">
            <a:avLst/>
          </a:prstGeom>
          <a:noFill/>
        </p:spPr>
        <p:txBody>
          <a:bodyPr wrap="square" rtlCol="0">
            <a:spAutoFit/>
          </a:bodyPr>
          <a:lstStyle/>
          <a:p>
            <a:r>
              <a:rPr lang="en-US" altLang="zh-CN" dirty="0"/>
              <a:t>(12)</a:t>
            </a:r>
            <a:endParaRPr lang="zh-CN" altLang="en-US" dirty="0"/>
          </a:p>
        </p:txBody>
      </p:sp>
      <p:sp>
        <p:nvSpPr>
          <p:cNvPr id="23" name="文本框 22">
            <a:extLst>
              <a:ext uri="{FF2B5EF4-FFF2-40B4-BE49-F238E27FC236}">
                <a16:creationId xmlns:a16="http://schemas.microsoft.com/office/drawing/2014/main" id="{2EE99C6C-0CC6-435B-A15F-01EE2FBE1BED}"/>
              </a:ext>
            </a:extLst>
          </p:cNvPr>
          <p:cNvSpPr txBox="1"/>
          <p:nvPr/>
        </p:nvSpPr>
        <p:spPr>
          <a:xfrm>
            <a:off x="11316449" y="4926245"/>
            <a:ext cx="570726" cy="369332"/>
          </a:xfrm>
          <a:prstGeom prst="rect">
            <a:avLst/>
          </a:prstGeom>
          <a:noFill/>
        </p:spPr>
        <p:txBody>
          <a:bodyPr wrap="square" rtlCol="0">
            <a:spAutoFit/>
          </a:bodyPr>
          <a:lstStyle/>
          <a:p>
            <a:r>
              <a:rPr lang="en-US" altLang="zh-CN" dirty="0"/>
              <a:t>(13)</a:t>
            </a:r>
            <a:endParaRPr lang="zh-CN" altLang="en-US" dirty="0"/>
          </a:p>
        </p:txBody>
      </p:sp>
    </p:spTree>
    <p:extLst>
      <p:ext uri="{BB962C8B-B14F-4D97-AF65-F5344CB8AC3E}">
        <p14:creationId xmlns:p14="http://schemas.microsoft.com/office/powerpoint/2010/main" val="1620662769"/>
      </p:ext>
    </p:extLst>
  </p:cSld>
  <p:clrMapOvr>
    <a:masterClrMapping/>
  </p:clrMapOvr>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custDataLst>
              <p:tags r:id="rId1"/>
            </p:custDataLst>
          </p:nvPr>
        </p:nvSpPr>
        <p:spPr>
          <a:xfrm>
            <a:off x="0" y="1"/>
            <a:ext cx="1219200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custDataLst>
              <p:tags r:id="rId2"/>
            </p:custDataLst>
          </p:nvPr>
        </p:nvSpPr>
        <p:spPr>
          <a:xfrm>
            <a:off x="0" y="66874"/>
            <a:ext cx="4914152"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Experiment Results</a:t>
            </a:r>
          </a:p>
        </p:txBody>
      </p:sp>
      <p:grpSp>
        <p:nvGrpSpPr>
          <p:cNvPr id="29" name="组合 28">
            <a:extLst>
              <a:ext uri="{FF2B5EF4-FFF2-40B4-BE49-F238E27FC236}">
                <a16:creationId xmlns:a16="http://schemas.microsoft.com/office/drawing/2014/main" id="{82A679D0-E305-1F7A-3B94-48731AC19AC6}"/>
              </a:ext>
            </a:extLst>
          </p:cNvPr>
          <p:cNvGrpSpPr/>
          <p:nvPr/>
        </p:nvGrpSpPr>
        <p:grpSpPr>
          <a:xfrm>
            <a:off x="-1" y="6553200"/>
            <a:ext cx="12192001" cy="304800"/>
            <a:chOff x="0" y="6569404"/>
            <a:chExt cx="9144000" cy="288000"/>
          </a:xfrm>
        </p:grpSpPr>
        <p:sp>
          <p:nvSpPr>
            <p:cNvPr id="31" name="矩形 30">
              <a:extLst>
                <a:ext uri="{FF2B5EF4-FFF2-40B4-BE49-F238E27FC236}">
                  <a16:creationId xmlns:a16="http://schemas.microsoft.com/office/drawing/2014/main" id="{761AB956-2F19-005D-A097-C7AD8580158A}"/>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32" name="矩形 31">
              <a:extLst>
                <a:ext uri="{FF2B5EF4-FFF2-40B4-BE49-F238E27FC236}">
                  <a16:creationId xmlns:a16="http://schemas.microsoft.com/office/drawing/2014/main" id="{9425AC57-ED3D-1321-84DB-1FF865DC4A6D}"/>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33" name="灯片编号占位符 5">
            <a:extLst>
              <a:ext uri="{FF2B5EF4-FFF2-40B4-BE49-F238E27FC236}">
                <a16:creationId xmlns:a16="http://schemas.microsoft.com/office/drawing/2014/main" id="{B0401898-C936-B805-5660-13A90DC422A6}"/>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130</a:t>
            </a:fld>
            <a:endParaRPr lang="zh-HK" altLang="en-US" sz="1600" dirty="0">
              <a:solidFill>
                <a:schemeClr val="bg1"/>
              </a:solidFill>
            </a:endParaRPr>
          </a:p>
        </p:txBody>
      </p:sp>
      <p:pic>
        <p:nvPicPr>
          <p:cNvPr id="24" name="图片 23">
            <a:extLst>
              <a:ext uri="{FF2B5EF4-FFF2-40B4-BE49-F238E27FC236}">
                <a16:creationId xmlns:a16="http://schemas.microsoft.com/office/drawing/2014/main" id="{60999EA3-5B61-4F3B-865D-3EC8CABAEE38}"/>
              </a:ext>
            </a:extLst>
          </p:cNvPr>
          <p:cNvPicPr>
            <a:picLocks noChangeAspect="1"/>
          </p:cNvPicPr>
          <p:nvPr/>
        </p:nvPicPr>
        <p:blipFill>
          <a:blip r:embed="rId5"/>
          <a:stretch>
            <a:fillRect/>
          </a:stretch>
        </p:blipFill>
        <p:spPr>
          <a:xfrm>
            <a:off x="803629" y="1795084"/>
            <a:ext cx="2151592" cy="1250249"/>
          </a:xfrm>
          <a:prstGeom prst="rect">
            <a:avLst/>
          </a:prstGeom>
        </p:spPr>
      </p:pic>
      <p:pic>
        <p:nvPicPr>
          <p:cNvPr id="25" name="图片 24">
            <a:extLst>
              <a:ext uri="{FF2B5EF4-FFF2-40B4-BE49-F238E27FC236}">
                <a16:creationId xmlns:a16="http://schemas.microsoft.com/office/drawing/2014/main" id="{3D158B22-4E13-48E6-9F15-A0845C42F049}"/>
              </a:ext>
            </a:extLst>
          </p:cNvPr>
          <p:cNvPicPr>
            <a:picLocks noChangeAspect="1"/>
          </p:cNvPicPr>
          <p:nvPr/>
        </p:nvPicPr>
        <p:blipFill>
          <a:blip r:embed="rId6"/>
          <a:stretch>
            <a:fillRect/>
          </a:stretch>
        </p:blipFill>
        <p:spPr>
          <a:xfrm>
            <a:off x="644417" y="5009865"/>
            <a:ext cx="2964907" cy="1399049"/>
          </a:xfrm>
          <a:prstGeom prst="rect">
            <a:avLst/>
          </a:prstGeom>
        </p:spPr>
      </p:pic>
      <p:pic>
        <p:nvPicPr>
          <p:cNvPr id="26" name="图片 25">
            <a:extLst>
              <a:ext uri="{FF2B5EF4-FFF2-40B4-BE49-F238E27FC236}">
                <a16:creationId xmlns:a16="http://schemas.microsoft.com/office/drawing/2014/main" id="{E9AB9FB8-9388-48D1-B492-83682ECD6337}"/>
              </a:ext>
            </a:extLst>
          </p:cNvPr>
          <p:cNvPicPr>
            <a:picLocks noChangeAspect="1"/>
          </p:cNvPicPr>
          <p:nvPr/>
        </p:nvPicPr>
        <p:blipFill>
          <a:blip r:embed="rId7"/>
          <a:stretch>
            <a:fillRect/>
          </a:stretch>
        </p:blipFill>
        <p:spPr>
          <a:xfrm>
            <a:off x="729161" y="3450196"/>
            <a:ext cx="2883212" cy="976155"/>
          </a:xfrm>
          <a:prstGeom prst="rect">
            <a:avLst/>
          </a:prstGeom>
        </p:spPr>
      </p:pic>
      <p:sp>
        <p:nvSpPr>
          <p:cNvPr id="27" name="文本框 12">
            <a:extLst>
              <a:ext uri="{FF2B5EF4-FFF2-40B4-BE49-F238E27FC236}">
                <a16:creationId xmlns:a16="http://schemas.microsoft.com/office/drawing/2014/main" id="{0F8CC106-1AC4-473A-A9BA-16003002CD22}"/>
              </a:ext>
            </a:extLst>
          </p:cNvPr>
          <p:cNvSpPr txBox="1"/>
          <p:nvPr/>
        </p:nvSpPr>
        <p:spPr>
          <a:xfrm>
            <a:off x="253138" y="1353179"/>
            <a:ext cx="6185338" cy="369332"/>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dirty="0">
                <a:latin typeface="Times New Roman" panose="02020603050405020304" pitchFamily="18" charset="0"/>
                <a:cs typeface="Times New Roman" panose="02020603050405020304" pitchFamily="18" charset="0"/>
              </a:rPr>
              <a:t>(1) Convergence metric: Generational Distance (GD)</a:t>
            </a:r>
          </a:p>
        </p:txBody>
      </p:sp>
      <p:sp>
        <p:nvSpPr>
          <p:cNvPr id="28" name="文本框 14">
            <a:extLst>
              <a:ext uri="{FF2B5EF4-FFF2-40B4-BE49-F238E27FC236}">
                <a16:creationId xmlns:a16="http://schemas.microsoft.com/office/drawing/2014/main" id="{14B5F234-2330-492F-8E0D-44200D6993A3}"/>
              </a:ext>
            </a:extLst>
          </p:cNvPr>
          <p:cNvSpPr txBox="1"/>
          <p:nvPr/>
        </p:nvSpPr>
        <p:spPr>
          <a:xfrm>
            <a:off x="178670" y="3151923"/>
            <a:ext cx="6185338" cy="369332"/>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dirty="0">
                <a:latin typeface="Times New Roman" panose="02020603050405020304" pitchFamily="18" charset="0"/>
                <a:cs typeface="Times New Roman" panose="02020603050405020304" pitchFamily="18" charset="0"/>
              </a:rPr>
              <a:t>(2) Comprehensive metric: Inverse Generational Distance (IGD)</a:t>
            </a:r>
          </a:p>
        </p:txBody>
      </p:sp>
      <p:sp>
        <p:nvSpPr>
          <p:cNvPr id="30" name="文本框 17">
            <a:extLst>
              <a:ext uri="{FF2B5EF4-FFF2-40B4-BE49-F238E27FC236}">
                <a16:creationId xmlns:a16="http://schemas.microsoft.com/office/drawing/2014/main" id="{F6AD9346-AE31-4437-97C9-18C12B1B7738}"/>
              </a:ext>
            </a:extLst>
          </p:cNvPr>
          <p:cNvSpPr txBox="1"/>
          <p:nvPr/>
        </p:nvSpPr>
        <p:spPr>
          <a:xfrm>
            <a:off x="181138" y="823566"/>
            <a:ext cx="4572000" cy="398780"/>
          </a:xfrm>
          <a:prstGeom prst="rect">
            <a:avLst/>
          </a:prstGeom>
          <a:noFill/>
        </p:spPr>
        <p:txBody>
          <a:bodyPr wrap="squar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b="1" dirty="0">
                <a:solidFill>
                  <a:srgbClr val="0174AB"/>
                </a:solidFill>
                <a:latin typeface="Arial" panose="020B0604020202020204" pitchFamily="34" charset="0"/>
                <a:cs typeface="Arial" panose="020B0604020202020204" pitchFamily="34" charset="0"/>
              </a:rPr>
              <a:t>Metrics</a:t>
            </a:r>
          </a:p>
        </p:txBody>
      </p:sp>
      <p:cxnSp>
        <p:nvCxnSpPr>
          <p:cNvPr id="34" name="直接连接符 33">
            <a:extLst>
              <a:ext uri="{FF2B5EF4-FFF2-40B4-BE49-F238E27FC236}">
                <a16:creationId xmlns:a16="http://schemas.microsoft.com/office/drawing/2014/main" id="{A5B4619A-22A7-489A-8548-366FE8475D6F}"/>
              </a:ext>
            </a:extLst>
          </p:cNvPr>
          <p:cNvCxnSpPr>
            <a:cxnSpLocks/>
          </p:cNvCxnSpPr>
          <p:nvPr/>
        </p:nvCxnSpPr>
        <p:spPr>
          <a:xfrm>
            <a:off x="253138" y="1291908"/>
            <a:ext cx="6329338" cy="0"/>
          </a:xfrm>
          <a:prstGeom prst="line">
            <a:avLst/>
          </a:prstGeom>
          <a:ln>
            <a:solidFill>
              <a:srgbClr val="0174AB"/>
            </a:solidFill>
          </a:ln>
        </p:spPr>
        <p:style>
          <a:lnRef idx="2">
            <a:schemeClr val="accent1"/>
          </a:lnRef>
          <a:fillRef idx="0">
            <a:srgbClr val="FFFFFF"/>
          </a:fillRef>
          <a:effectRef idx="0">
            <a:srgbClr val="FFFFFF"/>
          </a:effectRef>
          <a:fontRef idx="minor">
            <a:schemeClr val="tx1"/>
          </a:fontRef>
        </p:style>
      </p:cxnSp>
      <p:sp>
        <p:nvSpPr>
          <p:cNvPr id="35" name="文本框 22">
            <a:extLst>
              <a:ext uri="{FF2B5EF4-FFF2-40B4-BE49-F238E27FC236}">
                <a16:creationId xmlns:a16="http://schemas.microsoft.com/office/drawing/2014/main" id="{BCC5B34E-71D6-4A11-875C-5D3CF08CF3F8}"/>
              </a:ext>
            </a:extLst>
          </p:cNvPr>
          <p:cNvSpPr txBox="1"/>
          <p:nvPr/>
        </p:nvSpPr>
        <p:spPr>
          <a:xfrm>
            <a:off x="5155813" y="2062336"/>
            <a:ext cx="576000" cy="3693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dirty="0">
                <a:latin typeface="Times New Roman" panose="02020603050405020304" pitchFamily="18" charset="0"/>
                <a:cs typeface="Times New Roman" panose="02020603050405020304" pitchFamily="18" charset="0"/>
              </a:rPr>
              <a:t>(2)</a:t>
            </a:r>
            <a:endParaRPr lang="zh-CN" altLang="en-US" dirty="0">
              <a:latin typeface="Times New Roman" panose="02020603050405020304" pitchFamily="18" charset="0"/>
              <a:cs typeface="Times New Roman" panose="02020603050405020304" pitchFamily="18" charset="0"/>
            </a:endParaRPr>
          </a:p>
        </p:txBody>
      </p:sp>
      <p:sp>
        <p:nvSpPr>
          <p:cNvPr id="36" name="文本框 1">
            <a:extLst>
              <a:ext uri="{FF2B5EF4-FFF2-40B4-BE49-F238E27FC236}">
                <a16:creationId xmlns:a16="http://schemas.microsoft.com/office/drawing/2014/main" id="{C054EC4C-854F-4E67-9AFA-1F60C10FA26D}"/>
              </a:ext>
            </a:extLst>
          </p:cNvPr>
          <p:cNvSpPr txBox="1"/>
          <p:nvPr/>
        </p:nvSpPr>
        <p:spPr>
          <a:xfrm>
            <a:off x="5155813" y="3822411"/>
            <a:ext cx="576000" cy="3693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dirty="0">
                <a:latin typeface="Times New Roman" panose="02020603050405020304" pitchFamily="18" charset="0"/>
                <a:cs typeface="Times New Roman" panose="02020603050405020304" pitchFamily="18" charset="0"/>
              </a:rPr>
              <a:t>(3)</a:t>
            </a:r>
            <a:endParaRPr lang="zh-CN" altLang="en-US" dirty="0">
              <a:latin typeface="Times New Roman" panose="02020603050405020304" pitchFamily="18" charset="0"/>
              <a:cs typeface="Times New Roman" panose="02020603050405020304" pitchFamily="18" charset="0"/>
            </a:endParaRPr>
          </a:p>
        </p:txBody>
      </p:sp>
      <p:sp>
        <p:nvSpPr>
          <p:cNvPr id="37" name="文本框 1">
            <a:extLst>
              <a:ext uri="{FF2B5EF4-FFF2-40B4-BE49-F238E27FC236}">
                <a16:creationId xmlns:a16="http://schemas.microsoft.com/office/drawing/2014/main" id="{C054EC4C-854F-4E67-9AFA-1F60C10FA26D}"/>
              </a:ext>
            </a:extLst>
          </p:cNvPr>
          <p:cNvSpPr txBox="1"/>
          <p:nvPr/>
        </p:nvSpPr>
        <p:spPr>
          <a:xfrm>
            <a:off x="5155813" y="5590114"/>
            <a:ext cx="576000" cy="3693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dirty="0">
                <a:latin typeface="Times New Roman" panose="02020603050405020304" pitchFamily="18" charset="0"/>
                <a:cs typeface="Times New Roman" panose="02020603050405020304" pitchFamily="18" charset="0"/>
              </a:rPr>
              <a:t>(4)</a:t>
            </a:r>
            <a:endParaRPr lang="zh-CN" altLang="en-US" dirty="0">
              <a:latin typeface="Times New Roman" panose="02020603050405020304" pitchFamily="18" charset="0"/>
              <a:cs typeface="Times New Roman" panose="02020603050405020304" pitchFamily="18" charset="0"/>
            </a:endParaRPr>
          </a:p>
        </p:txBody>
      </p:sp>
      <p:pic>
        <p:nvPicPr>
          <p:cNvPr id="2" name="图片 1">
            <a:extLst>
              <a:ext uri="{FF2B5EF4-FFF2-40B4-BE49-F238E27FC236}">
                <a16:creationId xmlns:a16="http://schemas.microsoft.com/office/drawing/2014/main" id="{55585735-4EDB-4A91-940D-E56E34C8C788}"/>
              </a:ext>
            </a:extLst>
          </p:cNvPr>
          <p:cNvPicPr>
            <a:picLocks noChangeAspect="1"/>
          </p:cNvPicPr>
          <p:nvPr/>
        </p:nvPicPr>
        <p:blipFill>
          <a:blip r:embed="rId8"/>
          <a:stretch>
            <a:fillRect/>
          </a:stretch>
        </p:blipFill>
        <p:spPr>
          <a:xfrm>
            <a:off x="7278302" y="921951"/>
            <a:ext cx="4345322" cy="5582914"/>
          </a:xfrm>
          <a:prstGeom prst="rect">
            <a:avLst/>
          </a:prstGeom>
        </p:spPr>
      </p:pic>
      <p:sp>
        <p:nvSpPr>
          <p:cNvPr id="38" name="文本框 16">
            <a:extLst>
              <a:ext uri="{FF2B5EF4-FFF2-40B4-BE49-F238E27FC236}">
                <a16:creationId xmlns:a16="http://schemas.microsoft.com/office/drawing/2014/main" id="{605776BC-E1B5-4543-8FBA-C1FC5D99BC90}"/>
              </a:ext>
            </a:extLst>
          </p:cNvPr>
          <p:cNvSpPr txBox="1"/>
          <p:nvPr/>
        </p:nvSpPr>
        <p:spPr>
          <a:xfrm>
            <a:off x="253138" y="4496173"/>
            <a:ext cx="6185338" cy="369332"/>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dirty="0">
                <a:latin typeface="Times New Roman" panose="02020603050405020304" pitchFamily="18" charset="0"/>
                <a:cs typeface="Times New Roman" panose="02020603050405020304" pitchFamily="18" charset="0"/>
              </a:rPr>
              <a:t>(3) Diversity metric: Spread (Δ)</a:t>
            </a:r>
          </a:p>
        </p:txBody>
      </p:sp>
    </p:spTree>
    <p:extLst>
      <p:ext uri="{BB962C8B-B14F-4D97-AF65-F5344CB8AC3E}">
        <p14:creationId xmlns:p14="http://schemas.microsoft.com/office/powerpoint/2010/main" val="2429845018"/>
      </p:ext>
    </p:extLst>
  </p:cSld>
  <p:clrMapOvr>
    <a:masterClrMapping/>
  </p:clrMapOvr>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custDataLst>
              <p:tags r:id="rId1"/>
            </p:custDataLst>
          </p:nvPr>
        </p:nvSpPr>
        <p:spPr>
          <a:xfrm>
            <a:off x="0" y="1"/>
            <a:ext cx="1219200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custDataLst>
              <p:tags r:id="rId2"/>
            </p:custDataLst>
          </p:nvPr>
        </p:nvSpPr>
        <p:spPr>
          <a:xfrm>
            <a:off x="0" y="66874"/>
            <a:ext cx="4914152"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Experiment Results</a:t>
            </a:r>
          </a:p>
        </p:txBody>
      </p:sp>
      <p:grpSp>
        <p:nvGrpSpPr>
          <p:cNvPr id="29" name="组合 28">
            <a:extLst>
              <a:ext uri="{FF2B5EF4-FFF2-40B4-BE49-F238E27FC236}">
                <a16:creationId xmlns:a16="http://schemas.microsoft.com/office/drawing/2014/main" id="{82A679D0-E305-1F7A-3B94-48731AC19AC6}"/>
              </a:ext>
            </a:extLst>
          </p:cNvPr>
          <p:cNvGrpSpPr/>
          <p:nvPr/>
        </p:nvGrpSpPr>
        <p:grpSpPr>
          <a:xfrm>
            <a:off x="-1" y="6553200"/>
            <a:ext cx="12192001" cy="304800"/>
            <a:chOff x="0" y="6569404"/>
            <a:chExt cx="9144000" cy="288000"/>
          </a:xfrm>
        </p:grpSpPr>
        <p:sp>
          <p:nvSpPr>
            <p:cNvPr id="31" name="矩形 30">
              <a:extLst>
                <a:ext uri="{FF2B5EF4-FFF2-40B4-BE49-F238E27FC236}">
                  <a16:creationId xmlns:a16="http://schemas.microsoft.com/office/drawing/2014/main" id="{761AB956-2F19-005D-A097-C7AD8580158A}"/>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32" name="矩形 31">
              <a:extLst>
                <a:ext uri="{FF2B5EF4-FFF2-40B4-BE49-F238E27FC236}">
                  <a16:creationId xmlns:a16="http://schemas.microsoft.com/office/drawing/2014/main" id="{9425AC57-ED3D-1321-84DB-1FF865DC4A6D}"/>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33" name="灯片编号占位符 5">
            <a:extLst>
              <a:ext uri="{FF2B5EF4-FFF2-40B4-BE49-F238E27FC236}">
                <a16:creationId xmlns:a16="http://schemas.microsoft.com/office/drawing/2014/main" id="{B0401898-C936-B805-5660-13A90DC422A6}"/>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131</a:t>
            </a:fld>
            <a:endParaRPr lang="zh-HK" altLang="en-US" sz="1600" dirty="0">
              <a:solidFill>
                <a:schemeClr val="bg1"/>
              </a:solidFill>
            </a:endParaRPr>
          </a:p>
        </p:txBody>
      </p:sp>
      <p:pic>
        <p:nvPicPr>
          <p:cNvPr id="3" name="图片 2">
            <a:extLst>
              <a:ext uri="{FF2B5EF4-FFF2-40B4-BE49-F238E27FC236}">
                <a16:creationId xmlns:a16="http://schemas.microsoft.com/office/drawing/2014/main" id="{EAA01A2F-DFB3-45DA-937A-D6804A5C7BF3}"/>
              </a:ext>
            </a:extLst>
          </p:cNvPr>
          <p:cNvPicPr>
            <a:picLocks noChangeAspect="1"/>
          </p:cNvPicPr>
          <p:nvPr/>
        </p:nvPicPr>
        <p:blipFill>
          <a:blip r:embed="rId5"/>
          <a:stretch>
            <a:fillRect/>
          </a:stretch>
        </p:blipFill>
        <p:spPr>
          <a:xfrm>
            <a:off x="48000" y="1434378"/>
            <a:ext cx="12192000" cy="3989244"/>
          </a:xfrm>
          <a:prstGeom prst="rect">
            <a:avLst/>
          </a:prstGeom>
        </p:spPr>
      </p:pic>
    </p:spTree>
    <p:extLst>
      <p:ext uri="{BB962C8B-B14F-4D97-AF65-F5344CB8AC3E}">
        <p14:creationId xmlns:p14="http://schemas.microsoft.com/office/powerpoint/2010/main" val="4026749275"/>
      </p:ext>
    </p:extLst>
  </p:cSld>
  <p:clrMapOvr>
    <a:masterClrMapping/>
  </p:clrMapOvr>
  <p:transition/>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custDataLst>
              <p:tags r:id="rId1"/>
            </p:custDataLst>
          </p:nvPr>
        </p:nvSpPr>
        <p:spPr>
          <a:xfrm>
            <a:off x="0" y="1"/>
            <a:ext cx="1219200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custDataLst>
              <p:tags r:id="rId2"/>
            </p:custDataLst>
          </p:nvPr>
        </p:nvSpPr>
        <p:spPr>
          <a:xfrm>
            <a:off x="0" y="66874"/>
            <a:ext cx="4914152"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Experiment Results</a:t>
            </a:r>
          </a:p>
        </p:txBody>
      </p:sp>
      <p:grpSp>
        <p:nvGrpSpPr>
          <p:cNvPr id="29" name="组合 28">
            <a:extLst>
              <a:ext uri="{FF2B5EF4-FFF2-40B4-BE49-F238E27FC236}">
                <a16:creationId xmlns:a16="http://schemas.microsoft.com/office/drawing/2014/main" id="{82A679D0-E305-1F7A-3B94-48731AC19AC6}"/>
              </a:ext>
            </a:extLst>
          </p:cNvPr>
          <p:cNvGrpSpPr/>
          <p:nvPr/>
        </p:nvGrpSpPr>
        <p:grpSpPr>
          <a:xfrm>
            <a:off x="-1" y="6553200"/>
            <a:ext cx="12192001" cy="304800"/>
            <a:chOff x="0" y="6569404"/>
            <a:chExt cx="9144000" cy="288000"/>
          </a:xfrm>
        </p:grpSpPr>
        <p:sp>
          <p:nvSpPr>
            <p:cNvPr id="31" name="矩形 30">
              <a:extLst>
                <a:ext uri="{FF2B5EF4-FFF2-40B4-BE49-F238E27FC236}">
                  <a16:creationId xmlns:a16="http://schemas.microsoft.com/office/drawing/2014/main" id="{761AB956-2F19-005D-A097-C7AD8580158A}"/>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32" name="矩形 31">
              <a:extLst>
                <a:ext uri="{FF2B5EF4-FFF2-40B4-BE49-F238E27FC236}">
                  <a16:creationId xmlns:a16="http://schemas.microsoft.com/office/drawing/2014/main" id="{9425AC57-ED3D-1321-84DB-1FF865DC4A6D}"/>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33" name="灯片编号占位符 5">
            <a:extLst>
              <a:ext uri="{FF2B5EF4-FFF2-40B4-BE49-F238E27FC236}">
                <a16:creationId xmlns:a16="http://schemas.microsoft.com/office/drawing/2014/main" id="{B0401898-C936-B805-5660-13A90DC422A6}"/>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132</a:t>
            </a:fld>
            <a:endParaRPr lang="zh-HK" altLang="en-US" sz="1600" dirty="0">
              <a:solidFill>
                <a:schemeClr val="bg1"/>
              </a:solidFill>
            </a:endParaRPr>
          </a:p>
        </p:txBody>
      </p:sp>
      <p:pic>
        <p:nvPicPr>
          <p:cNvPr id="2" name="图片 1">
            <a:extLst>
              <a:ext uri="{FF2B5EF4-FFF2-40B4-BE49-F238E27FC236}">
                <a16:creationId xmlns:a16="http://schemas.microsoft.com/office/drawing/2014/main" id="{157095AA-3A0B-4F80-8265-098D7A88C157}"/>
              </a:ext>
            </a:extLst>
          </p:cNvPr>
          <p:cNvPicPr>
            <a:picLocks noChangeAspect="1"/>
          </p:cNvPicPr>
          <p:nvPr/>
        </p:nvPicPr>
        <p:blipFill>
          <a:blip r:embed="rId5"/>
          <a:stretch>
            <a:fillRect/>
          </a:stretch>
        </p:blipFill>
        <p:spPr>
          <a:xfrm>
            <a:off x="0" y="1458746"/>
            <a:ext cx="12192000" cy="3940508"/>
          </a:xfrm>
          <a:prstGeom prst="rect">
            <a:avLst/>
          </a:prstGeom>
        </p:spPr>
      </p:pic>
    </p:spTree>
    <p:extLst>
      <p:ext uri="{BB962C8B-B14F-4D97-AF65-F5344CB8AC3E}">
        <p14:creationId xmlns:p14="http://schemas.microsoft.com/office/powerpoint/2010/main" val="592090998"/>
      </p:ext>
    </p:extLst>
  </p:cSld>
  <p:clrMapOvr>
    <a:masterClrMapping/>
  </p:clrMapOvr>
  <p:transition/>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custDataLst>
              <p:tags r:id="rId1"/>
            </p:custDataLst>
          </p:nvPr>
        </p:nvSpPr>
        <p:spPr>
          <a:xfrm>
            <a:off x="0" y="1"/>
            <a:ext cx="1219200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custDataLst>
              <p:tags r:id="rId2"/>
            </p:custDataLst>
          </p:nvPr>
        </p:nvSpPr>
        <p:spPr>
          <a:xfrm>
            <a:off x="0" y="66874"/>
            <a:ext cx="4914152"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Experiment Results</a:t>
            </a:r>
          </a:p>
        </p:txBody>
      </p:sp>
      <p:grpSp>
        <p:nvGrpSpPr>
          <p:cNvPr id="29" name="组合 28">
            <a:extLst>
              <a:ext uri="{FF2B5EF4-FFF2-40B4-BE49-F238E27FC236}">
                <a16:creationId xmlns:a16="http://schemas.microsoft.com/office/drawing/2014/main" id="{82A679D0-E305-1F7A-3B94-48731AC19AC6}"/>
              </a:ext>
            </a:extLst>
          </p:cNvPr>
          <p:cNvGrpSpPr/>
          <p:nvPr/>
        </p:nvGrpSpPr>
        <p:grpSpPr>
          <a:xfrm>
            <a:off x="-1" y="6553200"/>
            <a:ext cx="12192001" cy="304800"/>
            <a:chOff x="0" y="6569404"/>
            <a:chExt cx="9144000" cy="288000"/>
          </a:xfrm>
        </p:grpSpPr>
        <p:sp>
          <p:nvSpPr>
            <p:cNvPr id="31" name="矩形 30">
              <a:extLst>
                <a:ext uri="{FF2B5EF4-FFF2-40B4-BE49-F238E27FC236}">
                  <a16:creationId xmlns:a16="http://schemas.microsoft.com/office/drawing/2014/main" id="{761AB956-2F19-005D-A097-C7AD8580158A}"/>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32" name="矩形 31">
              <a:extLst>
                <a:ext uri="{FF2B5EF4-FFF2-40B4-BE49-F238E27FC236}">
                  <a16:creationId xmlns:a16="http://schemas.microsoft.com/office/drawing/2014/main" id="{9425AC57-ED3D-1321-84DB-1FF865DC4A6D}"/>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33" name="灯片编号占位符 5">
            <a:extLst>
              <a:ext uri="{FF2B5EF4-FFF2-40B4-BE49-F238E27FC236}">
                <a16:creationId xmlns:a16="http://schemas.microsoft.com/office/drawing/2014/main" id="{B0401898-C936-B805-5660-13A90DC422A6}"/>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133</a:t>
            </a:fld>
            <a:endParaRPr lang="zh-HK" altLang="en-US" sz="1600" dirty="0">
              <a:solidFill>
                <a:schemeClr val="bg1"/>
              </a:solidFill>
            </a:endParaRPr>
          </a:p>
        </p:txBody>
      </p:sp>
      <p:pic>
        <p:nvPicPr>
          <p:cNvPr id="2" name="图片 1">
            <a:extLst>
              <a:ext uri="{FF2B5EF4-FFF2-40B4-BE49-F238E27FC236}">
                <a16:creationId xmlns:a16="http://schemas.microsoft.com/office/drawing/2014/main" id="{FF40DA45-E4A0-4CE2-B624-503C5A151E37}"/>
              </a:ext>
            </a:extLst>
          </p:cNvPr>
          <p:cNvPicPr>
            <a:picLocks noChangeAspect="1"/>
          </p:cNvPicPr>
          <p:nvPr/>
        </p:nvPicPr>
        <p:blipFill>
          <a:blip r:embed="rId5"/>
          <a:stretch>
            <a:fillRect/>
          </a:stretch>
        </p:blipFill>
        <p:spPr>
          <a:xfrm>
            <a:off x="5902862" y="1094713"/>
            <a:ext cx="6120563" cy="4969457"/>
          </a:xfrm>
          <a:prstGeom prst="rect">
            <a:avLst/>
          </a:prstGeom>
        </p:spPr>
      </p:pic>
      <p:pic>
        <p:nvPicPr>
          <p:cNvPr id="11" name="图片 10">
            <a:extLst>
              <a:ext uri="{FF2B5EF4-FFF2-40B4-BE49-F238E27FC236}">
                <a16:creationId xmlns:a16="http://schemas.microsoft.com/office/drawing/2014/main" id="{7C75CD12-52C0-46B1-8B0B-D92262BB6186}"/>
              </a:ext>
            </a:extLst>
          </p:cNvPr>
          <p:cNvPicPr>
            <a:picLocks noChangeAspect="1"/>
          </p:cNvPicPr>
          <p:nvPr/>
        </p:nvPicPr>
        <p:blipFill>
          <a:blip r:embed="rId6"/>
          <a:stretch>
            <a:fillRect/>
          </a:stretch>
        </p:blipFill>
        <p:spPr>
          <a:xfrm>
            <a:off x="264000" y="1815426"/>
            <a:ext cx="5503725" cy="3528029"/>
          </a:xfrm>
          <a:prstGeom prst="rect">
            <a:avLst/>
          </a:prstGeom>
        </p:spPr>
      </p:pic>
    </p:spTree>
    <p:extLst>
      <p:ext uri="{BB962C8B-B14F-4D97-AF65-F5344CB8AC3E}">
        <p14:creationId xmlns:p14="http://schemas.microsoft.com/office/powerpoint/2010/main" val="2462301837"/>
      </p:ext>
    </p:extLst>
  </p:cSld>
  <p:clrMapOvr>
    <a:masterClrMapping/>
  </p:clrMapOvr>
  <p:transition/>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custDataLst>
              <p:tags r:id="rId1"/>
            </p:custDataLst>
          </p:nvPr>
        </p:nvSpPr>
        <p:spPr>
          <a:xfrm>
            <a:off x="0" y="1"/>
            <a:ext cx="1219200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custDataLst>
              <p:tags r:id="rId2"/>
            </p:custDataLst>
          </p:nvPr>
        </p:nvSpPr>
        <p:spPr>
          <a:xfrm>
            <a:off x="0" y="66874"/>
            <a:ext cx="4914152"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Experiment Results</a:t>
            </a:r>
          </a:p>
        </p:txBody>
      </p:sp>
      <p:grpSp>
        <p:nvGrpSpPr>
          <p:cNvPr id="29" name="组合 28">
            <a:extLst>
              <a:ext uri="{FF2B5EF4-FFF2-40B4-BE49-F238E27FC236}">
                <a16:creationId xmlns:a16="http://schemas.microsoft.com/office/drawing/2014/main" id="{82A679D0-E305-1F7A-3B94-48731AC19AC6}"/>
              </a:ext>
            </a:extLst>
          </p:cNvPr>
          <p:cNvGrpSpPr/>
          <p:nvPr/>
        </p:nvGrpSpPr>
        <p:grpSpPr>
          <a:xfrm>
            <a:off x="-1" y="6553200"/>
            <a:ext cx="12192001" cy="304800"/>
            <a:chOff x="0" y="6569404"/>
            <a:chExt cx="9144000" cy="288000"/>
          </a:xfrm>
        </p:grpSpPr>
        <p:sp>
          <p:nvSpPr>
            <p:cNvPr id="31" name="矩形 30">
              <a:extLst>
                <a:ext uri="{FF2B5EF4-FFF2-40B4-BE49-F238E27FC236}">
                  <a16:creationId xmlns:a16="http://schemas.microsoft.com/office/drawing/2014/main" id="{761AB956-2F19-005D-A097-C7AD8580158A}"/>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32" name="矩形 31">
              <a:extLst>
                <a:ext uri="{FF2B5EF4-FFF2-40B4-BE49-F238E27FC236}">
                  <a16:creationId xmlns:a16="http://schemas.microsoft.com/office/drawing/2014/main" id="{9425AC57-ED3D-1321-84DB-1FF865DC4A6D}"/>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33" name="灯片编号占位符 5">
            <a:extLst>
              <a:ext uri="{FF2B5EF4-FFF2-40B4-BE49-F238E27FC236}">
                <a16:creationId xmlns:a16="http://schemas.microsoft.com/office/drawing/2014/main" id="{B0401898-C936-B805-5660-13A90DC422A6}"/>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134</a:t>
            </a:fld>
            <a:endParaRPr lang="zh-HK" altLang="en-US" sz="1600" dirty="0">
              <a:solidFill>
                <a:schemeClr val="bg1"/>
              </a:solidFill>
            </a:endParaRPr>
          </a:p>
        </p:txBody>
      </p:sp>
      <p:pic>
        <p:nvPicPr>
          <p:cNvPr id="2" name="图片 1">
            <a:extLst>
              <a:ext uri="{FF2B5EF4-FFF2-40B4-BE49-F238E27FC236}">
                <a16:creationId xmlns:a16="http://schemas.microsoft.com/office/drawing/2014/main" id="{92ECEC30-C6D1-4EFB-B828-258570908212}"/>
              </a:ext>
            </a:extLst>
          </p:cNvPr>
          <p:cNvPicPr>
            <a:picLocks noChangeAspect="1"/>
          </p:cNvPicPr>
          <p:nvPr/>
        </p:nvPicPr>
        <p:blipFill>
          <a:blip r:embed="rId5"/>
          <a:stretch>
            <a:fillRect/>
          </a:stretch>
        </p:blipFill>
        <p:spPr>
          <a:xfrm>
            <a:off x="6122865" y="1079903"/>
            <a:ext cx="6051306" cy="4869097"/>
          </a:xfrm>
          <a:prstGeom prst="rect">
            <a:avLst/>
          </a:prstGeom>
        </p:spPr>
      </p:pic>
      <p:pic>
        <p:nvPicPr>
          <p:cNvPr id="10" name="图片 9">
            <a:extLst>
              <a:ext uri="{FF2B5EF4-FFF2-40B4-BE49-F238E27FC236}">
                <a16:creationId xmlns:a16="http://schemas.microsoft.com/office/drawing/2014/main" id="{C4B4E689-11EF-4609-B20B-F1E42D49F737}"/>
              </a:ext>
            </a:extLst>
          </p:cNvPr>
          <p:cNvPicPr>
            <a:picLocks noChangeAspect="1"/>
          </p:cNvPicPr>
          <p:nvPr/>
        </p:nvPicPr>
        <p:blipFill>
          <a:blip r:embed="rId6"/>
          <a:stretch>
            <a:fillRect/>
          </a:stretch>
        </p:blipFill>
        <p:spPr>
          <a:xfrm>
            <a:off x="-26341" y="1167271"/>
            <a:ext cx="6120563" cy="4869097"/>
          </a:xfrm>
          <a:prstGeom prst="rect">
            <a:avLst/>
          </a:prstGeom>
        </p:spPr>
      </p:pic>
    </p:spTree>
    <p:extLst>
      <p:ext uri="{BB962C8B-B14F-4D97-AF65-F5344CB8AC3E}">
        <p14:creationId xmlns:p14="http://schemas.microsoft.com/office/powerpoint/2010/main" val="1711520693"/>
      </p:ext>
    </p:extLst>
  </p:cSld>
  <p:clrMapOvr>
    <a:masterClrMapping/>
  </p:clrMapOvr>
  <p:transition/>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custDataLst>
              <p:tags r:id="rId1"/>
            </p:custDataLst>
          </p:nvPr>
        </p:nvSpPr>
        <p:spPr>
          <a:xfrm>
            <a:off x="0" y="1"/>
            <a:ext cx="1219200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custDataLst>
              <p:tags r:id="rId2"/>
            </p:custDataLst>
          </p:nvPr>
        </p:nvSpPr>
        <p:spPr>
          <a:xfrm>
            <a:off x="0" y="66874"/>
            <a:ext cx="4914152"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Experiment Results</a:t>
            </a:r>
          </a:p>
        </p:txBody>
      </p:sp>
      <p:grpSp>
        <p:nvGrpSpPr>
          <p:cNvPr id="29" name="组合 28">
            <a:extLst>
              <a:ext uri="{FF2B5EF4-FFF2-40B4-BE49-F238E27FC236}">
                <a16:creationId xmlns:a16="http://schemas.microsoft.com/office/drawing/2014/main" id="{82A679D0-E305-1F7A-3B94-48731AC19AC6}"/>
              </a:ext>
            </a:extLst>
          </p:cNvPr>
          <p:cNvGrpSpPr/>
          <p:nvPr/>
        </p:nvGrpSpPr>
        <p:grpSpPr>
          <a:xfrm>
            <a:off x="-1" y="6553200"/>
            <a:ext cx="12192001" cy="304800"/>
            <a:chOff x="0" y="6569404"/>
            <a:chExt cx="9144000" cy="288000"/>
          </a:xfrm>
        </p:grpSpPr>
        <p:sp>
          <p:nvSpPr>
            <p:cNvPr id="31" name="矩形 30">
              <a:extLst>
                <a:ext uri="{FF2B5EF4-FFF2-40B4-BE49-F238E27FC236}">
                  <a16:creationId xmlns:a16="http://schemas.microsoft.com/office/drawing/2014/main" id="{761AB956-2F19-005D-A097-C7AD8580158A}"/>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32" name="矩形 31">
              <a:extLst>
                <a:ext uri="{FF2B5EF4-FFF2-40B4-BE49-F238E27FC236}">
                  <a16:creationId xmlns:a16="http://schemas.microsoft.com/office/drawing/2014/main" id="{9425AC57-ED3D-1321-84DB-1FF865DC4A6D}"/>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33" name="灯片编号占位符 5">
            <a:extLst>
              <a:ext uri="{FF2B5EF4-FFF2-40B4-BE49-F238E27FC236}">
                <a16:creationId xmlns:a16="http://schemas.microsoft.com/office/drawing/2014/main" id="{B0401898-C936-B805-5660-13A90DC422A6}"/>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135</a:t>
            </a:fld>
            <a:endParaRPr lang="zh-HK" altLang="en-US" sz="1600" dirty="0">
              <a:solidFill>
                <a:schemeClr val="bg1"/>
              </a:solidFill>
            </a:endParaRPr>
          </a:p>
        </p:txBody>
      </p:sp>
      <p:pic>
        <p:nvPicPr>
          <p:cNvPr id="2" name="图片 1">
            <a:extLst>
              <a:ext uri="{FF2B5EF4-FFF2-40B4-BE49-F238E27FC236}">
                <a16:creationId xmlns:a16="http://schemas.microsoft.com/office/drawing/2014/main" id="{2FD4EE98-A4EF-41FA-BEB8-32AD3960004E}"/>
              </a:ext>
            </a:extLst>
          </p:cNvPr>
          <p:cNvPicPr>
            <a:picLocks noChangeAspect="1"/>
          </p:cNvPicPr>
          <p:nvPr/>
        </p:nvPicPr>
        <p:blipFill>
          <a:blip r:embed="rId5"/>
          <a:stretch>
            <a:fillRect/>
          </a:stretch>
        </p:blipFill>
        <p:spPr>
          <a:xfrm>
            <a:off x="1694890" y="726542"/>
            <a:ext cx="8802220" cy="5805000"/>
          </a:xfrm>
          <a:prstGeom prst="rect">
            <a:avLst/>
          </a:prstGeom>
        </p:spPr>
      </p:pic>
    </p:spTree>
    <p:extLst>
      <p:ext uri="{BB962C8B-B14F-4D97-AF65-F5344CB8AC3E}">
        <p14:creationId xmlns:p14="http://schemas.microsoft.com/office/powerpoint/2010/main" val="3705680661"/>
      </p:ext>
    </p:extLst>
  </p:cSld>
  <p:clrMapOvr>
    <a:masterClrMapping/>
  </p:clrMapOvr>
  <p:transition/>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custDataLst>
              <p:tags r:id="rId1"/>
            </p:custDataLst>
          </p:nvPr>
        </p:nvSpPr>
        <p:spPr>
          <a:xfrm>
            <a:off x="0" y="1"/>
            <a:ext cx="1219200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custDataLst>
              <p:tags r:id="rId2"/>
            </p:custDataLst>
          </p:nvPr>
        </p:nvSpPr>
        <p:spPr>
          <a:xfrm>
            <a:off x="0" y="66874"/>
            <a:ext cx="4914152"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Experiment Results</a:t>
            </a:r>
          </a:p>
        </p:txBody>
      </p:sp>
      <p:grpSp>
        <p:nvGrpSpPr>
          <p:cNvPr id="29" name="组合 28">
            <a:extLst>
              <a:ext uri="{FF2B5EF4-FFF2-40B4-BE49-F238E27FC236}">
                <a16:creationId xmlns:a16="http://schemas.microsoft.com/office/drawing/2014/main" id="{82A679D0-E305-1F7A-3B94-48731AC19AC6}"/>
              </a:ext>
            </a:extLst>
          </p:cNvPr>
          <p:cNvGrpSpPr/>
          <p:nvPr/>
        </p:nvGrpSpPr>
        <p:grpSpPr>
          <a:xfrm>
            <a:off x="-1" y="6553200"/>
            <a:ext cx="12192001" cy="304800"/>
            <a:chOff x="0" y="6569404"/>
            <a:chExt cx="9144000" cy="288000"/>
          </a:xfrm>
        </p:grpSpPr>
        <p:sp>
          <p:nvSpPr>
            <p:cNvPr id="31" name="矩形 30">
              <a:extLst>
                <a:ext uri="{FF2B5EF4-FFF2-40B4-BE49-F238E27FC236}">
                  <a16:creationId xmlns:a16="http://schemas.microsoft.com/office/drawing/2014/main" id="{761AB956-2F19-005D-A097-C7AD8580158A}"/>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32" name="矩形 31">
              <a:extLst>
                <a:ext uri="{FF2B5EF4-FFF2-40B4-BE49-F238E27FC236}">
                  <a16:creationId xmlns:a16="http://schemas.microsoft.com/office/drawing/2014/main" id="{9425AC57-ED3D-1321-84DB-1FF865DC4A6D}"/>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33" name="灯片编号占位符 5">
            <a:extLst>
              <a:ext uri="{FF2B5EF4-FFF2-40B4-BE49-F238E27FC236}">
                <a16:creationId xmlns:a16="http://schemas.microsoft.com/office/drawing/2014/main" id="{B0401898-C936-B805-5660-13A90DC422A6}"/>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136</a:t>
            </a:fld>
            <a:endParaRPr lang="zh-HK" altLang="en-US" sz="1600" dirty="0">
              <a:solidFill>
                <a:schemeClr val="bg1"/>
              </a:solidFill>
            </a:endParaRPr>
          </a:p>
        </p:txBody>
      </p:sp>
      <p:pic>
        <p:nvPicPr>
          <p:cNvPr id="2" name="图片 1">
            <a:extLst>
              <a:ext uri="{FF2B5EF4-FFF2-40B4-BE49-F238E27FC236}">
                <a16:creationId xmlns:a16="http://schemas.microsoft.com/office/drawing/2014/main" id="{D8AB807C-82DD-4156-A0FE-9BDD14DCAF16}"/>
              </a:ext>
            </a:extLst>
          </p:cNvPr>
          <p:cNvPicPr>
            <a:picLocks noChangeAspect="1"/>
          </p:cNvPicPr>
          <p:nvPr/>
        </p:nvPicPr>
        <p:blipFill>
          <a:blip r:embed="rId5"/>
          <a:stretch>
            <a:fillRect/>
          </a:stretch>
        </p:blipFill>
        <p:spPr>
          <a:xfrm>
            <a:off x="1608833" y="743875"/>
            <a:ext cx="8974333" cy="5817328"/>
          </a:xfrm>
          <a:prstGeom prst="rect">
            <a:avLst/>
          </a:prstGeom>
        </p:spPr>
      </p:pic>
    </p:spTree>
    <p:extLst>
      <p:ext uri="{BB962C8B-B14F-4D97-AF65-F5344CB8AC3E}">
        <p14:creationId xmlns:p14="http://schemas.microsoft.com/office/powerpoint/2010/main" val="4103138248"/>
      </p:ext>
    </p:extLst>
  </p:cSld>
  <p:clrMapOvr>
    <a:masterClrMapping/>
  </p:clrMapOvr>
  <p:transition/>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custDataLst>
              <p:tags r:id="rId1"/>
            </p:custDataLst>
          </p:nvPr>
        </p:nvSpPr>
        <p:spPr>
          <a:xfrm>
            <a:off x="0" y="1"/>
            <a:ext cx="1219200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custDataLst>
              <p:tags r:id="rId2"/>
            </p:custDataLst>
          </p:nvPr>
        </p:nvSpPr>
        <p:spPr>
          <a:xfrm>
            <a:off x="0" y="66874"/>
            <a:ext cx="4914152"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Experiment Results</a:t>
            </a:r>
          </a:p>
        </p:txBody>
      </p:sp>
      <p:grpSp>
        <p:nvGrpSpPr>
          <p:cNvPr id="29" name="组合 28">
            <a:extLst>
              <a:ext uri="{FF2B5EF4-FFF2-40B4-BE49-F238E27FC236}">
                <a16:creationId xmlns:a16="http://schemas.microsoft.com/office/drawing/2014/main" id="{82A679D0-E305-1F7A-3B94-48731AC19AC6}"/>
              </a:ext>
            </a:extLst>
          </p:cNvPr>
          <p:cNvGrpSpPr/>
          <p:nvPr/>
        </p:nvGrpSpPr>
        <p:grpSpPr>
          <a:xfrm>
            <a:off x="-1" y="6553200"/>
            <a:ext cx="12192001" cy="304800"/>
            <a:chOff x="0" y="6569404"/>
            <a:chExt cx="9144000" cy="288000"/>
          </a:xfrm>
        </p:grpSpPr>
        <p:sp>
          <p:nvSpPr>
            <p:cNvPr id="31" name="矩形 30">
              <a:extLst>
                <a:ext uri="{FF2B5EF4-FFF2-40B4-BE49-F238E27FC236}">
                  <a16:creationId xmlns:a16="http://schemas.microsoft.com/office/drawing/2014/main" id="{761AB956-2F19-005D-A097-C7AD8580158A}"/>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32" name="矩形 31">
              <a:extLst>
                <a:ext uri="{FF2B5EF4-FFF2-40B4-BE49-F238E27FC236}">
                  <a16:creationId xmlns:a16="http://schemas.microsoft.com/office/drawing/2014/main" id="{9425AC57-ED3D-1321-84DB-1FF865DC4A6D}"/>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33" name="灯片编号占位符 5">
            <a:extLst>
              <a:ext uri="{FF2B5EF4-FFF2-40B4-BE49-F238E27FC236}">
                <a16:creationId xmlns:a16="http://schemas.microsoft.com/office/drawing/2014/main" id="{B0401898-C936-B805-5660-13A90DC422A6}"/>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137</a:t>
            </a:fld>
            <a:endParaRPr lang="zh-HK" altLang="en-US" sz="1600" dirty="0">
              <a:solidFill>
                <a:schemeClr val="bg1"/>
              </a:solidFill>
            </a:endParaRPr>
          </a:p>
        </p:txBody>
      </p:sp>
      <p:pic>
        <p:nvPicPr>
          <p:cNvPr id="2" name="图片 1">
            <a:extLst>
              <a:ext uri="{FF2B5EF4-FFF2-40B4-BE49-F238E27FC236}">
                <a16:creationId xmlns:a16="http://schemas.microsoft.com/office/drawing/2014/main" id="{414F6311-322A-49FE-A757-1F3138564995}"/>
              </a:ext>
            </a:extLst>
          </p:cNvPr>
          <p:cNvPicPr>
            <a:picLocks noChangeAspect="1"/>
          </p:cNvPicPr>
          <p:nvPr/>
        </p:nvPicPr>
        <p:blipFill>
          <a:blip r:embed="rId5"/>
          <a:stretch>
            <a:fillRect/>
          </a:stretch>
        </p:blipFill>
        <p:spPr>
          <a:xfrm>
            <a:off x="1636688" y="743982"/>
            <a:ext cx="8918624" cy="5785237"/>
          </a:xfrm>
          <a:prstGeom prst="rect">
            <a:avLst/>
          </a:prstGeom>
        </p:spPr>
      </p:pic>
    </p:spTree>
    <p:extLst>
      <p:ext uri="{BB962C8B-B14F-4D97-AF65-F5344CB8AC3E}">
        <p14:creationId xmlns:p14="http://schemas.microsoft.com/office/powerpoint/2010/main" val="3128428280"/>
      </p:ext>
    </p:extLst>
  </p:cSld>
  <p:clrMapOvr>
    <a:masterClrMapping/>
  </p:clrMapOvr>
  <p:transition/>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custDataLst>
              <p:tags r:id="rId1"/>
            </p:custDataLst>
          </p:nvPr>
        </p:nvSpPr>
        <p:spPr>
          <a:xfrm>
            <a:off x="0" y="1"/>
            <a:ext cx="1219200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custDataLst>
              <p:tags r:id="rId2"/>
            </p:custDataLst>
          </p:nvPr>
        </p:nvSpPr>
        <p:spPr>
          <a:xfrm>
            <a:off x="0" y="66874"/>
            <a:ext cx="4914152"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Experiment Results</a:t>
            </a:r>
          </a:p>
        </p:txBody>
      </p:sp>
      <p:grpSp>
        <p:nvGrpSpPr>
          <p:cNvPr id="29" name="组合 28">
            <a:extLst>
              <a:ext uri="{FF2B5EF4-FFF2-40B4-BE49-F238E27FC236}">
                <a16:creationId xmlns:a16="http://schemas.microsoft.com/office/drawing/2014/main" id="{82A679D0-E305-1F7A-3B94-48731AC19AC6}"/>
              </a:ext>
            </a:extLst>
          </p:cNvPr>
          <p:cNvGrpSpPr/>
          <p:nvPr/>
        </p:nvGrpSpPr>
        <p:grpSpPr>
          <a:xfrm>
            <a:off x="-1" y="6553200"/>
            <a:ext cx="12192001" cy="304800"/>
            <a:chOff x="0" y="6569404"/>
            <a:chExt cx="9144000" cy="288000"/>
          </a:xfrm>
        </p:grpSpPr>
        <p:sp>
          <p:nvSpPr>
            <p:cNvPr id="31" name="矩形 30">
              <a:extLst>
                <a:ext uri="{FF2B5EF4-FFF2-40B4-BE49-F238E27FC236}">
                  <a16:creationId xmlns:a16="http://schemas.microsoft.com/office/drawing/2014/main" id="{761AB956-2F19-005D-A097-C7AD8580158A}"/>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32" name="矩形 31">
              <a:extLst>
                <a:ext uri="{FF2B5EF4-FFF2-40B4-BE49-F238E27FC236}">
                  <a16:creationId xmlns:a16="http://schemas.microsoft.com/office/drawing/2014/main" id="{9425AC57-ED3D-1321-84DB-1FF865DC4A6D}"/>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33" name="灯片编号占位符 5">
            <a:extLst>
              <a:ext uri="{FF2B5EF4-FFF2-40B4-BE49-F238E27FC236}">
                <a16:creationId xmlns:a16="http://schemas.microsoft.com/office/drawing/2014/main" id="{B0401898-C936-B805-5660-13A90DC422A6}"/>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138</a:t>
            </a:fld>
            <a:endParaRPr lang="zh-HK" altLang="en-US" sz="1600" dirty="0">
              <a:solidFill>
                <a:schemeClr val="bg1"/>
              </a:solidFill>
            </a:endParaRPr>
          </a:p>
        </p:txBody>
      </p:sp>
      <p:pic>
        <p:nvPicPr>
          <p:cNvPr id="2" name="图片 1">
            <a:extLst>
              <a:ext uri="{FF2B5EF4-FFF2-40B4-BE49-F238E27FC236}">
                <a16:creationId xmlns:a16="http://schemas.microsoft.com/office/drawing/2014/main" id="{18309156-1E37-4AE0-A3DF-9C26EAB92FFE}"/>
              </a:ext>
            </a:extLst>
          </p:cNvPr>
          <p:cNvPicPr>
            <a:picLocks noChangeAspect="1"/>
          </p:cNvPicPr>
          <p:nvPr/>
        </p:nvPicPr>
        <p:blipFill>
          <a:blip r:embed="rId5"/>
          <a:stretch>
            <a:fillRect/>
          </a:stretch>
        </p:blipFill>
        <p:spPr>
          <a:xfrm>
            <a:off x="0" y="1261056"/>
            <a:ext cx="12192000" cy="4335887"/>
          </a:xfrm>
          <a:prstGeom prst="rect">
            <a:avLst/>
          </a:prstGeom>
        </p:spPr>
      </p:pic>
    </p:spTree>
    <p:extLst>
      <p:ext uri="{BB962C8B-B14F-4D97-AF65-F5344CB8AC3E}">
        <p14:creationId xmlns:p14="http://schemas.microsoft.com/office/powerpoint/2010/main" val="2385745387"/>
      </p:ext>
    </p:extLst>
  </p:cSld>
  <p:clrMapOvr>
    <a:masterClrMapping/>
  </p:clrMapOvr>
  <p:transition/>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custDataLst>
              <p:tags r:id="rId1"/>
            </p:custDataLst>
          </p:nvPr>
        </p:nvSpPr>
        <p:spPr>
          <a:xfrm>
            <a:off x="0" y="1"/>
            <a:ext cx="1219200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custDataLst>
              <p:tags r:id="rId2"/>
            </p:custDataLst>
          </p:nvPr>
        </p:nvSpPr>
        <p:spPr>
          <a:xfrm>
            <a:off x="0" y="66874"/>
            <a:ext cx="4914152"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Experiment Results</a:t>
            </a:r>
          </a:p>
        </p:txBody>
      </p:sp>
      <p:grpSp>
        <p:nvGrpSpPr>
          <p:cNvPr id="29" name="组合 28">
            <a:extLst>
              <a:ext uri="{FF2B5EF4-FFF2-40B4-BE49-F238E27FC236}">
                <a16:creationId xmlns:a16="http://schemas.microsoft.com/office/drawing/2014/main" id="{82A679D0-E305-1F7A-3B94-48731AC19AC6}"/>
              </a:ext>
            </a:extLst>
          </p:cNvPr>
          <p:cNvGrpSpPr/>
          <p:nvPr/>
        </p:nvGrpSpPr>
        <p:grpSpPr>
          <a:xfrm>
            <a:off x="-1" y="6553200"/>
            <a:ext cx="12192001" cy="304800"/>
            <a:chOff x="0" y="6569404"/>
            <a:chExt cx="9144000" cy="288000"/>
          </a:xfrm>
        </p:grpSpPr>
        <p:sp>
          <p:nvSpPr>
            <p:cNvPr id="31" name="矩形 30">
              <a:extLst>
                <a:ext uri="{FF2B5EF4-FFF2-40B4-BE49-F238E27FC236}">
                  <a16:creationId xmlns:a16="http://schemas.microsoft.com/office/drawing/2014/main" id="{761AB956-2F19-005D-A097-C7AD8580158A}"/>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32" name="矩形 31">
              <a:extLst>
                <a:ext uri="{FF2B5EF4-FFF2-40B4-BE49-F238E27FC236}">
                  <a16:creationId xmlns:a16="http://schemas.microsoft.com/office/drawing/2014/main" id="{9425AC57-ED3D-1321-84DB-1FF865DC4A6D}"/>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33" name="灯片编号占位符 5">
            <a:extLst>
              <a:ext uri="{FF2B5EF4-FFF2-40B4-BE49-F238E27FC236}">
                <a16:creationId xmlns:a16="http://schemas.microsoft.com/office/drawing/2014/main" id="{B0401898-C936-B805-5660-13A90DC422A6}"/>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139</a:t>
            </a:fld>
            <a:endParaRPr lang="zh-HK" altLang="en-US" sz="1600" dirty="0">
              <a:solidFill>
                <a:schemeClr val="bg1"/>
              </a:solidFill>
            </a:endParaRPr>
          </a:p>
        </p:txBody>
      </p:sp>
      <p:pic>
        <p:nvPicPr>
          <p:cNvPr id="2" name="图片 1">
            <a:extLst>
              <a:ext uri="{FF2B5EF4-FFF2-40B4-BE49-F238E27FC236}">
                <a16:creationId xmlns:a16="http://schemas.microsoft.com/office/drawing/2014/main" id="{488D6AEF-3810-4702-9B3A-C474509713E8}"/>
              </a:ext>
            </a:extLst>
          </p:cNvPr>
          <p:cNvPicPr>
            <a:picLocks noChangeAspect="1"/>
          </p:cNvPicPr>
          <p:nvPr/>
        </p:nvPicPr>
        <p:blipFill>
          <a:blip r:embed="rId5"/>
          <a:stretch>
            <a:fillRect/>
          </a:stretch>
        </p:blipFill>
        <p:spPr>
          <a:xfrm>
            <a:off x="0" y="1308466"/>
            <a:ext cx="12192000" cy="4241068"/>
          </a:xfrm>
          <a:prstGeom prst="rect">
            <a:avLst/>
          </a:prstGeom>
        </p:spPr>
      </p:pic>
    </p:spTree>
    <p:extLst>
      <p:ext uri="{BB962C8B-B14F-4D97-AF65-F5344CB8AC3E}">
        <p14:creationId xmlns:p14="http://schemas.microsoft.com/office/powerpoint/2010/main" val="3899414625"/>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 y="1"/>
            <a:ext cx="12174172"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72" name="文本框 71"/>
          <p:cNvSpPr txBox="1"/>
          <p:nvPr/>
        </p:nvSpPr>
        <p:spPr>
          <a:xfrm>
            <a:off x="21488" y="55940"/>
            <a:ext cx="6539897"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a:t>
            </a:r>
          </a:p>
        </p:txBody>
      </p:sp>
      <p:sp>
        <p:nvSpPr>
          <p:cNvPr id="2" name="Rectangle 2"/>
          <p:cNvSpPr>
            <a:spLocks noChangeArrowheads="1"/>
          </p:cNvSpPr>
          <p:nvPr/>
        </p:nvSpPr>
        <p:spPr bwMode="auto">
          <a:xfrm>
            <a:off x="2639616" y="1300118"/>
            <a:ext cx="1208056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latin typeface="Arial" panose="020B0604020202020204" pitchFamily="34" charset="0"/>
              <a:cs typeface="Arial" panose="020B0604020202020204" pitchFamily="34" charset="0"/>
            </a:endParaRPr>
          </a:p>
        </p:txBody>
      </p:sp>
      <p:grpSp>
        <p:nvGrpSpPr>
          <p:cNvPr id="8" name="组合 7">
            <a:extLst>
              <a:ext uri="{FF2B5EF4-FFF2-40B4-BE49-F238E27FC236}">
                <a16:creationId xmlns:a16="http://schemas.microsoft.com/office/drawing/2014/main" id="{42273231-EDBC-C49A-AFA8-80C3E13B54F9}"/>
              </a:ext>
            </a:extLst>
          </p:cNvPr>
          <p:cNvGrpSpPr/>
          <p:nvPr/>
        </p:nvGrpSpPr>
        <p:grpSpPr>
          <a:xfrm>
            <a:off x="-1" y="6553200"/>
            <a:ext cx="12192001" cy="304800"/>
            <a:chOff x="0" y="6569404"/>
            <a:chExt cx="9144000" cy="288000"/>
          </a:xfrm>
        </p:grpSpPr>
        <p:sp>
          <p:nvSpPr>
            <p:cNvPr id="9" name="矩形 8">
              <a:extLst>
                <a:ext uri="{FF2B5EF4-FFF2-40B4-BE49-F238E27FC236}">
                  <a16:creationId xmlns:a16="http://schemas.microsoft.com/office/drawing/2014/main" id="{C81F5565-EEDB-C8DD-DA6B-80C17FB35F6E}"/>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0" name="矩形 9">
              <a:extLst>
                <a:ext uri="{FF2B5EF4-FFF2-40B4-BE49-F238E27FC236}">
                  <a16:creationId xmlns:a16="http://schemas.microsoft.com/office/drawing/2014/main" id="{6F7005D1-DBF9-05EE-ED3E-12B0843CBB66}"/>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1" name="灯片编号占位符 5">
            <a:extLst>
              <a:ext uri="{FF2B5EF4-FFF2-40B4-BE49-F238E27FC236}">
                <a16:creationId xmlns:a16="http://schemas.microsoft.com/office/drawing/2014/main" id="{4EF389DF-1513-4741-38C2-235175018841}"/>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14</a:t>
            </a:fld>
            <a:endParaRPr lang="zh-HK" altLang="en-US" sz="1600" dirty="0">
              <a:solidFill>
                <a:schemeClr val="bg1"/>
              </a:solidFill>
            </a:endParaRPr>
          </a:p>
        </p:txBody>
      </p:sp>
      <p:pic>
        <p:nvPicPr>
          <p:cNvPr id="3" name="图片 2">
            <a:extLst>
              <a:ext uri="{FF2B5EF4-FFF2-40B4-BE49-F238E27FC236}">
                <a16:creationId xmlns:a16="http://schemas.microsoft.com/office/drawing/2014/main" id="{D5B50413-0B49-4D92-8D7D-B4A84E5C74D1}"/>
              </a:ext>
            </a:extLst>
          </p:cNvPr>
          <p:cNvPicPr>
            <a:picLocks noChangeAspect="1"/>
          </p:cNvPicPr>
          <p:nvPr/>
        </p:nvPicPr>
        <p:blipFill>
          <a:blip r:embed="rId3"/>
          <a:stretch>
            <a:fillRect/>
          </a:stretch>
        </p:blipFill>
        <p:spPr>
          <a:xfrm>
            <a:off x="386787" y="1360156"/>
            <a:ext cx="5365463" cy="2534605"/>
          </a:xfrm>
          <a:prstGeom prst="rect">
            <a:avLst/>
          </a:prstGeom>
        </p:spPr>
      </p:pic>
      <p:sp>
        <p:nvSpPr>
          <p:cNvPr id="12" name="文本框 11">
            <a:extLst>
              <a:ext uri="{FF2B5EF4-FFF2-40B4-BE49-F238E27FC236}">
                <a16:creationId xmlns:a16="http://schemas.microsoft.com/office/drawing/2014/main" id="{CD80AA68-EBCA-4712-877C-A5A05EC1D3F1}"/>
              </a:ext>
            </a:extLst>
          </p:cNvPr>
          <p:cNvSpPr txBox="1"/>
          <p:nvPr/>
        </p:nvSpPr>
        <p:spPr>
          <a:xfrm>
            <a:off x="264000" y="831776"/>
            <a:ext cx="4572000" cy="398780"/>
          </a:xfrm>
          <a:prstGeom prst="rect">
            <a:avLst/>
          </a:prstGeom>
          <a:noFill/>
        </p:spPr>
        <p:txBody>
          <a:bodyPr wrap="square" rtlCol="0" anchor="t">
            <a:spAutoFit/>
          </a:bodyPr>
          <a:lstStyle/>
          <a:p>
            <a:r>
              <a:rPr lang="en-US" altLang="zh-CN" sz="2000" b="1" dirty="0">
                <a:solidFill>
                  <a:srgbClr val="0174AB"/>
                </a:solidFill>
                <a:latin typeface="Arial" panose="020B0604020202020204" pitchFamily="34" charset="0"/>
                <a:cs typeface="Arial" panose="020B0604020202020204" pitchFamily="34" charset="0"/>
              </a:rPr>
              <a:t>Action Space</a:t>
            </a:r>
          </a:p>
        </p:txBody>
      </p:sp>
      <p:cxnSp>
        <p:nvCxnSpPr>
          <p:cNvPr id="13" name="直接连接符 12">
            <a:extLst>
              <a:ext uri="{FF2B5EF4-FFF2-40B4-BE49-F238E27FC236}">
                <a16:creationId xmlns:a16="http://schemas.microsoft.com/office/drawing/2014/main" id="{914289C9-C541-452B-82B0-83BF938248A1}"/>
              </a:ext>
            </a:extLst>
          </p:cNvPr>
          <p:cNvCxnSpPr/>
          <p:nvPr/>
        </p:nvCxnSpPr>
        <p:spPr>
          <a:xfrm>
            <a:off x="336000" y="1300118"/>
            <a:ext cx="10859907" cy="0"/>
          </a:xfrm>
          <a:prstGeom prst="line">
            <a:avLst/>
          </a:prstGeom>
          <a:ln>
            <a:solidFill>
              <a:srgbClr val="0174AB"/>
            </a:solidFill>
          </a:ln>
        </p:spPr>
        <p:style>
          <a:lnRef idx="2">
            <a:schemeClr val="accent1"/>
          </a:lnRef>
          <a:fillRef idx="0">
            <a:srgbClr val="FFFFFF"/>
          </a:fillRef>
          <a:effectRef idx="0">
            <a:srgbClr val="FFFFFF"/>
          </a:effectRef>
          <a:fontRef idx="minor">
            <a:schemeClr val="tx1"/>
          </a:fontRef>
        </p:style>
      </p:cxnSp>
      <p:pic>
        <p:nvPicPr>
          <p:cNvPr id="4" name="图片 3">
            <a:extLst>
              <a:ext uri="{FF2B5EF4-FFF2-40B4-BE49-F238E27FC236}">
                <a16:creationId xmlns:a16="http://schemas.microsoft.com/office/drawing/2014/main" id="{21BF9191-5E9C-45E8-8331-6F7D2BB3738D}"/>
              </a:ext>
            </a:extLst>
          </p:cNvPr>
          <p:cNvPicPr>
            <a:picLocks noChangeAspect="1"/>
          </p:cNvPicPr>
          <p:nvPr/>
        </p:nvPicPr>
        <p:blipFill>
          <a:blip r:embed="rId4"/>
          <a:stretch>
            <a:fillRect/>
          </a:stretch>
        </p:blipFill>
        <p:spPr>
          <a:xfrm>
            <a:off x="624000" y="4582675"/>
            <a:ext cx="3135013" cy="440348"/>
          </a:xfrm>
          <a:prstGeom prst="rect">
            <a:avLst/>
          </a:prstGeom>
        </p:spPr>
      </p:pic>
      <p:sp>
        <p:nvSpPr>
          <p:cNvPr id="14" name="文本框 13">
            <a:extLst>
              <a:ext uri="{FF2B5EF4-FFF2-40B4-BE49-F238E27FC236}">
                <a16:creationId xmlns:a16="http://schemas.microsoft.com/office/drawing/2014/main" id="{7065FD8E-E657-495D-ADAD-7D40987C7BAE}"/>
              </a:ext>
            </a:extLst>
          </p:cNvPr>
          <p:cNvSpPr txBox="1"/>
          <p:nvPr/>
        </p:nvSpPr>
        <p:spPr>
          <a:xfrm>
            <a:off x="261311" y="3861000"/>
            <a:ext cx="4572000" cy="398780"/>
          </a:xfrm>
          <a:prstGeom prst="rect">
            <a:avLst/>
          </a:prstGeom>
          <a:noFill/>
        </p:spPr>
        <p:txBody>
          <a:bodyPr wrap="square" rtlCol="0" anchor="t">
            <a:spAutoFit/>
          </a:bodyPr>
          <a:lstStyle/>
          <a:p>
            <a:r>
              <a:rPr lang="en-US" altLang="zh-CN" sz="2000" b="1" dirty="0">
                <a:solidFill>
                  <a:srgbClr val="0174AB"/>
                </a:solidFill>
                <a:latin typeface="Arial" panose="020B0604020202020204" pitchFamily="34" charset="0"/>
                <a:cs typeface="Arial" panose="020B0604020202020204" pitchFamily="34" charset="0"/>
              </a:rPr>
              <a:t>Reward</a:t>
            </a:r>
          </a:p>
        </p:txBody>
      </p:sp>
      <p:cxnSp>
        <p:nvCxnSpPr>
          <p:cNvPr id="15" name="直接连接符 14">
            <a:extLst>
              <a:ext uri="{FF2B5EF4-FFF2-40B4-BE49-F238E27FC236}">
                <a16:creationId xmlns:a16="http://schemas.microsoft.com/office/drawing/2014/main" id="{20D452B4-FA54-4B4C-B333-1BEF77CC92C1}"/>
              </a:ext>
            </a:extLst>
          </p:cNvPr>
          <p:cNvCxnSpPr/>
          <p:nvPr/>
        </p:nvCxnSpPr>
        <p:spPr>
          <a:xfrm>
            <a:off x="333311" y="4329342"/>
            <a:ext cx="10859907" cy="0"/>
          </a:xfrm>
          <a:prstGeom prst="line">
            <a:avLst/>
          </a:prstGeom>
          <a:ln>
            <a:solidFill>
              <a:srgbClr val="0174AB"/>
            </a:solidFill>
          </a:ln>
        </p:spPr>
        <p:style>
          <a:lnRef idx="2">
            <a:schemeClr val="accent1"/>
          </a:lnRef>
          <a:fillRef idx="0">
            <a:srgbClr val="FFFFFF"/>
          </a:fillRef>
          <a:effectRef idx="0">
            <a:srgbClr val="FFFFFF"/>
          </a:effectRef>
          <a:fontRef idx="minor">
            <a:schemeClr val="tx1"/>
          </a:fontRef>
        </p:style>
      </p:cxnSp>
      <p:sp>
        <p:nvSpPr>
          <p:cNvPr id="16" name="文本框 15">
            <a:extLst>
              <a:ext uri="{FF2B5EF4-FFF2-40B4-BE49-F238E27FC236}">
                <a16:creationId xmlns:a16="http://schemas.microsoft.com/office/drawing/2014/main" id="{0D237743-0807-42D9-B0E6-E1C009B0D504}"/>
              </a:ext>
            </a:extLst>
          </p:cNvPr>
          <p:cNvSpPr txBox="1"/>
          <p:nvPr/>
        </p:nvSpPr>
        <p:spPr>
          <a:xfrm>
            <a:off x="3849703" y="4557852"/>
            <a:ext cx="570726" cy="369332"/>
          </a:xfrm>
          <a:prstGeom prst="rect">
            <a:avLst/>
          </a:prstGeom>
          <a:noFill/>
        </p:spPr>
        <p:txBody>
          <a:bodyPr wrap="square" rtlCol="0">
            <a:spAutoFit/>
          </a:bodyPr>
          <a:lstStyle/>
          <a:p>
            <a:r>
              <a:rPr lang="en-US" altLang="zh-CN" dirty="0"/>
              <a:t>(14)</a:t>
            </a:r>
            <a:endParaRPr lang="zh-CN" altLang="en-US" dirty="0"/>
          </a:p>
        </p:txBody>
      </p:sp>
      <p:pic>
        <p:nvPicPr>
          <p:cNvPr id="5" name="图片 4">
            <a:extLst>
              <a:ext uri="{FF2B5EF4-FFF2-40B4-BE49-F238E27FC236}">
                <a16:creationId xmlns:a16="http://schemas.microsoft.com/office/drawing/2014/main" id="{256AFAD4-BA0F-4CE2-9F63-BEB63B30D2DF}"/>
              </a:ext>
            </a:extLst>
          </p:cNvPr>
          <p:cNvPicPr>
            <a:picLocks noChangeAspect="1"/>
          </p:cNvPicPr>
          <p:nvPr/>
        </p:nvPicPr>
        <p:blipFill>
          <a:blip r:embed="rId5"/>
          <a:stretch>
            <a:fillRect/>
          </a:stretch>
        </p:blipFill>
        <p:spPr>
          <a:xfrm>
            <a:off x="5520000" y="4450009"/>
            <a:ext cx="5065112" cy="1251921"/>
          </a:xfrm>
          <a:prstGeom prst="rect">
            <a:avLst/>
          </a:prstGeom>
        </p:spPr>
      </p:pic>
      <p:pic>
        <p:nvPicPr>
          <p:cNvPr id="6" name="图片 5">
            <a:extLst>
              <a:ext uri="{FF2B5EF4-FFF2-40B4-BE49-F238E27FC236}">
                <a16:creationId xmlns:a16="http://schemas.microsoft.com/office/drawing/2014/main" id="{846360BD-9AAB-4E40-B380-095E81233942}"/>
              </a:ext>
            </a:extLst>
          </p:cNvPr>
          <p:cNvPicPr>
            <a:picLocks noChangeAspect="1"/>
          </p:cNvPicPr>
          <p:nvPr/>
        </p:nvPicPr>
        <p:blipFill>
          <a:blip r:embed="rId6"/>
          <a:stretch>
            <a:fillRect/>
          </a:stretch>
        </p:blipFill>
        <p:spPr>
          <a:xfrm>
            <a:off x="5808000" y="5797769"/>
            <a:ext cx="2292678" cy="659592"/>
          </a:xfrm>
          <a:prstGeom prst="rect">
            <a:avLst/>
          </a:prstGeom>
        </p:spPr>
      </p:pic>
      <p:sp>
        <p:nvSpPr>
          <p:cNvPr id="20" name="文本框 19">
            <a:extLst>
              <a:ext uri="{FF2B5EF4-FFF2-40B4-BE49-F238E27FC236}">
                <a16:creationId xmlns:a16="http://schemas.microsoft.com/office/drawing/2014/main" id="{3D51FAE6-BDAF-4D44-B531-8ED3067C50D7}"/>
              </a:ext>
            </a:extLst>
          </p:cNvPr>
          <p:cNvSpPr txBox="1"/>
          <p:nvPr/>
        </p:nvSpPr>
        <p:spPr>
          <a:xfrm>
            <a:off x="10776000" y="6030672"/>
            <a:ext cx="570726" cy="369332"/>
          </a:xfrm>
          <a:prstGeom prst="rect">
            <a:avLst/>
          </a:prstGeom>
          <a:noFill/>
        </p:spPr>
        <p:txBody>
          <a:bodyPr wrap="square" rtlCol="0">
            <a:spAutoFit/>
          </a:bodyPr>
          <a:lstStyle/>
          <a:p>
            <a:r>
              <a:rPr lang="en-US" altLang="zh-CN" dirty="0"/>
              <a:t>(15)</a:t>
            </a:r>
            <a:endParaRPr lang="zh-CN" altLang="en-US" dirty="0"/>
          </a:p>
        </p:txBody>
      </p:sp>
      <p:pic>
        <p:nvPicPr>
          <p:cNvPr id="21" name="图片 20">
            <a:extLst>
              <a:ext uri="{FF2B5EF4-FFF2-40B4-BE49-F238E27FC236}">
                <a16:creationId xmlns:a16="http://schemas.microsoft.com/office/drawing/2014/main" id="{8B8F316A-9861-4EE2-8D35-3706C079956B}"/>
              </a:ext>
            </a:extLst>
          </p:cNvPr>
          <p:cNvPicPr>
            <a:picLocks noChangeAspect="1"/>
          </p:cNvPicPr>
          <p:nvPr/>
        </p:nvPicPr>
        <p:blipFill>
          <a:blip r:embed="rId7"/>
          <a:stretch>
            <a:fillRect/>
          </a:stretch>
        </p:blipFill>
        <p:spPr>
          <a:xfrm>
            <a:off x="6235318" y="1404710"/>
            <a:ext cx="5695371" cy="2806547"/>
          </a:xfrm>
          <a:prstGeom prst="rect">
            <a:avLst/>
          </a:prstGeom>
        </p:spPr>
      </p:pic>
    </p:spTree>
    <p:extLst>
      <p:ext uri="{BB962C8B-B14F-4D97-AF65-F5344CB8AC3E}">
        <p14:creationId xmlns:p14="http://schemas.microsoft.com/office/powerpoint/2010/main" val="3287387753"/>
      </p:ext>
    </p:extLst>
  </p:cSld>
  <p:clrMapOvr>
    <a:masterClrMapping/>
  </p:clrMapOvr>
  <p:transition/>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custDataLst>
              <p:tags r:id="rId1"/>
            </p:custDataLst>
          </p:nvPr>
        </p:nvSpPr>
        <p:spPr>
          <a:xfrm>
            <a:off x="0" y="1"/>
            <a:ext cx="1219200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custDataLst>
              <p:tags r:id="rId2"/>
            </p:custDataLst>
          </p:nvPr>
        </p:nvSpPr>
        <p:spPr>
          <a:xfrm>
            <a:off x="0" y="66874"/>
            <a:ext cx="4914152"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Experiment Results</a:t>
            </a:r>
          </a:p>
        </p:txBody>
      </p:sp>
      <p:grpSp>
        <p:nvGrpSpPr>
          <p:cNvPr id="29" name="组合 28">
            <a:extLst>
              <a:ext uri="{FF2B5EF4-FFF2-40B4-BE49-F238E27FC236}">
                <a16:creationId xmlns:a16="http://schemas.microsoft.com/office/drawing/2014/main" id="{82A679D0-E305-1F7A-3B94-48731AC19AC6}"/>
              </a:ext>
            </a:extLst>
          </p:cNvPr>
          <p:cNvGrpSpPr/>
          <p:nvPr/>
        </p:nvGrpSpPr>
        <p:grpSpPr>
          <a:xfrm>
            <a:off x="-1" y="6553200"/>
            <a:ext cx="12192001" cy="304800"/>
            <a:chOff x="0" y="6569404"/>
            <a:chExt cx="9144000" cy="288000"/>
          </a:xfrm>
        </p:grpSpPr>
        <p:sp>
          <p:nvSpPr>
            <p:cNvPr id="31" name="矩形 30">
              <a:extLst>
                <a:ext uri="{FF2B5EF4-FFF2-40B4-BE49-F238E27FC236}">
                  <a16:creationId xmlns:a16="http://schemas.microsoft.com/office/drawing/2014/main" id="{761AB956-2F19-005D-A097-C7AD8580158A}"/>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32" name="矩形 31">
              <a:extLst>
                <a:ext uri="{FF2B5EF4-FFF2-40B4-BE49-F238E27FC236}">
                  <a16:creationId xmlns:a16="http://schemas.microsoft.com/office/drawing/2014/main" id="{9425AC57-ED3D-1321-84DB-1FF865DC4A6D}"/>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33" name="灯片编号占位符 5">
            <a:extLst>
              <a:ext uri="{FF2B5EF4-FFF2-40B4-BE49-F238E27FC236}">
                <a16:creationId xmlns:a16="http://schemas.microsoft.com/office/drawing/2014/main" id="{B0401898-C936-B805-5660-13A90DC422A6}"/>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140</a:t>
            </a:fld>
            <a:endParaRPr lang="zh-HK" altLang="en-US" sz="1600" dirty="0">
              <a:solidFill>
                <a:schemeClr val="bg1"/>
              </a:solidFill>
            </a:endParaRPr>
          </a:p>
        </p:txBody>
      </p:sp>
      <p:pic>
        <p:nvPicPr>
          <p:cNvPr id="2" name="图片 1">
            <a:extLst>
              <a:ext uri="{FF2B5EF4-FFF2-40B4-BE49-F238E27FC236}">
                <a16:creationId xmlns:a16="http://schemas.microsoft.com/office/drawing/2014/main" id="{D52037B7-7818-445D-8783-24B247A734A0}"/>
              </a:ext>
            </a:extLst>
          </p:cNvPr>
          <p:cNvPicPr>
            <a:picLocks noChangeAspect="1"/>
          </p:cNvPicPr>
          <p:nvPr/>
        </p:nvPicPr>
        <p:blipFill>
          <a:blip r:embed="rId5"/>
          <a:stretch>
            <a:fillRect/>
          </a:stretch>
        </p:blipFill>
        <p:spPr>
          <a:xfrm>
            <a:off x="0" y="1207213"/>
            <a:ext cx="12192000" cy="4443573"/>
          </a:xfrm>
          <a:prstGeom prst="rect">
            <a:avLst/>
          </a:prstGeom>
        </p:spPr>
      </p:pic>
    </p:spTree>
    <p:extLst>
      <p:ext uri="{BB962C8B-B14F-4D97-AF65-F5344CB8AC3E}">
        <p14:creationId xmlns:p14="http://schemas.microsoft.com/office/powerpoint/2010/main" val="3570596052"/>
      </p:ext>
    </p:extLst>
  </p:cSld>
  <p:clrMapOvr>
    <a:masterClrMapping/>
  </p:clrMapOvr>
  <p:transition/>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custDataLst>
              <p:tags r:id="rId1"/>
            </p:custDataLst>
          </p:nvPr>
        </p:nvSpPr>
        <p:spPr>
          <a:xfrm>
            <a:off x="0" y="1"/>
            <a:ext cx="1219200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custDataLst>
              <p:tags r:id="rId2"/>
            </p:custDataLst>
          </p:nvPr>
        </p:nvSpPr>
        <p:spPr>
          <a:xfrm>
            <a:off x="0" y="66874"/>
            <a:ext cx="4914152"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Experiment Results</a:t>
            </a:r>
          </a:p>
        </p:txBody>
      </p:sp>
      <p:grpSp>
        <p:nvGrpSpPr>
          <p:cNvPr id="29" name="组合 28">
            <a:extLst>
              <a:ext uri="{FF2B5EF4-FFF2-40B4-BE49-F238E27FC236}">
                <a16:creationId xmlns:a16="http://schemas.microsoft.com/office/drawing/2014/main" id="{82A679D0-E305-1F7A-3B94-48731AC19AC6}"/>
              </a:ext>
            </a:extLst>
          </p:cNvPr>
          <p:cNvGrpSpPr/>
          <p:nvPr/>
        </p:nvGrpSpPr>
        <p:grpSpPr>
          <a:xfrm>
            <a:off x="-1" y="6553200"/>
            <a:ext cx="12192001" cy="304800"/>
            <a:chOff x="0" y="6569404"/>
            <a:chExt cx="9144000" cy="288000"/>
          </a:xfrm>
        </p:grpSpPr>
        <p:sp>
          <p:nvSpPr>
            <p:cNvPr id="31" name="矩形 30">
              <a:extLst>
                <a:ext uri="{FF2B5EF4-FFF2-40B4-BE49-F238E27FC236}">
                  <a16:creationId xmlns:a16="http://schemas.microsoft.com/office/drawing/2014/main" id="{761AB956-2F19-005D-A097-C7AD8580158A}"/>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32" name="矩形 31">
              <a:extLst>
                <a:ext uri="{FF2B5EF4-FFF2-40B4-BE49-F238E27FC236}">
                  <a16:creationId xmlns:a16="http://schemas.microsoft.com/office/drawing/2014/main" id="{9425AC57-ED3D-1321-84DB-1FF865DC4A6D}"/>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33" name="灯片编号占位符 5">
            <a:extLst>
              <a:ext uri="{FF2B5EF4-FFF2-40B4-BE49-F238E27FC236}">
                <a16:creationId xmlns:a16="http://schemas.microsoft.com/office/drawing/2014/main" id="{B0401898-C936-B805-5660-13A90DC422A6}"/>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141</a:t>
            </a:fld>
            <a:endParaRPr lang="zh-HK" altLang="en-US" sz="1600" dirty="0">
              <a:solidFill>
                <a:schemeClr val="bg1"/>
              </a:solidFill>
            </a:endParaRPr>
          </a:p>
        </p:txBody>
      </p:sp>
      <p:pic>
        <p:nvPicPr>
          <p:cNvPr id="3" name="图片 2">
            <a:extLst>
              <a:ext uri="{FF2B5EF4-FFF2-40B4-BE49-F238E27FC236}">
                <a16:creationId xmlns:a16="http://schemas.microsoft.com/office/drawing/2014/main" id="{57ECA426-CDBD-4EF2-AA31-E2B8DA0AA1F6}"/>
              </a:ext>
            </a:extLst>
          </p:cNvPr>
          <p:cNvPicPr>
            <a:picLocks noChangeAspect="1"/>
          </p:cNvPicPr>
          <p:nvPr/>
        </p:nvPicPr>
        <p:blipFill rotWithShape="1">
          <a:blip r:embed="rId5"/>
          <a:srcRect b="55249"/>
          <a:stretch/>
        </p:blipFill>
        <p:spPr>
          <a:xfrm>
            <a:off x="120000" y="1341000"/>
            <a:ext cx="6185691" cy="3815197"/>
          </a:xfrm>
          <a:prstGeom prst="rect">
            <a:avLst/>
          </a:prstGeom>
        </p:spPr>
      </p:pic>
      <p:pic>
        <p:nvPicPr>
          <p:cNvPr id="4" name="图片 3">
            <a:extLst>
              <a:ext uri="{FF2B5EF4-FFF2-40B4-BE49-F238E27FC236}">
                <a16:creationId xmlns:a16="http://schemas.microsoft.com/office/drawing/2014/main" id="{222C2F37-851C-47C9-8133-799B38C2A5A6}"/>
              </a:ext>
            </a:extLst>
          </p:cNvPr>
          <p:cNvPicPr>
            <a:picLocks noChangeAspect="1"/>
          </p:cNvPicPr>
          <p:nvPr/>
        </p:nvPicPr>
        <p:blipFill rotWithShape="1">
          <a:blip r:embed="rId5"/>
          <a:srcRect t="44958"/>
          <a:stretch/>
        </p:blipFill>
        <p:spPr>
          <a:xfrm>
            <a:off x="6096000" y="1530410"/>
            <a:ext cx="5599638" cy="4248000"/>
          </a:xfrm>
          <a:prstGeom prst="rect">
            <a:avLst/>
          </a:prstGeom>
        </p:spPr>
      </p:pic>
    </p:spTree>
    <p:extLst>
      <p:ext uri="{BB962C8B-B14F-4D97-AF65-F5344CB8AC3E}">
        <p14:creationId xmlns:p14="http://schemas.microsoft.com/office/powerpoint/2010/main" val="3853793826"/>
      </p:ext>
    </p:extLst>
  </p:cSld>
  <p:clrMapOvr>
    <a:masterClrMapping/>
  </p:clrMapOvr>
  <p:transition/>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custDataLst>
              <p:tags r:id="rId1"/>
            </p:custDataLst>
          </p:nvPr>
        </p:nvSpPr>
        <p:spPr>
          <a:xfrm>
            <a:off x="0" y="1"/>
            <a:ext cx="1219200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custDataLst>
              <p:tags r:id="rId2"/>
            </p:custDataLst>
          </p:nvPr>
        </p:nvSpPr>
        <p:spPr>
          <a:xfrm>
            <a:off x="0" y="66874"/>
            <a:ext cx="4914152"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Experiment Results</a:t>
            </a:r>
          </a:p>
        </p:txBody>
      </p:sp>
      <p:grpSp>
        <p:nvGrpSpPr>
          <p:cNvPr id="29" name="组合 28">
            <a:extLst>
              <a:ext uri="{FF2B5EF4-FFF2-40B4-BE49-F238E27FC236}">
                <a16:creationId xmlns:a16="http://schemas.microsoft.com/office/drawing/2014/main" id="{82A679D0-E305-1F7A-3B94-48731AC19AC6}"/>
              </a:ext>
            </a:extLst>
          </p:cNvPr>
          <p:cNvGrpSpPr/>
          <p:nvPr/>
        </p:nvGrpSpPr>
        <p:grpSpPr>
          <a:xfrm>
            <a:off x="-1" y="6553200"/>
            <a:ext cx="12192001" cy="304800"/>
            <a:chOff x="0" y="6569404"/>
            <a:chExt cx="9144000" cy="288000"/>
          </a:xfrm>
        </p:grpSpPr>
        <p:sp>
          <p:nvSpPr>
            <p:cNvPr id="31" name="矩形 30">
              <a:extLst>
                <a:ext uri="{FF2B5EF4-FFF2-40B4-BE49-F238E27FC236}">
                  <a16:creationId xmlns:a16="http://schemas.microsoft.com/office/drawing/2014/main" id="{761AB956-2F19-005D-A097-C7AD8580158A}"/>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32" name="矩形 31">
              <a:extLst>
                <a:ext uri="{FF2B5EF4-FFF2-40B4-BE49-F238E27FC236}">
                  <a16:creationId xmlns:a16="http://schemas.microsoft.com/office/drawing/2014/main" id="{9425AC57-ED3D-1321-84DB-1FF865DC4A6D}"/>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33" name="灯片编号占位符 5">
            <a:extLst>
              <a:ext uri="{FF2B5EF4-FFF2-40B4-BE49-F238E27FC236}">
                <a16:creationId xmlns:a16="http://schemas.microsoft.com/office/drawing/2014/main" id="{B0401898-C936-B805-5660-13A90DC422A6}"/>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142</a:t>
            </a:fld>
            <a:endParaRPr lang="zh-HK" altLang="en-US" sz="1600" dirty="0">
              <a:solidFill>
                <a:schemeClr val="bg1"/>
              </a:solidFill>
            </a:endParaRPr>
          </a:p>
        </p:txBody>
      </p:sp>
      <p:pic>
        <p:nvPicPr>
          <p:cNvPr id="2" name="图片 1">
            <a:extLst>
              <a:ext uri="{FF2B5EF4-FFF2-40B4-BE49-F238E27FC236}">
                <a16:creationId xmlns:a16="http://schemas.microsoft.com/office/drawing/2014/main" id="{685A1096-F7A8-4238-9E28-EE436FA99026}"/>
              </a:ext>
            </a:extLst>
          </p:cNvPr>
          <p:cNvPicPr>
            <a:picLocks noChangeAspect="1"/>
          </p:cNvPicPr>
          <p:nvPr/>
        </p:nvPicPr>
        <p:blipFill>
          <a:blip r:embed="rId5"/>
          <a:stretch>
            <a:fillRect/>
          </a:stretch>
        </p:blipFill>
        <p:spPr>
          <a:xfrm>
            <a:off x="552000" y="862180"/>
            <a:ext cx="4704074" cy="5548840"/>
          </a:xfrm>
          <a:prstGeom prst="rect">
            <a:avLst/>
          </a:prstGeom>
        </p:spPr>
      </p:pic>
      <p:pic>
        <p:nvPicPr>
          <p:cNvPr id="4" name="图片 3">
            <a:extLst>
              <a:ext uri="{FF2B5EF4-FFF2-40B4-BE49-F238E27FC236}">
                <a16:creationId xmlns:a16="http://schemas.microsoft.com/office/drawing/2014/main" id="{4C4690C1-2697-4910-96C3-D57842FF42FD}"/>
              </a:ext>
            </a:extLst>
          </p:cNvPr>
          <p:cNvPicPr>
            <a:picLocks noChangeAspect="1"/>
          </p:cNvPicPr>
          <p:nvPr/>
        </p:nvPicPr>
        <p:blipFill>
          <a:blip r:embed="rId6"/>
          <a:stretch>
            <a:fillRect/>
          </a:stretch>
        </p:blipFill>
        <p:spPr>
          <a:xfrm>
            <a:off x="6600000" y="833313"/>
            <a:ext cx="4770963" cy="5548839"/>
          </a:xfrm>
          <a:prstGeom prst="rect">
            <a:avLst/>
          </a:prstGeom>
        </p:spPr>
      </p:pic>
    </p:spTree>
    <p:extLst>
      <p:ext uri="{BB962C8B-B14F-4D97-AF65-F5344CB8AC3E}">
        <p14:creationId xmlns:p14="http://schemas.microsoft.com/office/powerpoint/2010/main" val="1258438011"/>
      </p:ext>
    </p:extLst>
  </p:cSld>
  <p:clrMapOvr>
    <a:masterClrMapping/>
  </p:clrMapOvr>
  <p:transition/>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custDataLst>
              <p:tags r:id="rId1"/>
            </p:custDataLst>
          </p:nvPr>
        </p:nvSpPr>
        <p:spPr>
          <a:xfrm>
            <a:off x="0" y="1"/>
            <a:ext cx="1219200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custDataLst>
              <p:tags r:id="rId2"/>
            </p:custDataLst>
          </p:nvPr>
        </p:nvSpPr>
        <p:spPr>
          <a:xfrm>
            <a:off x="0" y="66874"/>
            <a:ext cx="4914152"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Experiment Results</a:t>
            </a:r>
          </a:p>
        </p:txBody>
      </p:sp>
      <p:grpSp>
        <p:nvGrpSpPr>
          <p:cNvPr id="29" name="组合 28">
            <a:extLst>
              <a:ext uri="{FF2B5EF4-FFF2-40B4-BE49-F238E27FC236}">
                <a16:creationId xmlns:a16="http://schemas.microsoft.com/office/drawing/2014/main" id="{82A679D0-E305-1F7A-3B94-48731AC19AC6}"/>
              </a:ext>
            </a:extLst>
          </p:cNvPr>
          <p:cNvGrpSpPr/>
          <p:nvPr/>
        </p:nvGrpSpPr>
        <p:grpSpPr>
          <a:xfrm>
            <a:off x="-1" y="6553200"/>
            <a:ext cx="12192001" cy="304800"/>
            <a:chOff x="0" y="6569404"/>
            <a:chExt cx="9144000" cy="288000"/>
          </a:xfrm>
        </p:grpSpPr>
        <p:sp>
          <p:nvSpPr>
            <p:cNvPr id="31" name="矩形 30">
              <a:extLst>
                <a:ext uri="{FF2B5EF4-FFF2-40B4-BE49-F238E27FC236}">
                  <a16:creationId xmlns:a16="http://schemas.microsoft.com/office/drawing/2014/main" id="{761AB956-2F19-005D-A097-C7AD8580158A}"/>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32" name="矩形 31">
              <a:extLst>
                <a:ext uri="{FF2B5EF4-FFF2-40B4-BE49-F238E27FC236}">
                  <a16:creationId xmlns:a16="http://schemas.microsoft.com/office/drawing/2014/main" id="{9425AC57-ED3D-1321-84DB-1FF865DC4A6D}"/>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33" name="灯片编号占位符 5">
            <a:extLst>
              <a:ext uri="{FF2B5EF4-FFF2-40B4-BE49-F238E27FC236}">
                <a16:creationId xmlns:a16="http://schemas.microsoft.com/office/drawing/2014/main" id="{B0401898-C936-B805-5660-13A90DC422A6}"/>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143</a:t>
            </a:fld>
            <a:endParaRPr lang="zh-HK" altLang="en-US" sz="1600" dirty="0">
              <a:solidFill>
                <a:schemeClr val="bg1"/>
              </a:solidFill>
            </a:endParaRPr>
          </a:p>
        </p:txBody>
      </p:sp>
      <p:pic>
        <p:nvPicPr>
          <p:cNvPr id="2" name="图片 1">
            <a:extLst>
              <a:ext uri="{FF2B5EF4-FFF2-40B4-BE49-F238E27FC236}">
                <a16:creationId xmlns:a16="http://schemas.microsoft.com/office/drawing/2014/main" id="{62480B4E-B2C6-4956-BBC8-C11D4C407CDF}"/>
              </a:ext>
            </a:extLst>
          </p:cNvPr>
          <p:cNvPicPr>
            <a:picLocks noChangeAspect="1"/>
          </p:cNvPicPr>
          <p:nvPr/>
        </p:nvPicPr>
        <p:blipFill>
          <a:blip r:embed="rId5"/>
          <a:stretch>
            <a:fillRect/>
          </a:stretch>
        </p:blipFill>
        <p:spPr>
          <a:xfrm>
            <a:off x="3696073" y="817920"/>
            <a:ext cx="4799853" cy="5517000"/>
          </a:xfrm>
          <a:prstGeom prst="rect">
            <a:avLst/>
          </a:prstGeom>
        </p:spPr>
      </p:pic>
    </p:spTree>
    <p:extLst>
      <p:ext uri="{BB962C8B-B14F-4D97-AF65-F5344CB8AC3E}">
        <p14:creationId xmlns:p14="http://schemas.microsoft.com/office/powerpoint/2010/main" val="2908467330"/>
      </p:ext>
    </p:extLst>
  </p:cSld>
  <p:clrMapOvr>
    <a:masterClrMapping/>
  </p:clrMapOvr>
  <p:transition/>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custDataLst>
              <p:tags r:id="rId1"/>
            </p:custDataLst>
          </p:nvPr>
        </p:nvSpPr>
        <p:spPr>
          <a:xfrm>
            <a:off x="0" y="1"/>
            <a:ext cx="1219200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custDataLst>
              <p:tags r:id="rId2"/>
            </p:custDataLst>
          </p:nvPr>
        </p:nvSpPr>
        <p:spPr>
          <a:xfrm>
            <a:off x="0" y="66874"/>
            <a:ext cx="4914152"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Experiment Results</a:t>
            </a:r>
          </a:p>
        </p:txBody>
      </p:sp>
      <p:grpSp>
        <p:nvGrpSpPr>
          <p:cNvPr id="29" name="组合 28">
            <a:extLst>
              <a:ext uri="{FF2B5EF4-FFF2-40B4-BE49-F238E27FC236}">
                <a16:creationId xmlns:a16="http://schemas.microsoft.com/office/drawing/2014/main" id="{82A679D0-E305-1F7A-3B94-48731AC19AC6}"/>
              </a:ext>
            </a:extLst>
          </p:cNvPr>
          <p:cNvGrpSpPr/>
          <p:nvPr/>
        </p:nvGrpSpPr>
        <p:grpSpPr>
          <a:xfrm>
            <a:off x="-1" y="6553200"/>
            <a:ext cx="12192001" cy="304800"/>
            <a:chOff x="0" y="6569404"/>
            <a:chExt cx="9144000" cy="288000"/>
          </a:xfrm>
        </p:grpSpPr>
        <p:sp>
          <p:nvSpPr>
            <p:cNvPr id="31" name="矩形 30">
              <a:extLst>
                <a:ext uri="{FF2B5EF4-FFF2-40B4-BE49-F238E27FC236}">
                  <a16:creationId xmlns:a16="http://schemas.microsoft.com/office/drawing/2014/main" id="{761AB956-2F19-005D-A097-C7AD8580158A}"/>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32" name="矩形 31">
              <a:extLst>
                <a:ext uri="{FF2B5EF4-FFF2-40B4-BE49-F238E27FC236}">
                  <a16:creationId xmlns:a16="http://schemas.microsoft.com/office/drawing/2014/main" id="{9425AC57-ED3D-1321-84DB-1FF865DC4A6D}"/>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33" name="灯片编号占位符 5">
            <a:extLst>
              <a:ext uri="{FF2B5EF4-FFF2-40B4-BE49-F238E27FC236}">
                <a16:creationId xmlns:a16="http://schemas.microsoft.com/office/drawing/2014/main" id="{B0401898-C936-B805-5660-13A90DC422A6}"/>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144</a:t>
            </a:fld>
            <a:endParaRPr lang="zh-HK" altLang="en-US" sz="1600" dirty="0">
              <a:solidFill>
                <a:schemeClr val="bg1"/>
              </a:solidFill>
            </a:endParaRPr>
          </a:p>
        </p:txBody>
      </p:sp>
      <p:pic>
        <p:nvPicPr>
          <p:cNvPr id="2" name="图片 1">
            <a:extLst>
              <a:ext uri="{FF2B5EF4-FFF2-40B4-BE49-F238E27FC236}">
                <a16:creationId xmlns:a16="http://schemas.microsoft.com/office/drawing/2014/main" id="{14BE6653-63C3-46AD-885D-BF800D9E4CC2}"/>
              </a:ext>
            </a:extLst>
          </p:cNvPr>
          <p:cNvPicPr>
            <a:picLocks noChangeAspect="1"/>
          </p:cNvPicPr>
          <p:nvPr/>
        </p:nvPicPr>
        <p:blipFill>
          <a:blip r:embed="rId5"/>
          <a:stretch>
            <a:fillRect/>
          </a:stretch>
        </p:blipFill>
        <p:spPr>
          <a:xfrm>
            <a:off x="0" y="1318392"/>
            <a:ext cx="12192000" cy="4221215"/>
          </a:xfrm>
          <a:prstGeom prst="rect">
            <a:avLst/>
          </a:prstGeom>
        </p:spPr>
      </p:pic>
    </p:spTree>
    <p:extLst>
      <p:ext uri="{BB962C8B-B14F-4D97-AF65-F5344CB8AC3E}">
        <p14:creationId xmlns:p14="http://schemas.microsoft.com/office/powerpoint/2010/main" val="3054023905"/>
      </p:ext>
    </p:extLst>
  </p:cSld>
  <p:clrMapOvr>
    <a:masterClrMapping/>
  </p:clrMapOvr>
  <p:transition/>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custDataLst>
              <p:tags r:id="rId1"/>
            </p:custDataLst>
          </p:nvPr>
        </p:nvSpPr>
        <p:spPr>
          <a:xfrm>
            <a:off x="0" y="1"/>
            <a:ext cx="1219200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custDataLst>
              <p:tags r:id="rId2"/>
            </p:custDataLst>
          </p:nvPr>
        </p:nvSpPr>
        <p:spPr>
          <a:xfrm>
            <a:off x="0" y="66874"/>
            <a:ext cx="4914152"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Experiment Results</a:t>
            </a:r>
          </a:p>
        </p:txBody>
      </p:sp>
      <p:grpSp>
        <p:nvGrpSpPr>
          <p:cNvPr id="29" name="组合 28">
            <a:extLst>
              <a:ext uri="{FF2B5EF4-FFF2-40B4-BE49-F238E27FC236}">
                <a16:creationId xmlns:a16="http://schemas.microsoft.com/office/drawing/2014/main" id="{82A679D0-E305-1F7A-3B94-48731AC19AC6}"/>
              </a:ext>
            </a:extLst>
          </p:cNvPr>
          <p:cNvGrpSpPr/>
          <p:nvPr/>
        </p:nvGrpSpPr>
        <p:grpSpPr>
          <a:xfrm>
            <a:off x="-1" y="6553200"/>
            <a:ext cx="12192001" cy="304800"/>
            <a:chOff x="0" y="6569404"/>
            <a:chExt cx="9144000" cy="288000"/>
          </a:xfrm>
        </p:grpSpPr>
        <p:sp>
          <p:nvSpPr>
            <p:cNvPr id="31" name="矩形 30">
              <a:extLst>
                <a:ext uri="{FF2B5EF4-FFF2-40B4-BE49-F238E27FC236}">
                  <a16:creationId xmlns:a16="http://schemas.microsoft.com/office/drawing/2014/main" id="{761AB956-2F19-005D-A097-C7AD8580158A}"/>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32" name="矩形 31">
              <a:extLst>
                <a:ext uri="{FF2B5EF4-FFF2-40B4-BE49-F238E27FC236}">
                  <a16:creationId xmlns:a16="http://schemas.microsoft.com/office/drawing/2014/main" id="{9425AC57-ED3D-1321-84DB-1FF865DC4A6D}"/>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33" name="灯片编号占位符 5">
            <a:extLst>
              <a:ext uri="{FF2B5EF4-FFF2-40B4-BE49-F238E27FC236}">
                <a16:creationId xmlns:a16="http://schemas.microsoft.com/office/drawing/2014/main" id="{B0401898-C936-B805-5660-13A90DC422A6}"/>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145</a:t>
            </a:fld>
            <a:endParaRPr lang="zh-HK" altLang="en-US" sz="1600" dirty="0">
              <a:solidFill>
                <a:schemeClr val="bg1"/>
              </a:solidFill>
            </a:endParaRPr>
          </a:p>
        </p:txBody>
      </p:sp>
      <p:pic>
        <p:nvPicPr>
          <p:cNvPr id="2" name="图片 1">
            <a:extLst>
              <a:ext uri="{FF2B5EF4-FFF2-40B4-BE49-F238E27FC236}">
                <a16:creationId xmlns:a16="http://schemas.microsoft.com/office/drawing/2014/main" id="{9C2DC5B3-41E1-429F-BC01-5DA0522A1D23}"/>
              </a:ext>
            </a:extLst>
          </p:cNvPr>
          <p:cNvPicPr>
            <a:picLocks noChangeAspect="1"/>
          </p:cNvPicPr>
          <p:nvPr/>
        </p:nvPicPr>
        <p:blipFill>
          <a:blip r:embed="rId5"/>
          <a:stretch>
            <a:fillRect/>
          </a:stretch>
        </p:blipFill>
        <p:spPr>
          <a:xfrm>
            <a:off x="2671762" y="1366837"/>
            <a:ext cx="6848475" cy="4124325"/>
          </a:xfrm>
          <a:prstGeom prst="rect">
            <a:avLst/>
          </a:prstGeom>
        </p:spPr>
      </p:pic>
    </p:spTree>
    <p:extLst>
      <p:ext uri="{BB962C8B-B14F-4D97-AF65-F5344CB8AC3E}">
        <p14:creationId xmlns:p14="http://schemas.microsoft.com/office/powerpoint/2010/main" val="2601420709"/>
      </p:ext>
    </p:extLst>
  </p:cSld>
  <p:clrMapOvr>
    <a:masterClrMapping/>
  </p:clrMapOvr>
  <p:transition/>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custDataLst>
              <p:tags r:id="rId1"/>
            </p:custDataLst>
          </p:nvPr>
        </p:nvSpPr>
        <p:spPr>
          <a:xfrm>
            <a:off x="0" y="1"/>
            <a:ext cx="1219200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custDataLst>
              <p:tags r:id="rId2"/>
            </p:custDataLst>
          </p:nvPr>
        </p:nvSpPr>
        <p:spPr>
          <a:xfrm>
            <a:off x="0" y="66874"/>
            <a:ext cx="4914152"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Experiment Results</a:t>
            </a:r>
          </a:p>
        </p:txBody>
      </p:sp>
      <p:grpSp>
        <p:nvGrpSpPr>
          <p:cNvPr id="29" name="组合 28">
            <a:extLst>
              <a:ext uri="{FF2B5EF4-FFF2-40B4-BE49-F238E27FC236}">
                <a16:creationId xmlns:a16="http://schemas.microsoft.com/office/drawing/2014/main" id="{82A679D0-E305-1F7A-3B94-48731AC19AC6}"/>
              </a:ext>
            </a:extLst>
          </p:cNvPr>
          <p:cNvGrpSpPr/>
          <p:nvPr/>
        </p:nvGrpSpPr>
        <p:grpSpPr>
          <a:xfrm>
            <a:off x="-1" y="6553200"/>
            <a:ext cx="12192001" cy="304800"/>
            <a:chOff x="0" y="6569404"/>
            <a:chExt cx="9144000" cy="288000"/>
          </a:xfrm>
        </p:grpSpPr>
        <p:sp>
          <p:nvSpPr>
            <p:cNvPr id="31" name="矩形 30">
              <a:extLst>
                <a:ext uri="{FF2B5EF4-FFF2-40B4-BE49-F238E27FC236}">
                  <a16:creationId xmlns:a16="http://schemas.microsoft.com/office/drawing/2014/main" id="{761AB956-2F19-005D-A097-C7AD8580158A}"/>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32" name="矩形 31">
              <a:extLst>
                <a:ext uri="{FF2B5EF4-FFF2-40B4-BE49-F238E27FC236}">
                  <a16:creationId xmlns:a16="http://schemas.microsoft.com/office/drawing/2014/main" id="{9425AC57-ED3D-1321-84DB-1FF865DC4A6D}"/>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33" name="灯片编号占位符 5">
            <a:extLst>
              <a:ext uri="{FF2B5EF4-FFF2-40B4-BE49-F238E27FC236}">
                <a16:creationId xmlns:a16="http://schemas.microsoft.com/office/drawing/2014/main" id="{B0401898-C936-B805-5660-13A90DC422A6}"/>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146</a:t>
            </a:fld>
            <a:endParaRPr lang="zh-HK" altLang="en-US" sz="1600" dirty="0">
              <a:solidFill>
                <a:schemeClr val="bg1"/>
              </a:solidFill>
            </a:endParaRPr>
          </a:p>
        </p:txBody>
      </p:sp>
      <p:pic>
        <p:nvPicPr>
          <p:cNvPr id="2" name="图片 1">
            <a:extLst>
              <a:ext uri="{FF2B5EF4-FFF2-40B4-BE49-F238E27FC236}">
                <a16:creationId xmlns:a16="http://schemas.microsoft.com/office/drawing/2014/main" id="{21C416BB-F479-4046-9D7A-84C3CE8F1EF3}"/>
              </a:ext>
            </a:extLst>
          </p:cNvPr>
          <p:cNvPicPr>
            <a:picLocks noChangeAspect="1"/>
          </p:cNvPicPr>
          <p:nvPr/>
        </p:nvPicPr>
        <p:blipFill>
          <a:blip r:embed="rId5"/>
          <a:stretch>
            <a:fillRect/>
          </a:stretch>
        </p:blipFill>
        <p:spPr>
          <a:xfrm>
            <a:off x="0" y="1653288"/>
            <a:ext cx="12192000" cy="3551423"/>
          </a:xfrm>
          <a:prstGeom prst="rect">
            <a:avLst/>
          </a:prstGeom>
        </p:spPr>
      </p:pic>
    </p:spTree>
    <p:extLst>
      <p:ext uri="{BB962C8B-B14F-4D97-AF65-F5344CB8AC3E}">
        <p14:creationId xmlns:p14="http://schemas.microsoft.com/office/powerpoint/2010/main" val="1598000748"/>
      </p:ext>
    </p:extLst>
  </p:cSld>
  <p:clrMapOvr>
    <a:masterClrMapping/>
  </p:clrMapOvr>
  <p:transition/>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9" name="组合 108"/>
          <p:cNvGrpSpPr/>
          <p:nvPr/>
        </p:nvGrpSpPr>
        <p:grpSpPr>
          <a:xfrm>
            <a:off x="1524000" y="6569404"/>
            <a:ext cx="9144000" cy="288596"/>
            <a:chOff x="0" y="6569404"/>
            <a:chExt cx="9144000" cy="288596"/>
          </a:xfrm>
        </p:grpSpPr>
        <p:sp>
          <p:nvSpPr>
            <p:cNvPr id="110" name="矩形 109"/>
            <p:cNvSpPr/>
            <p:nvPr/>
          </p:nvSpPr>
          <p:spPr>
            <a:xfrm>
              <a:off x="8856000" y="6570000"/>
              <a:ext cx="288000" cy="288000"/>
            </a:xfrm>
            <a:prstGeom prst="rect">
              <a:avLst/>
            </a:prstGeom>
            <a:solidFill>
              <a:srgbClr val="0174AB"/>
            </a:solidFill>
          </p:spPr>
          <p:txBody>
            <a:bodyPr wrap="square" anchor="ctr">
              <a:spAutoFit/>
            </a:bodyPr>
            <a:lstStyle/>
            <a:p>
              <a:pPr algn="ctr"/>
              <a:r>
                <a:rPr lang="en-US" altLang="zh-CN" sz="1200"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rPr>
                <a:t>2</a:t>
              </a:r>
              <a:endParaRPr lang="zh-CN" altLang="en-US" sz="1200" dirty="0">
                <a:solidFill>
                  <a:schemeClr val="bg1"/>
                </a:solidFill>
                <a:latin typeface="Times New Roman" panose="02020603050405020304" pitchFamily="18" charset="0"/>
                <a:cs typeface="Times New Roman" panose="02020603050405020304" pitchFamily="18" charset="0"/>
              </a:endParaRPr>
            </a:p>
          </p:txBody>
        </p:sp>
        <p:sp>
          <p:nvSpPr>
            <p:cNvPr id="111" name="矩形 110"/>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 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63" name="矩形 62"/>
          <p:cNvSpPr/>
          <p:nvPr/>
        </p:nvSpPr>
        <p:spPr>
          <a:xfrm>
            <a:off x="10380000" y="6575502"/>
            <a:ext cx="288000" cy="276999"/>
          </a:xfrm>
          <a:prstGeom prst="rect">
            <a:avLst/>
          </a:prstGeom>
          <a:solidFill>
            <a:srgbClr val="0174AB"/>
          </a:solidFill>
        </p:spPr>
        <p:txBody>
          <a:bodyPr wrap="square" anchor="ctr">
            <a:spAutoFit/>
          </a:bodyPr>
          <a:lstStyle/>
          <a:p>
            <a:pPr algn="ctr"/>
            <a:endParaRPr lang="zh-CN" altLang="en-US" sz="1200" dirty="0">
              <a:solidFill>
                <a:schemeClr val="bg1"/>
              </a:solidFill>
              <a:latin typeface="Times New Roman" panose="02020603050405020304" pitchFamily="18" charset="0"/>
              <a:cs typeface="Times New Roman" panose="02020603050405020304" pitchFamily="18" charset="0"/>
            </a:endParaRPr>
          </a:p>
        </p:txBody>
      </p:sp>
      <p:sp>
        <p:nvSpPr>
          <p:cNvPr id="66" name="矩形 65"/>
          <p:cNvSpPr/>
          <p:nvPr/>
        </p:nvSpPr>
        <p:spPr>
          <a:xfrm>
            <a:off x="10356361" y="6575500"/>
            <a:ext cx="335280" cy="275590"/>
          </a:xfrm>
          <a:prstGeom prst="rect">
            <a:avLst/>
          </a:prstGeom>
        </p:spPr>
        <p:txBody>
          <a:bodyPr wrap="none">
            <a:spAutoFit/>
          </a:bodyPr>
          <a:lstStyle/>
          <a:p>
            <a:pPr algn="ctr"/>
            <a:r>
              <a:rPr lang="en-US" altLang="zh-CN"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rPr>
              <a:t>18</a:t>
            </a:r>
            <a:endParaRPr lang="zh-CN" altLang="en-US" sz="1200" b="1" dirty="0">
              <a:solidFill>
                <a:schemeClr val="bg1"/>
              </a:solidFill>
              <a:latin typeface="Times New Roman" panose="02020603050405020304" pitchFamily="18" charset="0"/>
              <a:cs typeface="Times New Roman" panose="02020603050405020304" pitchFamily="18" charset="0"/>
            </a:endParaRPr>
          </a:p>
        </p:txBody>
      </p:sp>
      <p:sp>
        <p:nvSpPr>
          <p:cNvPr id="7" name="灯片编号占位符 6">
            <a:extLst>
              <a:ext uri="{FF2B5EF4-FFF2-40B4-BE49-F238E27FC236}">
                <a16:creationId xmlns:a16="http://schemas.microsoft.com/office/drawing/2014/main" id="{D72DC067-6454-5C44-5478-3C2D99CA6DBC}"/>
              </a:ext>
            </a:extLst>
          </p:cNvPr>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t>147</a:t>
            </a:fld>
            <a:endParaRPr lang="zh-HK" altLang="en-US">
              <a:solidFill>
                <a:prstClr val="black">
                  <a:tint val="75000"/>
                </a:prstClr>
              </a:solidFill>
            </a:endParaRPr>
          </a:p>
        </p:txBody>
      </p:sp>
      <p:grpSp>
        <p:nvGrpSpPr>
          <p:cNvPr id="8" name="组合 7">
            <a:extLst>
              <a:ext uri="{FF2B5EF4-FFF2-40B4-BE49-F238E27FC236}">
                <a16:creationId xmlns:a16="http://schemas.microsoft.com/office/drawing/2014/main" id="{0A1864C7-D576-1BFC-9C32-9970CA7847B7}"/>
              </a:ext>
            </a:extLst>
          </p:cNvPr>
          <p:cNvGrpSpPr/>
          <p:nvPr/>
        </p:nvGrpSpPr>
        <p:grpSpPr>
          <a:xfrm>
            <a:off x="-1" y="6553200"/>
            <a:ext cx="12192001" cy="304800"/>
            <a:chOff x="0" y="6569404"/>
            <a:chExt cx="9144000" cy="288000"/>
          </a:xfrm>
        </p:grpSpPr>
        <p:sp>
          <p:nvSpPr>
            <p:cNvPr id="9" name="矩形 8">
              <a:extLst>
                <a:ext uri="{FF2B5EF4-FFF2-40B4-BE49-F238E27FC236}">
                  <a16:creationId xmlns:a16="http://schemas.microsoft.com/office/drawing/2014/main" id="{AF016458-5FED-AF55-ADAE-409033E334EA}"/>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8" name="矩形 17">
              <a:extLst>
                <a:ext uri="{FF2B5EF4-FFF2-40B4-BE49-F238E27FC236}">
                  <a16:creationId xmlns:a16="http://schemas.microsoft.com/office/drawing/2014/main" id="{CC8E0358-54C8-7C0C-D39E-08D973659E64}"/>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21" name="灯片编号占位符 5">
            <a:extLst>
              <a:ext uri="{FF2B5EF4-FFF2-40B4-BE49-F238E27FC236}">
                <a16:creationId xmlns:a16="http://schemas.microsoft.com/office/drawing/2014/main" id="{065D8500-7A0C-7EA1-C76B-C1DF81943882}"/>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147</a:t>
            </a:fld>
            <a:endParaRPr lang="zh-HK" altLang="en-US" sz="1600" dirty="0">
              <a:solidFill>
                <a:schemeClr val="bg1"/>
              </a:solidFill>
            </a:endParaRPr>
          </a:p>
        </p:txBody>
      </p:sp>
      <p:pic>
        <p:nvPicPr>
          <p:cNvPr id="24" name="图片 23">
            <a:extLst>
              <a:ext uri="{FF2B5EF4-FFF2-40B4-BE49-F238E27FC236}">
                <a16:creationId xmlns:a16="http://schemas.microsoft.com/office/drawing/2014/main" id="{2E7D5127-C24F-6A7D-5B34-F0A1F5CA65D7}"/>
              </a:ext>
            </a:extLst>
          </p:cNvPr>
          <p:cNvPicPr>
            <a:picLocks noChangeAspect="1"/>
          </p:cNvPicPr>
          <p:nvPr/>
        </p:nvPicPr>
        <p:blipFill>
          <a:blip r:embed="rId31" cstate="print">
            <a:clrChange>
              <a:clrFrom>
                <a:srgbClr val="FFFFFF"/>
              </a:clrFrom>
              <a:clrTo>
                <a:srgbClr val="FFFFFF">
                  <a:alpha val="0"/>
                </a:srgbClr>
              </a:clrTo>
            </a:clrChange>
            <a:extLst>
              <a:ext uri="{BEBA8EAE-BF5A-486C-A8C5-ECC9F3942E4B}">
                <a14:imgProps xmlns:a14="http://schemas.microsoft.com/office/drawing/2010/main">
                  <a14:imgLayer r:embed="rId32">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grpSp>
        <p:nvGrpSpPr>
          <p:cNvPr id="67" name="组合 18">
            <a:extLst>
              <a:ext uri="{FF2B5EF4-FFF2-40B4-BE49-F238E27FC236}">
                <a16:creationId xmlns:a16="http://schemas.microsoft.com/office/drawing/2014/main" id="{4F4B3B72-1112-4CE0-9C55-56CA3A0F8C45}"/>
              </a:ext>
            </a:extLst>
          </p:cNvPr>
          <p:cNvGrpSpPr/>
          <p:nvPr/>
        </p:nvGrpSpPr>
        <p:grpSpPr bwMode="auto">
          <a:xfrm>
            <a:off x="2409457" y="2650330"/>
            <a:ext cx="1505450" cy="1479472"/>
            <a:chOff x="1709739" y="2636838"/>
            <a:chExt cx="1590160" cy="1584325"/>
          </a:xfrm>
          <a:solidFill>
            <a:srgbClr val="044875"/>
          </a:solidFill>
        </p:grpSpPr>
        <p:sp>
          <p:nvSpPr>
            <p:cNvPr id="68" name="Freeform 6">
              <a:extLst>
                <a:ext uri="{FF2B5EF4-FFF2-40B4-BE49-F238E27FC236}">
                  <a16:creationId xmlns:a16="http://schemas.microsoft.com/office/drawing/2014/main" id="{6D56F852-A466-426C-8419-DA70488DF3BF}"/>
                </a:ext>
              </a:extLst>
            </p:cNvPr>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9" name="Freeform 7">
              <a:extLst>
                <a:ext uri="{FF2B5EF4-FFF2-40B4-BE49-F238E27FC236}">
                  <a16:creationId xmlns:a16="http://schemas.microsoft.com/office/drawing/2014/main" id="{1CAFAF37-C2C2-4B4E-A11F-6688675D38E7}"/>
                </a:ext>
              </a:extLst>
            </p:cNvPr>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0" name="Freeform 8">
              <a:extLst>
                <a:ext uri="{FF2B5EF4-FFF2-40B4-BE49-F238E27FC236}">
                  <a16:creationId xmlns:a16="http://schemas.microsoft.com/office/drawing/2014/main" id="{A7E6BDDD-830F-4C38-8C40-869A13E61944}"/>
                </a:ext>
              </a:extLst>
            </p:cNvPr>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1" name="Freeform 9">
              <a:extLst>
                <a:ext uri="{FF2B5EF4-FFF2-40B4-BE49-F238E27FC236}">
                  <a16:creationId xmlns:a16="http://schemas.microsoft.com/office/drawing/2014/main" id="{47B9CF8A-402F-44C7-9B6C-3981649071BF}"/>
                </a:ext>
              </a:extLst>
            </p:cNvPr>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2" name="Freeform 10">
              <a:extLst>
                <a:ext uri="{FF2B5EF4-FFF2-40B4-BE49-F238E27FC236}">
                  <a16:creationId xmlns:a16="http://schemas.microsoft.com/office/drawing/2014/main" id="{B66EAF6B-0748-472B-943C-1070775E93B1}"/>
                </a:ext>
              </a:extLst>
            </p:cNvPr>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3" name="Freeform 11">
              <a:extLst>
                <a:ext uri="{FF2B5EF4-FFF2-40B4-BE49-F238E27FC236}">
                  <a16:creationId xmlns:a16="http://schemas.microsoft.com/office/drawing/2014/main" id="{7D24E581-A7A5-4CDB-BB32-CD61869E6752}"/>
                </a:ext>
              </a:extLst>
            </p:cNvPr>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4" name="Freeform 12">
              <a:extLst>
                <a:ext uri="{FF2B5EF4-FFF2-40B4-BE49-F238E27FC236}">
                  <a16:creationId xmlns:a16="http://schemas.microsoft.com/office/drawing/2014/main" id="{FDA1F43C-7CE0-4598-B8BE-744ED67238FD}"/>
                </a:ext>
              </a:extLst>
            </p:cNvPr>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5" name="Freeform 13">
              <a:extLst>
                <a:ext uri="{FF2B5EF4-FFF2-40B4-BE49-F238E27FC236}">
                  <a16:creationId xmlns:a16="http://schemas.microsoft.com/office/drawing/2014/main" id="{058DAFF1-766E-48D2-B288-B90CE383D4FC}"/>
                </a:ext>
              </a:extLst>
            </p:cNvPr>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6" name="Freeform 14">
              <a:extLst>
                <a:ext uri="{FF2B5EF4-FFF2-40B4-BE49-F238E27FC236}">
                  <a16:creationId xmlns:a16="http://schemas.microsoft.com/office/drawing/2014/main" id="{42CC6597-35D9-43B5-A3ED-63614DD410DA}"/>
                </a:ext>
              </a:extLst>
            </p:cNvPr>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grpSp>
      <p:sp>
        <p:nvSpPr>
          <p:cNvPr id="77" name="文本框 76">
            <a:extLst>
              <a:ext uri="{FF2B5EF4-FFF2-40B4-BE49-F238E27FC236}">
                <a16:creationId xmlns:a16="http://schemas.microsoft.com/office/drawing/2014/main" id="{57DAAB26-BD15-492B-97E8-B6E4D7B680B6}"/>
              </a:ext>
            </a:extLst>
          </p:cNvPr>
          <p:cNvSpPr txBox="1"/>
          <p:nvPr/>
        </p:nvSpPr>
        <p:spPr bwMode="auto">
          <a:xfrm>
            <a:off x="2135561" y="4129802"/>
            <a:ext cx="2054225" cy="523334"/>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Contents</a:t>
            </a:r>
            <a:endParaRPr lang="zh-HK" altLang="en-US"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grpSp>
        <p:nvGrpSpPr>
          <p:cNvPr id="78" name="组合 77">
            <a:extLst>
              <a:ext uri="{FF2B5EF4-FFF2-40B4-BE49-F238E27FC236}">
                <a16:creationId xmlns:a16="http://schemas.microsoft.com/office/drawing/2014/main" id="{D2344DC4-9F2C-4ED8-8B17-C227EEA5B48D}"/>
              </a:ext>
            </a:extLst>
          </p:cNvPr>
          <p:cNvGrpSpPr/>
          <p:nvPr>
            <p:custDataLst>
              <p:tags r:id="rId1"/>
            </p:custDataLst>
          </p:nvPr>
        </p:nvGrpSpPr>
        <p:grpSpPr>
          <a:xfrm>
            <a:off x="4523741" y="2047924"/>
            <a:ext cx="5370513" cy="534987"/>
            <a:chOff x="3281952" y="1484784"/>
            <a:chExt cx="5370513" cy="534987"/>
          </a:xfrm>
        </p:grpSpPr>
        <p:grpSp>
          <p:nvGrpSpPr>
            <p:cNvPr id="79" name="组合 78">
              <a:extLst>
                <a:ext uri="{FF2B5EF4-FFF2-40B4-BE49-F238E27FC236}">
                  <a16:creationId xmlns:a16="http://schemas.microsoft.com/office/drawing/2014/main" id="{89972190-B8B9-4CDB-98A6-E09DCD77CDD2}"/>
                </a:ext>
              </a:extLst>
            </p:cNvPr>
            <p:cNvGrpSpPr/>
            <p:nvPr/>
          </p:nvGrpSpPr>
          <p:grpSpPr>
            <a:xfrm>
              <a:off x="3943940" y="1484784"/>
              <a:ext cx="4708525" cy="534987"/>
              <a:chOff x="3943940" y="1626760"/>
              <a:chExt cx="4708525" cy="534987"/>
            </a:xfrm>
          </p:grpSpPr>
          <p:sp>
            <p:nvSpPr>
              <p:cNvPr id="83" name="Freeform 74">
                <a:extLst>
                  <a:ext uri="{FF2B5EF4-FFF2-40B4-BE49-F238E27FC236}">
                    <a16:creationId xmlns:a16="http://schemas.microsoft.com/office/drawing/2014/main" id="{965C614A-78EF-4F5B-8B7B-F2A84706EA05}"/>
                  </a:ext>
                </a:extLst>
              </p:cNvPr>
              <p:cNvSpPr>
                <a:spLocks noEditPoints="1"/>
              </p:cNvSpPr>
              <p:nvPr>
                <p:custDataLst>
                  <p:tags r:id="rId25"/>
                </p:custDataLst>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chemeClr val="bg2">
                  <a:lumMod val="90000"/>
                </a:schemeClr>
              </a:solidFill>
              <a:ln>
                <a:noFill/>
              </a:ln>
            </p:spPr>
            <p:txBody>
              <a:bodyPr/>
              <a:lstStyle/>
              <a:p>
                <a:pPr>
                  <a:defRPr/>
                </a:pPr>
                <a:endParaRPr lang="zh-CN" altLang="en-US" b="1">
                  <a:solidFill>
                    <a:prstClr val="black"/>
                  </a:solidFill>
                </a:endParaRPr>
              </a:p>
            </p:txBody>
          </p:sp>
          <p:sp>
            <p:nvSpPr>
              <p:cNvPr id="84" name="文本框 20">
                <a:extLst>
                  <a:ext uri="{FF2B5EF4-FFF2-40B4-BE49-F238E27FC236}">
                    <a16:creationId xmlns:a16="http://schemas.microsoft.com/office/drawing/2014/main" id="{0AECAA5A-E96F-4BBF-B707-57EA00AE266E}"/>
                  </a:ext>
                </a:extLst>
              </p:cNvPr>
              <p:cNvSpPr txBox="1">
                <a:spLocks noChangeArrowheads="1"/>
              </p:cNvSpPr>
              <p:nvPr>
                <p:custDataLst>
                  <p:tags r:id="rId26"/>
                </p:custDataLst>
              </p:nvPr>
            </p:nvSpPr>
            <p:spPr bwMode="auto">
              <a:xfrm>
                <a:off x="4599577" y="1648846"/>
                <a:ext cx="3989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Problem Description</a:t>
                </a:r>
                <a:endParaRPr lang="zh-CN" altLang="en-US" sz="2400" b="1" dirty="0">
                  <a:solidFill>
                    <a:schemeClr val="bg2">
                      <a:lumMod val="90000"/>
                    </a:schemeClr>
                  </a:solidFill>
                  <a:latin typeface="Times New Roman" panose="02020603050405020304" pitchFamily="18" charset="0"/>
                  <a:ea typeface="微软雅黑" panose="020B0503020204020204" charset="-122"/>
                </a:endParaRPr>
              </a:p>
            </p:txBody>
          </p:sp>
          <p:sp>
            <p:nvSpPr>
              <p:cNvPr id="85" name="矩形 84">
                <a:extLst>
                  <a:ext uri="{FF2B5EF4-FFF2-40B4-BE49-F238E27FC236}">
                    <a16:creationId xmlns:a16="http://schemas.microsoft.com/office/drawing/2014/main" id="{24283366-B30C-441B-888B-3F54623FE6B2}"/>
                  </a:ext>
                </a:extLst>
              </p:cNvPr>
              <p:cNvSpPr/>
              <p:nvPr>
                <p:custDataLst>
                  <p:tags r:id="rId27"/>
                </p:custDataLst>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87" name="直接连接符 86">
                <a:extLst>
                  <a:ext uri="{FF2B5EF4-FFF2-40B4-BE49-F238E27FC236}">
                    <a16:creationId xmlns:a16="http://schemas.microsoft.com/office/drawing/2014/main" id="{1BDB7EE8-BB2D-40E3-AE5F-51E9C9E1C8B1}"/>
                  </a:ext>
                </a:extLst>
              </p:cNvPr>
              <p:cNvCxnSpPr/>
              <p:nvPr>
                <p:custDataLst>
                  <p:tags r:id="rId28"/>
                </p:custDataLst>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80" name="组合 79">
              <a:extLst>
                <a:ext uri="{FF2B5EF4-FFF2-40B4-BE49-F238E27FC236}">
                  <a16:creationId xmlns:a16="http://schemas.microsoft.com/office/drawing/2014/main" id="{B405A948-24DE-4B52-B45E-88718AC2C2A9}"/>
                </a:ext>
              </a:extLst>
            </p:cNvPr>
            <p:cNvGrpSpPr/>
            <p:nvPr/>
          </p:nvGrpSpPr>
          <p:grpSpPr>
            <a:xfrm>
              <a:off x="3281952" y="1484784"/>
              <a:ext cx="689642" cy="534987"/>
              <a:chOff x="3281952" y="1626760"/>
              <a:chExt cx="689642" cy="534987"/>
            </a:xfrm>
          </p:grpSpPr>
          <p:sp>
            <p:nvSpPr>
              <p:cNvPr id="81" name="矩形 80">
                <a:extLst>
                  <a:ext uri="{FF2B5EF4-FFF2-40B4-BE49-F238E27FC236}">
                    <a16:creationId xmlns:a16="http://schemas.microsoft.com/office/drawing/2014/main" id="{20DA4F1E-C999-485D-B24D-50BA390E67EF}"/>
                  </a:ext>
                </a:extLst>
              </p:cNvPr>
              <p:cNvSpPr/>
              <p:nvPr>
                <p:custDataLst>
                  <p:tags r:id="rId23"/>
                </p:custDataLst>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82" name="文本框 18">
                <a:extLst>
                  <a:ext uri="{FF2B5EF4-FFF2-40B4-BE49-F238E27FC236}">
                    <a16:creationId xmlns:a16="http://schemas.microsoft.com/office/drawing/2014/main" id="{C041ABC9-E4EE-42E5-887A-075619736F15}"/>
                  </a:ext>
                </a:extLst>
              </p:cNvPr>
              <p:cNvSpPr txBox="1">
                <a:spLocks noChangeArrowheads="1"/>
              </p:cNvSpPr>
              <p:nvPr>
                <p:custDataLst>
                  <p:tags r:id="rId24"/>
                </p:custDataLst>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01</a:t>
                </a:r>
                <a:endParaRPr lang="zh-CN" altLang="en-US" sz="2700" dirty="0">
                  <a:solidFill>
                    <a:schemeClr val="bg2">
                      <a:lumMod val="90000"/>
                    </a:schemeClr>
                  </a:solidFill>
                  <a:latin typeface="Impact" panose="020B0806030902050204" pitchFamily="34" charset="0"/>
                </a:endParaRPr>
              </a:p>
            </p:txBody>
          </p:sp>
        </p:grpSp>
      </p:grpSp>
      <p:grpSp>
        <p:nvGrpSpPr>
          <p:cNvPr id="88" name="组合 87">
            <a:extLst>
              <a:ext uri="{FF2B5EF4-FFF2-40B4-BE49-F238E27FC236}">
                <a16:creationId xmlns:a16="http://schemas.microsoft.com/office/drawing/2014/main" id="{A2C0EBBD-46D7-4207-957B-ED21CEE3930E}"/>
              </a:ext>
            </a:extLst>
          </p:cNvPr>
          <p:cNvGrpSpPr/>
          <p:nvPr>
            <p:custDataLst>
              <p:tags r:id="rId2"/>
            </p:custDataLst>
          </p:nvPr>
        </p:nvGrpSpPr>
        <p:grpSpPr>
          <a:xfrm>
            <a:off x="4503593" y="3688642"/>
            <a:ext cx="5372100" cy="534987"/>
            <a:chOff x="3261805" y="3188752"/>
            <a:chExt cx="5372100" cy="534987"/>
          </a:xfrm>
        </p:grpSpPr>
        <p:grpSp>
          <p:nvGrpSpPr>
            <p:cNvPr id="91" name="组合 90">
              <a:extLst>
                <a:ext uri="{FF2B5EF4-FFF2-40B4-BE49-F238E27FC236}">
                  <a16:creationId xmlns:a16="http://schemas.microsoft.com/office/drawing/2014/main" id="{F92C03BE-65E4-4480-82C0-9DB5A99A3CC7}"/>
                </a:ext>
              </a:extLst>
            </p:cNvPr>
            <p:cNvGrpSpPr/>
            <p:nvPr/>
          </p:nvGrpSpPr>
          <p:grpSpPr>
            <a:xfrm>
              <a:off x="3261805" y="3188752"/>
              <a:ext cx="689593" cy="534987"/>
              <a:chOff x="3261805" y="3188752"/>
              <a:chExt cx="689593" cy="534987"/>
            </a:xfrm>
          </p:grpSpPr>
          <p:sp>
            <p:nvSpPr>
              <p:cNvPr id="103" name="矩形 102">
                <a:extLst>
                  <a:ext uri="{FF2B5EF4-FFF2-40B4-BE49-F238E27FC236}">
                    <a16:creationId xmlns:a16="http://schemas.microsoft.com/office/drawing/2014/main" id="{0088DFEA-7C96-4145-8936-3E750168ED57}"/>
                  </a:ext>
                </a:extLst>
              </p:cNvPr>
              <p:cNvSpPr/>
              <p:nvPr>
                <p:custDataLst>
                  <p:tags r:id="rId21"/>
                </p:custDataLst>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04" name="文本框 86">
                <a:extLst>
                  <a:ext uri="{FF2B5EF4-FFF2-40B4-BE49-F238E27FC236}">
                    <a16:creationId xmlns:a16="http://schemas.microsoft.com/office/drawing/2014/main" id="{20E3A24E-D6F7-49F3-B639-A64E3A6BCF0D}"/>
                  </a:ext>
                </a:extLst>
              </p:cNvPr>
              <p:cNvSpPr txBox="1">
                <a:spLocks noChangeArrowheads="1"/>
              </p:cNvSpPr>
              <p:nvPr>
                <p:custDataLst>
                  <p:tags r:id="rId22"/>
                </p:custDataLst>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03</a:t>
                </a:r>
                <a:endParaRPr lang="zh-CN" altLang="en-US" sz="2700" dirty="0">
                  <a:solidFill>
                    <a:schemeClr val="bg2">
                      <a:lumMod val="90000"/>
                    </a:schemeClr>
                  </a:solidFill>
                  <a:latin typeface="Impact" panose="020B0806030902050204" pitchFamily="34" charset="0"/>
                </a:endParaRPr>
              </a:p>
            </p:txBody>
          </p:sp>
        </p:grpSp>
        <p:grpSp>
          <p:nvGrpSpPr>
            <p:cNvPr id="95" name="组合 94">
              <a:extLst>
                <a:ext uri="{FF2B5EF4-FFF2-40B4-BE49-F238E27FC236}">
                  <a16:creationId xmlns:a16="http://schemas.microsoft.com/office/drawing/2014/main" id="{2C607980-899F-4ED3-AB4F-FF72F2E12BFA}"/>
                </a:ext>
              </a:extLst>
            </p:cNvPr>
            <p:cNvGrpSpPr/>
            <p:nvPr/>
          </p:nvGrpSpPr>
          <p:grpSpPr>
            <a:xfrm>
              <a:off x="3923792" y="3188752"/>
              <a:ext cx="4710113" cy="534987"/>
              <a:chOff x="3923792" y="3188752"/>
              <a:chExt cx="4710113" cy="534987"/>
            </a:xfrm>
          </p:grpSpPr>
          <p:sp>
            <p:nvSpPr>
              <p:cNvPr id="99" name="文本框 81">
                <a:extLst>
                  <a:ext uri="{FF2B5EF4-FFF2-40B4-BE49-F238E27FC236}">
                    <a16:creationId xmlns:a16="http://schemas.microsoft.com/office/drawing/2014/main" id="{3B659916-9D0E-4555-B612-38751A98F437}"/>
                  </a:ext>
                </a:extLst>
              </p:cNvPr>
              <p:cNvSpPr txBox="1">
                <a:spLocks noChangeArrowheads="1"/>
              </p:cNvSpPr>
              <p:nvPr>
                <p:custDataLst>
                  <p:tags r:id="rId17"/>
                </p:custDataLst>
              </p:nvPr>
            </p:nvSpPr>
            <p:spPr bwMode="auto">
              <a:xfrm>
                <a:off x="4876292" y="3235107"/>
                <a:ext cx="339852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sym typeface="+mn-ea"/>
                  </a:rPr>
                  <a:t>Experiment Results</a:t>
                </a:r>
                <a:endParaRPr lang="en-US" altLang="zh-CN" sz="2400" b="1" dirty="0">
                  <a:solidFill>
                    <a:schemeClr val="bg2">
                      <a:lumMod val="90000"/>
                    </a:schemeClr>
                  </a:solidFill>
                  <a:latin typeface="Times New Roman" panose="02020603050405020304" pitchFamily="18" charset="0"/>
                  <a:ea typeface="微软雅黑" panose="020B0503020204020204" charset="-122"/>
                </a:endParaRPr>
              </a:p>
            </p:txBody>
          </p:sp>
          <p:sp>
            <p:nvSpPr>
              <p:cNvPr id="100" name="矩形 99">
                <a:extLst>
                  <a:ext uri="{FF2B5EF4-FFF2-40B4-BE49-F238E27FC236}">
                    <a16:creationId xmlns:a16="http://schemas.microsoft.com/office/drawing/2014/main" id="{C8AEA70D-0605-436F-9FAB-4DFAD5EB981E}"/>
                  </a:ext>
                </a:extLst>
              </p:cNvPr>
              <p:cNvSpPr/>
              <p:nvPr>
                <p:custDataLst>
                  <p:tags r:id="rId18"/>
                </p:custDataLst>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101" name="直接连接符 100">
                <a:extLst>
                  <a:ext uri="{FF2B5EF4-FFF2-40B4-BE49-F238E27FC236}">
                    <a16:creationId xmlns:a16="http://schemas.microsoft.com/office/drawing/2014/main" id="{B2F39B48-40EE-4AE9-A60D-F033E79E09BC}"/>
                  </a:ext>
                </a:extLst>
              </p:cNvPr>
              <p:cNvCxnSpPr/>
              <p:nvPr>
                <p:custDataLst>
                  <p:tags r:id="rId19"/>
                </p:custDataLst>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02" name="Freeform 71">
                <a:extLst>
                  <a:ext uri="{FF2B5EF4-FFF2-40B4-BE49-F238E27FC236}">
                    <a16:creationId xmlns:a16="http://schemas.microsoft.com/office/drawing/2014/main" id="{1BD051D1-9D87-42D9-8659-9F6B8796AB83}"/>
                  </a:ext>
                </a:extLst>
              </p:cNvPr>
              <p:cNvSpPr>
                <a:spLocks noEditPoints="1"/>
              </p:cNvSpPr>
              <p:nvPr>
                <p:custDataLst>
                  <p:tags r:id="rId20"/>
                </p:custDataLst>
              </p:nvPr>
            </p:nvSpPr>
            <p:spPr bwMode="auto">
              <a:xfrm>
                <a:off x="4038092" y="3253839"/>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chemeClr val="bg2">
                  <a:lumMod val="90000"/>
                </a:schemeClr>
              </a:solidFill>
              <a:ln>
                <a:noFill/>
              </a:ln>
            </p:spPr>
            <p:txBody>
              <a:bodyPr/>
              <a:lstStyle/>
              <a:p>
                <a:pPr>
                  <a:defRPr/>
                </a:pPr>
                <a:endParaRPr lang="zh-CN" altLang="en-US" b="1">
                  <a:solidFill>
                    <a:prstClr val="black"/>
                  </a:solidFill>
                </a:endParaRPr>
              </a:p>
            </p:txBody>
          </p:sp>
        </p:grpSp>
      </p:grpSp>
      <p:grpSp>
        <p:nvGrpSpPr>
          <p:cNvPr id="105" name="组合 104">
            <a:extLst>
              <a:ext uri="{FF2B5EF4-FFF2-40B4-BE49-F238E27FC236}">
                <a16:creationId xmlns:a16="http://schemas.microsoft.com/office/drawing/2014/main" id="{C611EC0C-7CEC-462C-96FC-1D09093E5D30}"/>
              </a:ext>
            </a:extLst>
          </p:cNvPr>
          <p:cNvGrpSpPr/>
          <p:nvPr>
            <p:custDataLst>
              <p:tags r:id="rId3"/>
            </p:custDataLst>
          </p:nvPr>
        </p:nvGrpSpPr>
        <p:grpSpPr>
          <a:xfrm>
            <a:off x="4503593" y="4509001"/>
            <a:ext cx="5372100" cy="534987"/>
            <a:chOff x="3261805" y="4046141"/>
            <a:chExt cx="5372100" cy="534987"/>
          </a:xfrm>
        </p:grpSpPr>
        <p:grpSp>
          <p:nvGrpSpPr>
            <p:cNvPr id="106" name="组合 105">
              <a:extLst>
                <a:ext uri="{FF2B5EF4-FFF2-40B4-BE49-F238E27FC236}">
                  <a16:creationId xmlns:a16="http://schemas.microsoft.com/office/drawing/2014/main" id="{7BE24A72-8444-4978-A874-447324F54CF3}"/>
                </a:ext>
              </a:extLst>
            </p:cNvPr>
            <p:cNvGrpSpPr/>
            <p:nvPr/>
          </p:nvGrpSpPr>
          <p:grpSpPr>
            <a:xfrm>
              <a:off x="3261805" y="4046141"/>
              <a:ext cx="689447" cy="534987"/>
              <a:chOff x="3261805" y="3969748"/>
              <a:chExt cx="689447" cy="534987"/>
            </a:xfrm>
          </p:grpSpPr>
          <p:sp>
            <p:nvSpPr>
              <p:cNvPr id="115" name="矩形 114">
                <a:extLst>
                  <a:ext uri="{FF2B5EF4-FFF2-40B4-BE49-F238E27FC236}">
                    <a16:creationId xmlns:a16="http://schemas.microsoft.com/office/drawing/2014/main" id="{E8F5DB9C-16BD-4CD5-9CE2-B9CFECD87AF4}"/>
                  </a:ext>
                </a:extLst>
              </p:cNvPr>
              <p:cNvSpPr/>
              <p:nvPr>
                <p:custDataLst>
                  <p:tags r:id="rId15"/>
                </p:custDataLst>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16" name="文本框 131">
                <a:extLst>
                  <a:ext uri="{FF2B5EF4-FFF2-40B4-BE49-F238E27FC236}">
                    <a16:creationId xmlns:a16="http://schemas.microsoft.com/office/drawing/2014/main" id="{7F2523E2-4A08-4AD4-B339-97137A301499}"/>
                  </a:ext>
                </a:extLst>
              </p:cNvPr>
              <p:cNvSpPr txBox="1">
                <a:spLocks noChangeArrowheads="1"/>
              </p:cNvSpPr>
              <p:nvPr>
                <p:custDataLst>
                  <p:tags r:id="rId16"/>
                </p:custDataLst>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04</a:t>
                </a:r>
                <a:endParaRPr lang="zh-CN" altLang="en-US" sz="2700" dirty="0">
                  <a:solidFill>
                    <a:srgbClr val="044875"/>
                  </a:solidFill>
                  <a:latin typeface="Impact" panose="020B0806030902050204" pitchFamily="34" charset="0"/>
                </a:endParaRPr>
              </a:p>
            </p:txBody>
          </p:sp>
        </p:grpSp>
        <p:grpSp>
          <p:nvGrpSpPr>
            <p:cNvPr id="107" name="组合 106">
              <a:extLst>
                <a:ext uri="{FF2B5EF4-FFF2-40B4-BE49-F238E27FC236}">
                  <a16:creationId xmlns:a16="http://schemas.microsoft.com/office/drawing/2014/main" id="{FA47ACB0-DE5F-48DB-AFD5-10E93E9AAFFD}"/>
                </a:ext>
              </a:extLst>
            </p:cNvPr>
            <p:cNvGrpSpPr/>
            <p:nvPr/>
          </p:nvGrpSpPr>
          <p:grpSpPr>
            <a:xfrm>
              <a:off x="3923792" y="4046141"/>
              <a:ext cx="4710113" cy="534987"/>
              <a:chOff x="3923792" y="3969748"/>
              <a:chExt cx="4710113" cy="534987"/>
            </a:xfrm>
          </p:grpSpPr>
          <p:sp>
            <p:nvSpPr>
              <p:cNvPr id="108" name="文本框 126">
                <a:extLst>
                  <a:ext uri="{FF2B5EF4-FFF2-40B4-BE49-F238E27FC236}">
                    <a16:creationId xmlns:a16="http://schemas.microsoft.com/office/drawing/2014/main" id="{716FD88E-995F-426B-A5C1-F56B657F2788}"/>
                  </a:ext>
                </a:extLst>
              </p:cNvPr>
              <p:cNvSpPr txBox="1">
                <a:spLocks noChangeArrowheads="1"/>
              </p:cNvSpPr>
              <p:nvPr>
                <p:custDataLst>
                  <p:tags r:id="rId11"/>
                </p:custDataLst>
              </p:nvPr>
            </p:nvSpPr>
            <p:spPr bwMode="auto">
              <a:xfrm>
                <a:off x="4571492" y="4002700"/>
                <a:ext cx="40417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rPr>
                  <a:t>Conclusion</a:t>
                </a:r>
              </a:p>
            </p:txBody>
          </p:sp>
          <p:sp>
            <p:nvSpPr>
              <p:cNvPr id="112" name="矩形 111">
                <a:extLst>
                  <a:ext uri="{FF2B5EF4-FFF2-40B4-BE49-F238E27FC236}">
                    <a16:creationId xmlns:a16="http://schemas.microsoft.com/office/drawing/2014/main" id="{6D02989E-C02A-4DC4-89A8-1A3FE4067E8B}"/>
                  </a:ext>
                </a:extLst>
              </p:cNvPr>
              <p:cNvSpPr/>
              <p:nvPr>
                <p:custDataLst>
                  <p:tags r:id="rId12"/>
                </p:custDataLst>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113" name="直接连接符 112">
                <a:extLst>
                  <a:ext uri="{FF2B5EF4-FFF2-40B4-BE49-F238E27FC236}">
                    <a16:creationId xmlns:a16="http://schemas.microsoft.com/office/drawing/2014/main" id="{1C90C3CE-0D58-48FA-AE66-1C3EAFB3896C}"/>
                  </a:ext>
                </a:extLst>
              </p:cNvPr>
              <p:cNvCxnSpPr/>
              <p:nvPr>
                <p:custDataLst>
                  <p:tags r:id="rId13"/>
                </p:custDataLst>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14" name="Freeform 306">
                <a:extLst>
                  <a:ext uri="{FF2B5EF4-FFF2-40B4-BE49-F238E27FC236}">
                    <a16:creationId xmlns:a16="http://schemas.microsoft.com/office/drawing/2014/main" id="{E466659E-8FE1-4BA3-919D-2AB4C1CB8B41}"/>
                  </a:ext>
                </a:extLst>
              </p:cNvPr>
              <p:cNvSpPr>
                <a:spLocks noEditPoints="1"/>
              </p:cNvSpPr>
              <p:nvPr>
                <p:custDataLst>
                  <p:tags r:id="rId14"/>
                </p:custDataLst>
              </p:nvPr>
            </p:nvSpPr>
            <p:spPr bwMode="auto">
              <a:xfrm>
                <a:off x="4061905" y="4028951"/>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rgbClr val="044875"/>
              </a:solidFill>
              <a:ln>
                <a:noFill/>
              </a:ln>
            </p:spPr>
            <p:txBody>
              <a:bodyPr/>
              <a:lstStyle/>
              <a:p>
                <a:pPr>
                  <a:defRPr/>
                </a:pPr>
                <a:endParaRPr lang="zh-CN" altLang="en-US" b="1">
                  <a:solidFill>
                    <a:prstClr val="black"/>
                  </a:solidFill>
                </a:endParaRPr>
              </a:p>
            </p:txBody>
          </p:sp>
        </p:grpSp>
      </p:grpSp>
      <p:grpSp>
        <p:nvGrpSpPr>
          <p:cNvPr id="117" name="组合 116">
            <a:extLst>
              <a:ext uri="{FF2B5EF4-FFF2-40B4-BE49-F238E27FC236}">
                <a16:creationId xmlns:a16="http://schemas.microsoft.com/office/drawing/2014/main" id="{072634BD-43B4-4F9C-8BC7-9DA097FCDD50}"/>
              </a:ext>
            </a:extLst>
          </p:cNvPr>
          <p:cNvGrpSpPr/>
          <p:nvPr>
            <p:custDataLst>
              <p:tags r:id="rId4"/>
            </p:custDataLst>
          </p:nvPr>
        </p:nvGrpSpPr>
        <p:grpSpPr>
          <a:xfrm>
            <a:off x="4517645" y="2868283"/>
            <a:ext cx="5370513" cy="534987"/>
            <a:chOff x="3275856" y="2348880"/>
            <a:chExt cx="5370513" cy="534987"/>
          </a:xfrm>
        </p:grpSpPr>
        <p:grpSp>
          <p:nvGrpSpPr>
            <p:cNvPr id="118" name="组合 117">
              <a:extLst>
                <a:ext uri="{FF2B5EF4-FFF2-40B4-BE49-F238E27FC236}">
                  <a16:creationId xmlns:a16="http://schemas.microsoft.com/office/drawing/2014/main" id="{B0F98D02-F491-47E1-A265-8F60B171BCF7}"/>
                </a:ext>
              </a:extLst>
            </p:cNvPr>
            <p:cNvGrpSpPr/>
            <p:nvPr/>
          </p:nvGrpSpPr>
          <p:grpSpPr>
            <a:xfrm>
              <a:off x="3275856" y="2348880"/>
              <a:ext cx="689474" cy="534987"/>
              <a:chOff x="3275856" y="2407756"/>
              <a:chExt cx="689474" cy="534987"/>
            </a:xfrm>
          </p:grpSpPr>
          <p:sp>
            <p:nvSpPr>
              <p:cNvPr id="124" name="矩形 123">
                <a:extLst>
                  <a:ext uri="{FF2B5EF4-FFF2-40B4-BE49-F238E27FC236}">
                    <a16:creationId xmlns:a16="http://schemas.microsoft.com/office/drawing/2014/main" id="{367B2F9B-9FB2-498C-AD93-DAC733D47948}"/>
                  </a:ext>
                </a:extLst>
              </p:cNvPr>
              <p:cNvSpPr/>
              <p:nvPr>
                <p:custDataLst>
                  <p:tags r:id="rId9"/>
                </p:custDataLst>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25" name="文本框 78">
                <a:extLst>
                  <a:ext uri="{FF2B5EF4-FFF2-40B4-BE49-F238E27FC236}">
                    <a16:creationId xmlns:a16="http://schemas.microsoft.com/office/drawing/2014/main" id="{DAD6E879-E510-40FC-87E1-4935F06844FD}"/>
                  </a:ext>
                </a:extLst>
              </p:cNvPr>
              <p:cNvSpPr txBox="1">
                <a:spLocks noChangeArrowheads="1"/>
              </p:cNvSpPr>
              <p:nvPr>
                <p:custDataLst>
                  <p:tags r:id="rId10"/>
                </p:custDataLst>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02</a:t>
                </a:r>
                <a:endParaRPr lang="zh-CN" altLang="en-US" sz="2700" dirty="0">
                  <a:solidFill>
                    <a:schemeClr val="bg2">
                      <a:lumMod val="90000"/>
                    </a:schemeClr>
                  </a:solidFill>
                  <a:latin typeface="Impact" panose="020B0806030902050204" pitchFamily="34" charset="0"/>
                </a:endParaRPr>
              </a:p>
            </p:txBody>
          </p:sp>
        </p:grpSp>
        <p:grpSp>
          <p:nvGrpSpPr>
            <p:cNvPr id="119" name="组合 118">
              <a:extLst>
                <a:ext uri="{FF2B5EF4-FFF2-40B4-BE49-F238E27FC236}">
                  <a16:creationId xmlns:a16="http://schemas.microsoft.com/office/drawing/2014/main" id="{CDF420F0-3708-4C04-934E-AAEAB0788A2E}"/>
                </a:ext>
              </a:extLst>
            </p:cNvPr>
            <p:cNvGrpSpPr/>
            <p:nvPr/>
          </p:nvGrpSpPr>
          <p:grpSpPr>
            <a:xfrm>
              <a:off x="3937844" y="2348880"/>
              <a:ext cx="4708525" cy="534987"/>
              <a:chOff x="3937844" y="2407756"/>
              <a:chExt cx="4708525" cy="534987"/>
            </a:xfrm>
          </p:grpSpPr>
          <p:sp>
            <p:nvSpPr>
              <p:cNvPr id="120" name="文本框 73">
                <a:extLst>
                  <a:ext uri="{FF2B5EF4-FFF2-40B4-BE49-F238E27FC236}">
                    <a16:creationId xmlns:a16="http://schemas.microsoft.com/office/drawing/2014/main" id="{02730070-61B1-49F7-9068-492DABCD78C8}"/>
                  </a:ext>
                </a:extLst>
              </p:cNvPr>
              <p:cNvSpPr txBox="1">
                <a:spLocks noChangeArrowheads="1"/>
              </p:cNvSpPr>
              <p:nvPr>
                <p:custDataLst>
                  <p:tags r:id="rId5"/>
                </p:custDataLst>
              </p:nvPr>
            </p:nvSpPr>
            <p:spPr bwMode="auto">
              <a:xfrm>
                <a:off x="5326034" y="2449079"/>
                <a:ext cx="2499719"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sym typeface="+mn-ea"/>
                  </a:rPr>
                  <a:t>Method Design</a:t>
                </a:r>
                <a:endParaRPr lang="en-US" altLang="zh-CN" sz="2400" b="1" dirty="0">
                  <a:solidFill>
                    <a:schemeClr val="bg2">
                      <a:lumMod val="90000"/>
                    </a:schemeClr>
                  </a:solidFill>
                  <a:latin typeface="Times New Roman" panose="02020603050405020304" pitchFamily="18" charset="0"/>
                  <a:ea typeface="微软雅黑" panose="020B0503020204020204" charset="-122"/>
                </a:endParaRPr>
              </a:p>
            </p:txBody>
          </p:sp>
          <p:sp>
            <p:nvSpPr>
              <p:cNvPr id="121" name="矩形 120">
                <a:extLst>
                  <a:ext uri="{FF2B5EF4-FFF2-40B4-BE49-F238E27FC236}">
                    <a16:creationId xmlns:a16="http://schemas.microsoft.com/office/drawing/2014/main" id="{A61893DD-082A-48F3-8F5C-5D39568D1CCB}"/>
                  </a:ext>
                </a:extLst>
              </p:cNvPr>
              <p:cNvSpPr/>
              <p:nvPr>
                <p:custDataLst>
                  <p:tags r:id="rId6"/>
                </p:custDataLst>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122" name="直接连接符 121">
                <a:extLst>
                  <a:ext uri="{FF2B5EF4-FFF2-40B4-BE49-F238E27FC236}">
                    <a16:creationId xmlns:a16="http://schemas.microsoft.com/office/drawing/2014/main" id="{2975DF1B-F386-4182-B0F3-C5E835BCF4C6}"/>
                  </a:ext>
                </a:extLst>
              </p:cNvPr>
              <p:cNvCxnSpPr/>
              <p:nvPr>
                <p:custDataLst>
                  <p:tags r:id="rId7"/>
                </p:custDataLst>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23" name="Freeform 30">
                <a:extLst>
                  <a:ext uri="{FF2B5EF4-FFF2-40B4-BE49-F238E27FC236}">
                    <a16:creationId xmlns:a16="http://schemas.microsoft.com/office/drawing/2014/main" id="{92B711A4-043B-4289-9DCD-651E549DD05B}"/>
                  </a:ext>
                </a:extLst>
              </p:cNvPr>
              <p:cNvSpPr>
                <a:spLocks noEditPoints="1"/>
              </p:cNvSpPr>
              <p:nvPr>
                <p:custDataLst>
                  <p:tags r:id="rId8"/>
                </p:custDataLst>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chemeClr val="bg2">
                  <a:lumMod val="90000"/>
                </a:schemeClr>
              </a:solidFill>
              <a:ln>
                <a:noFill/>
              </a:ln>
            </p:spPr>
            <p:txBody>
              <a:bodyPr/>
              <a:lstStyle/>
              <a:p>
                <a:pPr>
                  <a:defRPr/>
                </a:pPr>
                <a:endParaRPr lang="zh-CN" altLang="en-US" b="1" dirty="0">
                  <a:solidFill>
                    <a:prstClr val="black"/>
                  </a:solidFill>
                </a:endParaRPr>
              </a:p>
            </p:txBody>
          </p:sp>
        </p:grpSp>
      </p:grpSp>
    </p:spTree>
    <p:extLst>
      <p:ext uri="{BB962C8B-B14F-4D97-AF65-F5344CB8AC3E}">
        <p14:creationId xmlns:p14="http://schemas.microsoft.com/office/powerpoint/2010/main" val="1614139823"/>
      </p:ext>
    </p:extLst>
  </p:cSld>
  <p:clrMapOvr>
    <a:masterClrMapping/>
  </p:clrMapOvr>
  <p:transition/>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 y="1"/>
            <a:ext cx="12192001"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nvSpPr>
        <p:spPr>
          <a:xfrm>
            <a:off x="-8687" y="72603"/>
            <a:ext cx="4914152"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Future Work</a:t>
            </a:r>
          </a:p>
        </p:txBody>
      </p:sp>
      <p:sp>
        <p:nvSpPr>
          <p:cNvPr id="2" name="矩形 1">
            <a:extLst>
              <a:ext uri="{FF2B5EF4-FFF2-40B4-BE49-F238E27FC236}">
                <a16:creationId xmlns:a16="http://schemas.microsoft.com/office/drawing/2014/main" id="{217CA8A0-117C-ECF6-3E56-C80BB0734895}"/>
              </a:ext>
            </a:extLst>
          </p:cNvPr>
          <p:cNvSpPr/>
          <p:nvPr/>
        </p:nvSpPr>
        <p:spPr>
          <a:xfrm>
            <a:off x="264000" y="981000"/>
            <a:ext cx="11736000" cy="2088000"/>
          </a:xfrm>
          <a:prstGeom prst="rect">
            <a:avLst/>
          </a:prstGeom>
          <a:noFill/>
          <a:ln w="28575">
            <a:solidFill>
              <a:srgbClr val="0174AB"/>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3" name="矩形 2">
            <a:extLst>
              <a:ext uri="{FF2B5EF4-FFF2-40B4-BE49-F238E27FC236}">
                <a16:creationId xmlns:a16="http://schemas.microsoft.com/office/drawing/2014/main" id="{6BE54D1B-3B26-96E9-3CE6-D7F690791509}"/>
              </a:ext>
            </a:extLst>
          </p:cNvPr>
          <p:cNvSpPr/>
          <p:nvPr/>
        </p:nvSpPr>
        <p:spPr>
          <a:xfrm>
            <a:off x="631210" y="752888"/>
            <a:ext cx="1864789" cy="516112"/>
          </a:xfrm>
          <a:prstGeom prst="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nSpc>
                <a:spcPct val="150000"/>
              </a:lnSpc>
            </a:pPr>
            <a:r>
              <a:rPr lang="en-US" altLang="zh-CN" sz="2000" b="1" dirty="0">
                <a:solidFill>
                  <a:srgbClr val="044875"/>
                </a:solidFill>
                <a:latin typeface="Times New Roman" panose="02020603050405020304" pitchFamily="18" charset="0"/>
                <a:cs typeface="Times New Roman" panose="02020603050405020304" pitchFamily="18" charset="0"/>
              </a:rPr>
              <a:t>Contributions</a:t>
            </a:r>
          </a:p>
        </p:txBody>
      </p:sp>
      <p:sp>
        <p:nvSpPr>
          <p:cNvPr id="14" name="文本框 13">
            <a:extLst>
              <a:ext uri="{FF2B5EF4-FFF2-40B4-BE49-F238E27FC236}">
                <a16:creationId xmlns:a16="http://schemas.microsoft.com/office/drawing/2014/main" id="{2DB8B6C8-30C2-5C92-FEC7-B03CAA2CB12B}"/>
              </a:ext>
            </a:extLst>
          </p:cNvPr>
          <p:cNvSpPr txBox="1"/>
          <p:nvPr/>
        </p:nvSpPr>
        <p:spPr>
          <a:xfrm>
            <a:off x="407995" y="1232012"/>
            <a:ext cx="11357425" cy="1704249"/>
          </a:xfrm>
          <a:prstGeom prst="rect">
            <a:avLst/>
          </a:prstGeom>
          <a:noFill/>
        </p:spPr>
        <p:txBody>
          <a:bodyPr wrap="square">
            <a:spAutoFit/>
          </a:bodyPr>
          <a:lstStyle>
            <a:defPPr>
              <a:defRPr lang="zh-CN"/>
            </a:defPPr>
            <a:lvl1pPr>
              <a:defRPr>
                <a:latin typeface="Arial" panose="020B0604020202020204" pitchFamily="34" charset="0"/>
                <a:cs typeface="Arial" panose="020B0604020202020204" pitchFamily="34" charset="0"/>
              </a:defRPr>
            </a:lvl1pPr>
          </a:lstStyle>
          <a:p>
            <a:pPr marL="342900" indent="-342900">
              <a:lnSpc>
                <a:spcPct val="150000"/>
              </a:lnSpc>
              <a:buFont typeface="+mj-lt"/>
              <a:buAutoNum type="arabicPeriod"/>
            </a:pPr>
            <a:r>
              <a:rPr lang="en-US" altLang="zh-CN" dirty="0">
                <a:latin typeface="Times New Roman" panose="02020603050405020304" pitchFamily="18" charset="0"/>
                <a:cs typeface="Times New Roman" panose="02020603050405020304" pitchFamily="18" charset="0"/>
              </a:rPr>
              <a:t>Developed HMAPPO, a hierarchical multi-agent PPO-based method, for real-time scheduling of DMOFJSP-PNW with objectives of minimizing total weighted tardiness, maximizing machine utilization, and minimizing workload variance. </a:t>
            </a:r>
          </a:p>
          <a:p>
            <a:pPr marL="342900" indent="-342900">
              <a:lnSpc>
                <a:spcPct val="150000"/>
              </a:lnSpc>
              <a:buFont typeface="+mj-lt"/>
              <a:buAutoNum type="arabicPeriod"/>
            </a:pPr>
            <a:r>
              <a:rPr lang="en-US" altLang="zh-CN" dirty="0">
                <a:latin typeface="Times New Roman" panose="02020603050405020304" pitchFamily="18" charset="0"/>
                <a:cs typeface="Times New Roman" panose="02020603050405020304" pitchFamily="18" charset="0"/>
              </a:rPr>
              <a:t>Achieved adaptability to dynamic disturbances such as job insertions and machine breakdowns.</a:t>
            </a:r>
          </a:p>
        </p:txBody>
      </p:sp>
      <p:grpSp>
        <p:nvGrpSpPr>
          <p:cNvPr id="20" name="组合 19">
            <a:extLst>
              <a:ext uri="{FF2B5EF4-FFF2-40B4-BE49-F238E27FC236}">
                <a16:creationId xmlns:a16="http://schemas.microsoft.com/office/drawing/2014/main" id="{9989C16C-EBA7-3EA7-32F2-46CAA12CC5D8}"/>
              </a:ext>
            </a:extLst>
          </p:cNvPr>
          <p:cNvGrpSpPr/>
          <p:nvPr/>
        </p:nvGrpSpPr>
        <p:grpSpPr>
          <a:xfrm>
            <a:off x="-1" y="6553200"/>
            <a:ext cx="12192001" cy="304800"/>
            <a:chOff x="0" y="6569404"/>
            <a:chExt cx="9144000" cy="288000"/>
          </a:xfrm>
        </p:grpSpPr>
        <p:sp>
          <p:nvSpPr>
            <p:cNvPr id="21" name="矩形 20">
              <a:extLst>
                <a:ext uri="{FF2B5EF4-FFF2-40B4-BE49-F238E27FC236}">
                  <a16:creationId xmlns:a16="http://schemas.microsoft.com/office/drawing/2014/main" id="{8D450375-0972-524A-0970-BB04647BFC53}"/>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22" name="矩形 21">
              <a:extLst>
                <a:ext uri="{FF2B5EF4-FFF2-40B4-BE49-F238E27FC236}">
                  <a16:creationId xmlns:a16="http://schemas.microsoft.com/office/drawing/2014/main" id="{68A0CC05-1CE4-DBC0-2306-1BCFD0C6DAE1}"/>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23" name="灯片编号占位符 5">
            <a:extLst>
              <a:ext uri="{FF2B5EF4-FFF2-40B4-BE49-F238E27FC236}">
                <a16:creationId xmlns:a16="http://schemas.microsoft.com/office/drawing/2014/main" id="{707D6DD2-8B0A-7214-1CE8-1F0C7BEBEE78}"/>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148</a:t>
            </a:fld>
            <a:endParaRPr lang="zh-HK" altLang="en-US" sz="1600" dirty="0">
              <a:solidFill>
                <a:schemeClr val="bg1"/>
              </a:solidFill>
            </a:endParaRPr>
          </a:p>
        </p:txBody>
      </p:sp>
      <p:sp>
        <p:nvSpPr>
          <p:cNvPr id="11" name="矩形 10">
            <a:extLst>
              <a:ext uri="{FF2B5EF4-FFF2-40B4-BE49-F238E27FC236}">
                <a16:creationId xmlns:a16="http://schemas.microsoft.com/office/drawing/2014/main" id="{6B686D3A-F56B-4484-81D8-BA1EEE525919}"/>
              </a:ext>
            </a:extLst>
          </p:cNvPr>
          <p:cNvSpPr/>
          <p:nvPr/>
        </p:nvSpPr>
        <p:spPr>
          <a:xfrm>
            <a:off x="264000" y="3320012"/>
            <a:ext cx="11736000" cy="3132988"/>
          </a:xfrm>
          <a:prstGeom prst="rect">
            <a:avLst/>
          </a:prstGeom>
          <a:noFill/>
          <a:ln w="28575">
            <a:solidFill>
              <a:srgbClr val="0174AB"/>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12" name="矩形 11">
            <a:extLst>
              <a:ext uri="{FF2B5EF4-FFF2-40B4-BE49-F238E27FC236}">
                <a16:creationId xmlns:a16="http://schemas.microsoft.com/office/drawing/2014/main" id="{9BCC986A-0D17-4499-A947-4708B2FD3D2A}"/>
              </a:ext>
            </a:extLst>
          </p:cNvPr>
          <p:cNvSpPr/>
          <p:nvPr/>
        </p:nvSpPr>
        <p:spPr>
          <a:xfrm>
            <a:off x="630588" y="3137498"/>
            <a:ext cx="1864788" cy="516112"/>
          </a:xfrm>
          <a:prstGeom prst="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nSpc>
                <a:spcPct val="150000"/>
              </a:lnSpc>
            </a:pPr>
            <a:r>
              <a:rPr lang="en-US" altLang="zh-CN" sz="2000" b="1" dirty="0">
                <a:solidFill>
                  <a:srgbClr val="044875"/>
                </a:solidFill>
                <a:latin typeface="Times New Roman" panose="02020603050405020304" pitchFamily="18" charset="0"/>
                <a:cs typeface="Times New Roman" panose="02020603050405020304" pitchFamily="18" charset="0"/>
              </a:rPr>
              <a:t>Future Work</a:t>
            </a:r>
          </a:p>
        </p:txBody>
      </p:sp>
      <p:sp>
        <p:nvSpPr>
          <p:cNvPr id="13" name="文本框 12">
            <a:extLst>
              <a:ext uri="{FF2B5EF4-FFF2-40B4-BE49-F238E27FC236}">
                <a16:creationId xmlns:a16="http://schemas.microsoft.com/office/drawing/2014/main" id="{4F54DA88-8DA8-4FD5-87E6-0EE5C3D14824}"/>
              </a:ext>
            </a:extLst>
          </p:cNvPr>
          <p:cNvSpPr txBox="1"/>
          <p:nvPr/>
        </p:nvSpPr>
        <p:spPr>
          <a:xfrm>
            <a:off x="479994" y="3841780"/>
            <a:ext cx="11520006" cy="2120068"/>
          </a:xfrm>
          <a:prstGeom prst="rect">
            <a:avLst/>
          </a:prstGeom>
          <a:noFill/>
        </p:spPr>
        <p:txBody>
          <a:bodyPr wrap="square">
            <a:spAutoFit/>
          </a:bodyPr>
          <a:lstStyle>
            <a:defPPr>
              <a:defRPr lang="zh-CN"/>
            </a:defPPr>
            <a:lvl1pPr>
              <a:defRPr>
                <a:latin typeface="Arial" panose="020B0604020202020204" pitchFamily="34" charset="0"/>
                <a:cs typeface="Arial" panose="020B0604020202020204" pitchFamily="34" charset="0"/>
              </a:defRPr>
            </a:lvl1pPr>
          </a:lstStyle>
          <a:p>
            <a:pPr marL="342900" marR="0" lvl="0" indent="-342900" algn="l" defTabSz="914400" rtl="0" eaLnBrk="0" fontAlgn="base" latinLnBrk="0" hangingPunct="0">
              <a:lnSpc>
                <a:spcPct val="150000"/>
              </a:lnSpc>
              <a:spcBef>
                <a:spcPct val="0"/>
              </a:spcBef>
              <a:spcAft>
                <a:spcPct val="0"/>
              </a:spcAft>
              <a:buClrTx/>
              <a:buSzTx/>
              <a:buFont typeface="+mj-lt"/>
              <a:buAutoNum type="arabicPeriod"/>
              <a:tabLst/>
            </a:pPr>
            <a:r>
              <a:rPr kumimoji="0" lang="zh-CN" altLang="zh-CN"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Investigate additional uncertainties, such as material shortages and processing time variations.</a:t>
            </a:r>
          </a:p>
          <a:p>
            <a:pPr marL="342900" marR="0" lvl="0" indent="-342900" algn="l" defTabSz="914400" rtl="0" eaLnBrk="0" fontAlgn="base" latinLnBrk="0" hangingPunct="0">
              <a:lnSpc>
                <a:spcPct val="150000"/>
              </a:lnSpc>
              <a:spcBef>
                <a:spcPct val="0"/>
              </a:spcBef>
              <a:spcAft>
                <a:spcPct val="0"/>
              </a:spcAft>
              <a:buClrTx/>
              <a:buSzTx/>
              <a:buFont typeface="+mj-lt"/>
              <a:buAutoNum type="arabicPeriod"/>
              <a:tabLst/>
            </a:pPr>
            <a:r>
              <a:rPr kumimoji="0" lang="zh-CN" altLang="zh-CN"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Introduce new objectives like energy consumption and production costs to broaden applicability.</a:t>
            </a:r>
          </a:p>
          <a:p>
            <a:pPr marL="342900" marR="0" lvl="0" indent="-342900" algn="l" defTabSz="914400" rtl="0" eaLnBrk="0" fontAlgn="base" latinLnBrk="0" hangingPunct="0">
              <a:lnSpc>
                <a:spcPct val="150000"/>
              </a:lnSpc>
              <a:spcBef>
                <a:spcPct val="0"/>
              </a:spcBef>
              <a:spcAft>
                <a:spcPct val="0"/>
              </a:spcAft>
              <a:buClrTx/>
              <a:buSzTx/>
              <a:buFont typeface="+mj-lt"/>
              <a:buAutoNum type="arabicPeriod"/>
              <a:tabLst/>
            </a:pPr>
            <a:r>
              <a:rPr kumimoji="0" lang="zh-CN" altLang="zh-CN"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Design heuristics to estimate machine breakdowns for improved decision-making.</a:t>
            </a:r>
          </a:p>
          <a:p>
            <a:pPr marL="342900" marR="0" lvl="0" indent="-342900" algn="l" defTabSz="914400" rtl="0" eaLnBrk="0" fontAlgn="base" latinLnBrk="0" hangingPunct="0">
              <a:lnSpc>
                <a:spcPct val="150000"/>
              </a:lnSpc>
              <a:spcBef>
                <a:spcPct val="0"/>
              </a:spcBef>
              <a:spcAft>
                <a:spcPct val="0"/>
              </a:spcAft>
              <a:buClrTx/>
              <a:buSzTx/>
              <a:buFont typeface="+mj-lt"/>
              <a:buAutoNum type="arabicPeriod"/>
              <a:tabLst/>
            </a:pPr>
            <a:r>
              <a:rPr kumimoji="0" lang="zh-CN" altLang="zh-CN"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Develop a decentralized scheduling framework with intelligent DRL agents for individual machines.</a:t>
            </a:r>
          </a:p>
          <a:p>
            <a:pPr marL="342900" marR="0" lvl="0" indent="-342900" algn="l" defTabSz="914400" rtl="0" eaLnBrk="0" fontAlgn="base" latinLnBrk="0" hangingPunct="0">
              <a:lnSpc>
                <a:spcPct val="150000"/>
              </a:lnSpc>
              <a:spcBef>
                <a:spcPct val="0"/>
              </a:spcBef>
              <a:spcAft>
                <a:spcPct val="0"/>
              </a:spcAft>
              <a:buClrTx/>
              <a:buSzTx/>
              <a:buFont typeface="+mj-lt"/>
              <a:buAutoNum type="arabicPeriod"/>
              <a:tabLst/>
            </a:pPr>
            <a:r>
              <a:rPr kumimoji="0" lang="zh-CN" altLang="zh-CN"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Study cooperation mechanisms among agents for more complex and larger-scale manufacturing systems.</a:t>
            </a:r>
            <a:endParaRPr lang="en-US" altLang="zh-C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97336654"/>
      </p:ext>
    </p:extLst>
  </p:cSld>
  <p:clrMapOvr>
    <a:masterClrMapping/>
  </p:clrMapOvr>
  <p:transition/>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152196" y="2564905"/>
            <a:ext cx="7887608" cy="1311449"/>
          </a:xfrm>
          <a:prstGeom prst="rect">
            <a:avLst/>
          </a:prstGeom>
        </p:spPr>
        <p:txBody>
          <a:bodyPr wrap="none" anchor="ctr">
            <a:spAutoFit/>
          </a:bodyPr>
          <a:lstStyle/>
          <a:p>
            <a:pPr algn="ctr">
              <a:lnSpc>
                <a:spcPct val="150000"/>
              </a:lnSpc>
              <a:defRPr/>
            </a:pPr>
            <a:r>
              <a:rPr lang="en-US" altLang="zh-CN" sz="6000" b="1" dirty="0">
                <a:solidFill>
                  <a:srgbClr val="0174AB"/>
                </a:solidFill>
                <a:latin typeface="Times New Roman" panose="02020603050405020304" pitchFamily="18" charset="0"/>
                <a:ea typeface="微软雅黑" panose="020B0503020204020204" charset="-122"/>
                <a:cs typeface="Times New Roman" panose="02020603050405020304" pitchFamily="18" charset="0"/>
              </a:rPr>
              <a:t>Thank you for listening</a:t>
            </a:r>
            <a:endParaRPr lang="zh-CN" altLang="en-US" sz="6000" b="1" dirty="0">
              <a:solidFill>
                <a:srgbClr val="0174AB"/>
              </a:solidFill>
              <a:latin typeface="Times New Roman" panose="02020603050405020304" pitchFamily="18" charset="0"/>
              <a:ea typeface="微软雅黑" panose="020B0503020204020204" charset="-122"/>
              <a:cs typeface="Times New Roman" panose="02020603050405020304" pitchFamily="18" charset="0"/>
            </a:endParaRPr>
          </a:p>
        </p:txBody>
      </p:sp>
      <p:sp>
        <p:nvSpPr>
          <p:cNvPr id="2" name="灯片编号占位符 1">
            <a:extLst>
              <a:ext uri="{FF2B5EF4-FFF2-40B4-BE49-F238E27FC236}">
                <a16:creationId xmlns:a16="http://schemas.microsoft.com/office/drawing/2014/main" id="{F465ADBF-EE2C-1726-B00A-9A7397C4D9B8}"/>
              </a:ext>
            </a:extLst>
          </p:cNvPr>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t>149</a:t>
            </a:fld>
            <a:endParaRPr lang="zh-HK" altLang="en-US">
              <a:solidFill>
                <a:prstClr val="black">
                  <a:tint val="75000"/>
                </a:prstClr>
              </a:solidFill>
            </a:endParaRPr>
          </a:p>
        </p:txBody>
      </p:sp>
      <p:pic>
        <p:nvPicPr>
          <p:cNvPr id="4" name="图片 3">
            <a:extLst>
              <a:ext uri="{FF2B5EF4-FFF2-40B4-BE49-F238E27FC236}">
                <a16:creationId xmlns:a16="http://schemas.microsoft.com/office/drawing/2014/main" id="{0924D049-BA61-AE6A-9209-4A72F2A5EF75}"/>
              </a:ext>
            </a:extLst>
          </p:cNvPr>
          <p:cNvPicPr>
            <a:picLocks noChangeAspect="1"/>
          </p:cNvPicPr>
          <p:nvPr/>
        </p:nvPicPr>
        <p:blipFill>
          <a:blip r:embed="rId3" cstate="print">
            <a:clrChange>
              <a:clrFrom>
                <a:srgbClr val="FFFFFF"/>
              </a:clrFrom>
              <a:clrTo>
                <a:srgbClr val="FFFFFF">
                  <a:alpha val="0"/>
                </a:srgbClr>
              </a:clrTo>
            </a:clrChange>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spTree>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 y="1"/>
            <a:ext cx="12174172"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72" name="文本框 71"/>
          <p:cNvSpPr txBox="1"/>
          <p:nvPr/>
        </p:nvSpPr>
        <p:spPr>
          <a:xfrm>
            <a:off x="21488" y="55940"/>
            <a:ext cx="6539897"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a:t>
            </a:r>
          </a:p>
        </p:txBody>
      </p:sp>
      <p:grpSp>
        <p:nvGrpSpPr>
          <p:cNvPr id="8" name="组合 7">
            <a:extLst>
              <a:ext uri="{FF2B5EF4-FFF2-40B4-BE49-F238E27FC236}">
                <a16:creationId xmlns:a16="http://schemas.microsoft.com/office/drawing/2014/main" id="{42273231-EDBC-C49A-AFA8-80C3E13B54F9}"/>
              </a:ext>
            </a:extLst>
          </p:cNvPr>
          <p:cNvGrpSpPr/>
          <p:nvPr/>
        </p:nvGrpSpPr>
        <p:grpSpPr>
          <a:xfrm>
            <a:off x="-1" y="6553200"/>
            <a:ext cx="12192001" cy="304800"/>
            <a:chOff x="0" y="6569404"/>
            <a:chExt cx="9144000" cy="288000"/>
          </a:xfrm>
        </p:grpSpPr>
        <p:sp>
          <p:nvSpPr>
            <p:cNvPr id="9" name="矩形 8">
              <a:extLst>
                <a:ext uri="{FF2B5EF4-FFF2-40B4-BE49-F238E27FC236}">
                  <a16:creationId xmlns:a16="http://schemas.microsoft.com/office/drawing/2014/main" id="{C81F5565-EEDB-C8DD-DA6B-80C17FB35F6E}"/>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0" name="矩形 9">
              <a:extLst>
                <a:ext uri="{FF2B5EF4-FFF2-40B4-BE49-F238E27FC236}">
                  <a16:creationId xmlns:a16="http://schemas.microsoft.com/office/drawing/2014/main" id="{6F7005D1-DBF9-05EE-ED3E-12B0843CBB66}"/>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1" name="灯片编号占位符 5">
            <a:extLst>
              <a:ext uri="{FF2B5EF4-FFF2-40B4-BE49-F238E27FC236}">
                <a16:creationId xmlns:a16="http://schemas.microsoft.com/office/drawing/2014/main" id="{4EF389DF-1513-4741-38C2-235175018841}"/>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15</a:t>
            </a:fld>
            <a:endParaRPr lang="zh-HK" altLang="en-US" sz="1600" dirty="0">
              <a:solidFill>
                <a:schemeClr val="bg1"/>
              </a:solidFill>
            </a:endParaRPr>
          </a:p>
        </p:txBody>
      </p:sp>
      <p:pic>
        <p:nvPicPr>
          <p:cNvPr id="3" name="图片 2">
            <a:extLst>
              <a:ext uri="{FF2B5EF4-FFF2-40B4-BE49-F238E27FC236}">
                <a16:creationId xmlns:a16="http://schemas.microsoft.com/office/drawing/2014/main" id="{0DCB9B3C-5490-4DC8-859A-5307DBE4F4C6}"/>
              </a:ext>
            </a:extLst>
          </p:cNvPr>
          <p:cNvPicPr>
            <a:picLocks noChangeAspect="1"/>
          </p:cNvPicPr>
          <p:nvPr/>
        </p:nvPicPr>
        <p:blipFill>
          <a:blip r:embed="rId3"/>
          <a:stretch>
            <a:fillRect/>
          </a:stretch>
        </p:blipFill>
        <p:spPr>
          <a:xfrm>
            <a:off x="0" y="888643"/>
            <a:ext cx="12192000" cy="5080714"/>
          </a:xfrm>
          <a:prstGeom prst="rect">
            <a:avLst/>
          </a:prstGeom>
        </p:spPr>
      </p:pic>
    </p:spTree>
    <p:extLst>
      <p:ext uri="{BB962C8B-B14F-4D97-AF65-F5344CB8AC3E}">
        <p14:creationId xmlns:p14="http://schemas.microsoft.com/office/powerpoint/2010/main" val="1922003066"/>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 y="1"/>
            <a:ext cx="12174172"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72" name="文本框 71"/>
          <p:cNvSpPr txBox="1"/>
          <p:nvPr/>
        </p:nvSpPr>
        <p:spPr>
          <a:xfrm>
            <a:off x="21488" y="55940"/>
            <a:ext cx="6539897"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a:t>
            </a:r>
          </a:p>
        </p:txBody>
      </p:sp>
      <p:sp>
        <p:nvSpPr>
          <p:cNvPr id="2" name="Rectangle 2"/>
          <p:cNvSpPr>
            <a:spLocks noChangeArrowheads="1"/>
          </p:cNvSpPr>
          <p:nvPr/>
        </p:nvSpPr>
        <p:spPr bwMode="auto">
          <a:xfrm>
            <a:off x="2639616" y="1300118"/>
            <a:ext cx="1208056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latin typeface="Arial" panose="020B0604020202020204" pitchFamily="34" charset="0"/>
              <a:cs typeface="Arial" panose="020B0604020202020204" pitchFamily="34" charset="0"/>
            </a:endParaRPr>
          </a:p>
        </p:txBody>
      </p:sp>
      <p:grpSp>
        <p:nvGrpSpPr>
          <p:cNvPr id="8" name="组合 7">
            <a:extLst>
              <a:ext uri="{FF2B5EF4-FFF2-40B4-BE49-F238E27FC236}">
                <a16:creationId xmlns:a16="http://schemas.microsoft.com/office/drawing/2014/main" id="{42273231-EDBC-C49A-AFA8-80C3E13B54F9}"/>
              </a:ext>
            </a:extLst>
          </p:cNvPr>
          <p:cNvGrpSpPr/>
          <p:nvPr/>
        </p:nvGrpSpPr>
        <p:grpSpPr>
          <a:xfrm>
            <a:off x="-1" y="6553200"/>
            <a:ext cx="12192001" cy="304800"/>
            <a:chOff x="0" y="6569404"/>
            <a:chExt cx="9144000" cy="288000"/>
          </a:xfrm>
        </p:grpSpPr>
        <p:sp>
          <p:nvSpPr>
            <p:cNvPr id="9" name="矩形 8">
              <a:extLst>
                <a:ext uri="{FF2B5EF4-FFF2-40B4-BE49-F238E27FC236}">
                  <a16:creationId xmlns:a16="http://schemas.microsoft.com/office/drawing/2014/main" id="{C81F5565-EEDB-C8DD-DA6B-80C17FB35F6E}"/>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0" name="矩形 9">
              <a:extLst>
                <a:ext uri="{FF2B5EF4-FFF2-40B4-BE49-F238E27FC236}">
                  <a16:creationId xmlns:a16="http://schemas.microsoft.com/office/drawing/2014/main" id="{6F7005D1-DBF9-05EE-ED3E-12B0843CBB66}"/>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1" name="灯片编号占位符 5">
            <a:extLst>
              <a:ext uri="{FF2B5EF4-FFF2-40B4-BE49-F238E27FC236}">
                <a16:creationId xmlns:a16="http://schemas.microsoft.com/office/drawing/2014/main" id="{4EF389DF-1513-4741-38C2-235175018841}"/>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16</a:t>
            </a:fld>
            <a:endParaRPr lang="zh-HK" altLang="en-US" sz="1600" dirty="0">
              <a:solidFill>
                <a:schemeClr val="bg1"/>
              </a:solidFill>
            </a:endParaRPr>
          </a:p>
        </p:txBody>
      </p:sp>
      <p:pic>
        <p:nvPicPr>
          <p:cNvPr id="4" name="图片 3">
            <a:extLst>
              <a:ext uri="{FF2B5EF4-FFF2-40B4-BE49-F238E27FC236}">
                <a16:creationId xmlns:a16="http://schemas.microsoft.com/office/drawing/2014/main" id="{D9A8D939-3936-423D-8B33-9D683E73C88B}"/>
              </a:ext>
            </a:extLst>
          </p:cNvPr>
          <p:cNvPicPr>
            <a:picLocks noChangeAspect="1"/>
          </p:cNvPicPr>
          <p:nvPr/>
        </p:nvPicPr>
        <p:blipFill>
          <a:blip r:embed="rId3"/>
          <a:stretch>
            <a:fillRect/>
          </a:stretch>
        </p:blipFill>
        <p:spPr>
          <a:xfrm>
            <a:off x="296884" y="873972"/>
            <a:ext cx="6057721" cy="5260351"/>
          </a:xfrm>
          <a:prstGeom prst="rect">
            <a:avLst/>
          </a:prstGeom>
        </p:spPr>
      </p:pic>
      <p:pic>
        <p:nvPicPr>
          <p:cNvPr id="5" name="图片 4">
            <a:extLst>
              <a:ext uri="{FF2B5EF4-FFF2-40B4-BE49-F238E27FC236}">
                <a16:creationId xmlns:a16="http://schemas.microsoft.com/office/drawing/2014/main" id="{F6970C6D-6BA8-4DFF-9C82-006F38582A84}"/>
              </a:ext>
            </a:extLst>
          </p:cNvPr>
          <p:cNvPicPr>
            <a:picLocks noChangeAspect="1"/>
          </p:cNvPicPr>
          <p:nvPr/>
        </p:nvPicPr>
        <p:blipFill>
          <a:blip r:embed="rId4"/>
          <a:stretch>
            <a:fillRect/>
          </a:stretch>
        </p:blipFill>
        <p:spPr>
          <a:xfrm>
            <a:off x="6423414" y="994950"/>
            <a:ext cx="5471702" cy="5324993"/>
          </a:xfrm>
          <a:prstGeom prst="rect">
            <a:avLst/>
          </a:prstGeom>
        </p:spPr>
      </p:pic>
    </p:spTree>
    <p:extLst>
      <p:ext uri="{BB962C8B-B14F-4D97-AF65-F5344CB8AC3E}">
        <p14:creationId xmlns:p14="http://schemas.microsoft.com/office/powerpoint/2010/main" val="2511122185"/>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a:extLst>
              <a:ext uri="{FF2B5EF4-FFF2-40B4-BE49-F238E27FC236}">
                <a16:creationId xmlns:a16="http://schemas.microsoft.com/office/drawing/2014/main" id="{A12DB193-F8DD-6FCA-B5E9-7121D87439AB}"/>
              </a:ext>
            </a:extLst>
          </p:cNvPr>
          <p:cNvGrpSpPr/>
          <p:nvPr/>
        </p:nvGrpSpPr>
        <p:grpSpPr>
          <a:xfrm>
            <a:off x="-1" y="6553200"/>
            <a:ext cx="12192001" cy="304800"/>
            <a:chOff x="0" y="6569404"/>
            <a:chExt cx="9144000" cy="288000"/>
          </a:xfrm>
        </p:grpSpPr>
        <p:sp>
          <p:nvSpPr>
            <p:cNvPr id="7" name="矩形 6">
              <a:extLst>
                <a:ext uri="{FF2B5EF4-FFF2-40B4-BE49-F238E27FC236}">
                  <a16:creationId xmlns:a16="http://schemas.microsoft.com/office/drawing/2014/main" id="{00980EC1-C6F8-0E50-82B5-760A984290C4}"/>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8" name="矩形 7">
              <a:extLst>
                <a:ext uri="{FF2B5EF4-FFF2-40B4-BE49-F238E27FC236}">
                  <a16:creationId xmlns:a16="http://schemas.microsoft.com/office/drawing/2014/main" id="{8D956A88-734D-3030-DA71-6B1F2DAC6F50}"/>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9" name="灯片编号占位符 5">
            <a:extLst>
              <a:ext uri="{FF2B5EF4-FFF2-40B4-BE49-F238E27FC236}">
                <a16:creationId xmlns:a16="http://schemas.microsoft.com/office/drawing/2014/main" id="{D5816DBB-D797-AED8-3BE7-1DAEC92B0450}"/>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17</a:t>
            </a:fld>
            <a:endParaRPr lang="zh-HK" altLang="en-US" sz="1600" dirty="0">
              <a:solidFill>
                <a:schemeClr val="bg1"/>
              </a:solidFill>
            </a:endParaRPr>
          </a:p>
        </p:txBody>
      </p:sp>
      <p:pic>
        <p:nvPicPr>
          <p:cNvPr id="21" name="图片 20">
            <a:extLst>
              <a:ext uri="{FF2B5EF4-FFF2-40B4-BE49-F238E27FC236}">
                <a16:creationId xmlns:a16="http://schemas.microsoft.com/office/drawing/2014/main" id="{64B072C6-BD53-F038-B3AE-39D5EE3AD758}"/>
              </a:ext>
            </a:extLst>
          </p:cNvPr>
          <p:cNvPicPr>
            <a:picLocks noChangeAspect="1"/>
          </p:cNvPicPr>
          <p:nvPr/>
        </p:nvPicPr>
        <p:blipFill>
          <a:blip r:embed="rId31" cstate="print">
            <a:clrChange>
              <a:clrFrom>
                <a:srgbClr val="FFFFFF"/>
              </a:clrFrom>
              <a:clrTo>
                <a:srgbClr val="FFFFFF">
                  <a:alpha val="0"/>
                </a:srgbClr>
              </a:clrTo>
            </a:clrChange>
            <a:extLst>
              <a:ext uri="{BEBA8EAE-BF5A-486C-A8C5-ECC9F3942E4B}">
                <a14:imgProps xmlns:a14="http://schemas.microsoft.com/office/drawing/2010/main">
                  <a14:imgLayer r:embed="rId32">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grpSp>
        <p:nvGrpSpPr>
          <p:cNvPr id="55" name="组合 18">
            <a:extLst>
              <a:ext uri="{FF2B5EF4-FFF2-40B4-BE49-F238E27FC236}">
                <a16:creationId xmlns:a16="http://schemas.microsoft.com/office/drawing/2014/main" id="{E32F0986-EAFC-42AC-BAF2-0E44F28EF569}"/>
              </a:ext>
            </a:extLst>
          </p:cNvPr>
          <p:cNvGrpSpPr/>
          <p:nvPr/>
        </p:nvGrpSpPr>
        <p:grpSpPr bwMode="auto">
          <a:xfrm>
            <a:off x="2409457" y="2650330"/>
            <a:ext cx="1505450" cy="1479472"/>
            <a:chOff x="1709739" y="2636838"/>
            <a:chExt cx="1590160" cy="1584325"/>
          </a:xfrm>
          <a:solidFill>
            <a:srgbClr val="044875"/>
          </a:solidFill>
        </p:grpSpPr>
        <p:sp>
          <p:nvSpPr>
            <p:cNvPr id="56" name="Freeform 6">
              <a:extLst>
                <a:ext uri="{FF2B5EF4-FFF2-40B4-BE49-F238E27FC236}">
                  <a16:creationId xmlns:a16="http://schemas.microsoft.com/office/drawing/2014/main" id="{6BC668FF-4F10-4586-ADC4-36BED2D9F29B}"/>
                </a:ext>
              </a:extLst>
            </p:cNvPr>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59" name="Freeform 7">
              <a:extLst>
                <a:ext uri="{FF2B5EF4-FFF2-40B4-BE49-F238E27FC236}">
                  <a16:creationId xmlns:a16="http://schemas.microsoft.com/office/drawing/2014/main" id="{FD6CF2D6-7E21-41AC-A49D-1EACB43374B2}"/>
                </a:ext>
              </a:extLst>
            </p:cNvPr>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0" name="Freeform 8">
              <a:extLst>
                <a:ext uri="{FF2B5EF4-FFF2-40B4-BE49-F238E27FC236}">
                  <a16:creationId xmlns:a16="http://schemas.microsoft.com/office/drawing/2014/main" id="{5649D085-732C-4910-92D1-EC6327B63455}"/>
                </a:ext>
              </a:extLst>
            </p:cNvPr>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3" name="Freeform 9">
              <a:extLst>
                <a:ext uri="{FF2B5EF4-FFF2-40B4-BE49-F238E27FC236}">
                  <a16:creationId xmlns:a16="http://schemas.microsoft.com/office/drawing/2014/main" id="{3B614722-3B3E-439B-8B0F-812039E7B78D}"/>
                </a:ext>
              </a:extLst>
            </p:cNvPr>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6" name="Freeform 10">
              <a:extLst>
                <a:ext uri="{FF2B5EF4-FFF2-40B4-BE49-F238E27FC236}">
                  <a16:creationId xmlns:a16="http://schemas.microsoft.com/office/drawing/2014/main" id="{598065AD-DB07-44F3-B049-C24DFCB73558}"/>
                </a:ext>
              </a:extLst>
            </p:cNvPr>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7" name="Freeform 11">
              <a:extLst>
                <a:ext uri="{FF2B5EF4-FFF2-40B4-BE49-F238E27FC236}">
                  <a16:creationId xmlns:a16="http://schemas.microsoft.com/office/drawing/2014/main" id="{37FCEFB3-9BFF-470A-83A2-F782D70A1905}"/>
                </a:ext>
              </a:extLst>
            </p:cNvPr>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8" name="Freeform 12">
              <a:extLst>
                <a:ext uri="{FF2B5EF4-FFF2-40B4-BE49-F238E27FC236}">
                  <a16:creationId xmlns:a16="http://schemas.microsoft.com/office/drawing/2014/main" id="{D85DB7BE-3FBE-4B92-BC67-1D6589E5B53E}"/>
                </a:ext>
              </a:extLst>
            </p:cNvPr>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9" name="Freeform 13">
              <a:extLst>
                <a:ext uri="{FF2B5EF4-FFF2-40B4-BE49-F238E27FC236}">
                  <a16:creationId xmlns:a16="http://schemas.microsoft.com/office/drawing/2014/main" id="{F304822D-4C18-4D70-85FF-0E738FA7C775}"/>
                </a:ext>
              </a:extLst>
            </p:cNvPr>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0" name="Freeform 14">
              <a:extLst>
                <a:ext uri="{FF2B5EF4-FFF2-40B4-BE49-F238E27FC236}">
                  <a16:creationId xmlns:a16="http://schemas.microsoft.com/office/drawing/2014/main" id="{F00A4AFA-242A-4BD3-8FEB-47D699EE62B0}"/>
                </a:ext>
              </a:extLst>
            </p:cNvPr>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grpSp>
      <p:sp>
        <p:nvSpPr>
          <p:cNvPr id="71" name="文本框 70">
            <a:extLst>
              <a:ext uri="{FF2B5EF4-FFF2-40B4-BE49-F238E27FC236}">
                <a16:creationId xmlns:a16="http://schemas.microsoft.com/office/drawing/2014/main" id="{52902BA6-C3BA-4B40-948A-83EBCD156303}"/>
              </a:ext>
            </a:extLst>
          </p:cNvPr>
          <p:cNvSpPr txBox="1"/>
          <p:nvPr/>
        </p:nvSpPr>
        <p:spPr bwMode="auto">
          <a:xfrm>
            <a:off x="2135561" y="4129802"/>
            <a:ext cx="2054225" cy="523334"/>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Contents</a:t>
            </a:r>
            <a:endParaRPr lang="zh-HK" altLang="en-US"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grpSp>
        <p:nvGrpSpPr>
          <p:cNvPr id="72" name="组合 71">
            <a:extLst>
              <a:ext uri="{FF2B5EF4-FFF2-40B4-BE49-F238E27FC236}">
                <a16:creationId xmlns:a16="http://schemas.microsoft.com/office/drawing/2014/main" id="{68AEDE16-70EB-4628-BBE4-60E215EFAD6B}"/>
              </a:ext>
            </a:extLst>
          </p:cNvPr>
          <p:cNvGrpSpPr/>
          <p:nvPr>
            <p:custDataLst>
              <p:tags r:id="rId1"/>
            </p:custDataLst>
          </p:nvPr>
        </p:nvGrpSpPr>
        <p:grpSpPr>
          <a:xfrm>
            <a:off x="4523741" y="2047924"/>
            <a:ext cx="5370513" cy="534987"/>
            <a:chOff x="3281952" y="1484784"/>
            <a:chExt cx="5370513" cy="534987"/>
          </a:xfrm>
        </p:grpSpPr>
        <p:grpSp>
          <p:nvGrpSpPr>
            <p:cNvPr id="73" name="组合 72">
              <a:extLst>
                <a:ext uri="{FF2B5EF4-FFF2-40B4-BE49-F238E27FC236}">
                  <a16:creationId xmlns:a16="http://schemas.microsoft.com/office/drawing/2014/main" id="{01B9E524-2C2B-48D1-A176-38D4DA3E9C9E}"/>
                </a:ext>
              </a:extLst>
            </p:cNvPr>
            <p:cNvGrpSpPr/>
            <p:nvPr/>
          </p:nvGrpSpPr>
          <p:grpSpPr>
            <a:xfrm>
              <a:off x="3943940" y="1484784"/>
              <a:ext cx="4708525" cy="534987"/>
              <a:chOff x="3943940" y="1626760"/>
              <a:chExt cx="4708525" cy="534987"/>
            </a:xfrm>
          </p:grpSpPr>
          <p:sp>
            <p:nvSpPr>
              <p:cNvPr id="77" name="Freeform 74">
                <a:extLst>
                  <a:ext uri="{FF2B5EF4-FFF2-40B4-BE49-F238E27FC236}">
                    <a16:creationId xmlns:a16="http://schemas.microsoft.com/office/drawing/2014/main" id="{F172DBB6-F293-4E47-BBD5-E9800BD4C7F5}"/>
                  </a:ext>
                </a:extLst>
              </p:cNvPr>
              <p:cNvSpPr>
                <a:spLocks noEditPoints="1"/>
              </p:cNvSpPr>
              <p:nvPr>
                <p:custDataLst>
                  <p:tags r:id="rId25"/>
                </p:custDataLst>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chemeClr val="bg2">
                  <a:lumMod val="90000"/>
                </a:schemeClr>
              </a:solidFill>
              <a:ln>
                <a:noFill/>
              </a:ln>
            </p:spPr>
            <p:txBody>
              <a:bodyPr/>
              <a:lstStyle/>
              <a:p>
                <a:pPr>
                  <a:defRPr/>
                </a:pPr>
                <a:endParaRPr lang="zh-CN" altLang="en-US" b="1">
                  <a:solidFill>
                    <a:prstClr val="black"/>
                  </a:solidFill>
                </a:endParaRPr>
              </a:p>
            </p:txBody>
          </p:sp>
          <p:sp>
            <p:nvSpPr>
              <p:cNvPr id="78" name="文本框 20">
                <a:extLst>
                  <a:ext uri="{FF2B5EF4-FFF2-40B4-BE49-F238E27FC236}">
                    <a16:creationId xmlns:a16="http://schemas.microsoft.com/office/drawing/2014/main" id="{52690CAE-BD52-4ACC-AC77-8610A13EA445}"/>
                  </a:ext>
                </a:extLst>
              </p:cNvPr>
              <p:cNvSpPr txBox="1">
                <a:spLocks noChangeArrowheads="1"/>
              </p:cNvSpPr>
              <p:nvPr>
                <p:custDataLst>
                  <p:tags r:id="rId26"/>
                </p:custDataLst>
              </p:nvPr>
            </p:nvSpPr>
            <p:spPr bwMode="auto">
              <a:xfrm>
                <a:off x="4599577" y="1648846"/>
                <a:ext cx="3989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Problem Description</a:t>
                </a:r>
                <a:endParaRPr lang="zh-CN" altLang="en-US" sz="2400" b="1" dirty="0">
                  <a:solidFill>
                    <a:schemeClr val="bg2">
                      <a:lumMod val="90000"/>
                    </a:schemeClr>
                  </a:solidFill>
                  <a:latin typeface="Times New Roman" panose="02020603050405020304" pitchFamily="18" charset="0"/>
                  <a:ea typeface="微软雅黑" panose="020B0503020204020204" charset="-122"/>
                </a:endParaRPr>
              </a:p>
            </p:txBody>
          </p:sp>
          <p:sp>
            <p:nvSpPr>
              <p:cNvPr id="79" name="矩形 78">
                <a:extLst>
                  <a:ext uri="{FF2B5EF4-FFF2-40B4-BE49-F238E27FC236}">
                    <a16:creationId xmlns:a16="http://schemas.microsoft.com/office/drawing/2014/main" id="{4A5EB640-CFBB-4A2E-BE7D-047779D5100E}"/>
                  </a:ext>
                </a:extLst>
              </p:cNvPr>
              <p:cNvSpPr/>
              <p:nvPr>
                <p:custDataLst>
                  <p:tags r:id="rId27"/>
                </p:custDataLst>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80" name="直接连接符 79">
                <a:extLst>
                  <a:ext uri="{FF2B5EF4-FFF2-40B4-BE49-F238E27FC236}">
                    <a16:creationId xmlns:a16="http://schemas.microsoft.com/office/drawing/2014/main" id="{7B9537FB-B653-464D-AB58-0410D8E93B39}"/>
                  </a:ext>
                </a:extLst>
              </p:cNvPr>
              <p:cNvCxnSpPr/>
              <p:nvPr>
                <p:custDataLst>
                  <p:tags r:id="rId28"/>
                </p:custDataLst>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74" name="组合 73">
              <a:extLst>
                <a:ext uri="{FF2B5EF4-FFF2-40B4-BE49-F238E27FC236}">
                  <a16:creationId xmlns:a16="http://schemas.microsoft.com/office/drawing/2014/main" id="{6D08EDEB-5994-4A0C-91AF-BD15CFEEF026}"/>
                </a:ext>
              </a:extLst>
            </p:cNvPr>
            <p:cNvGrpSpPr/>
            <p:nvPr/>
          </p:nvGrpSpPr>
          <p:grpSpPr>
            <a:xfrm>
              <a:off x="3281952" y="1484784"/>
              <a:ext cx="689642" cy="534987"/>
              <a:chOff x="3281952" y="1626760"/>
              <a:chExt cx="689642" cy="534987"/>
            </a:xfrm>
          </p:grpSpPr>
          <p:sp>
            <p:nvSpPr>
              <p:cNvPr id="75" name="矩形 74">
                <a:extLst>
                  <a:ext uri="{FF2B5EF4-FFF2-40B4-BE49-F238E27FC236}">
                    <a16:creationId xmlns:a16="http://schemas.microsoft.com/office/drawing/2014/main" id="{0F00C43A-D7C4-44D9-A7B4-C822845B6F74}"/>
                  </a:ext>
                </a:extLst>
              </p:cNvPr>
              <p:cNvSpPr/>
              <p:nvPr>
                <p:custDataLst>
                  <p:tags r:id="rId23"/>
                </p:custDataLst>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76" name="文本框 18">
                <a:extLst>
                  <a:ext uri="{FF2B5EF4-FFF2-40B4-BE49-F238E27FC236}">
                    <a16:creationId xmlns:a16="http://schemas.microsoft.com/office/drawing/2014/main" id="{7E1B7378-43CE-4807-853D-F03E4DF42EBC}"/>
                  </a:ext>
                </a:extLst>
              </p:cNvPr>
              <p:cNvSpPr txBox="1">
                <a:spLocks noChangeArrowheads="1"/>
              </p:cNvSpPr>
              <p:nvPr>
                <p:custDataLst>
                  <p:tags r:id="rId24"/>
                </p:custDataLst>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01</a:t>
                </a:r>
                <a:endParaRPr lang="zh-CN" altLang="en-US" sz="2700" dirty="0">
                  <a:solidFill>
                    <a:schemeClr val="bg2">
                      <a:lumMod val="90000"/>
                    </a:schemeClr>
                  </a:solidFill>
                  <a:latin typeface="Impact" panose="020B0806030902050204" pitchFamily="34" charset="0"/>
                </a:endParaRPr>
              </a:p>
            </p:txBody>
          </p:sp>
        </p:grpSp>
      </p:grpSp>
      <p:grpSp>
        <p:nvGrpSpPr>
          <p:cNvPr id="81" name="组合 80">
            <a:extLst>
              <a:ext uri="{FF2B5EF4-FFF2-40B4-BE49-F238E27FC236}">
                <a16:creationId xmlns:a16="http://schemas.microsoft.com/office/drawing/2014/main" id="{15421B80-2078-4A16-8A20-8A66F551F862}"/>
              </a:ext>
            </a:extLst>
          </p:cNvPr>
          <p:cNvGrpSpPr/>
          <p:nvPr>
            <p:custDataLst>
              <p:tags r:id="rId2"/>
            </p:custDataLst>
          </p:nvPr>
        </p:nvGrpSpPr>
        <p:grpSpPr>
          <a:xfrm>
            <a:off x="4503593" y="3688642"/>
            <a:ext cx="5372100" cy="534987"/>
            <a:chOff x="3261805" y="3188752"/>
            <a:chExt cx="5372100" cy="534987"/>
          </a:xfrm>
        </p:grpSpPr>
        <p:grpSp>
          <p:nvGrpSpPr>
            <p:cNvPr id="82" name="组合 81">
              <a:extLst>
                <a:ext uri="{FF2B5EF4-FFF2-40B4-BE49-F238E27FC236}">
                  <a16:creationId xmlns:a16="http://schemas.microsoft.com/office/drawing/2014/main" id="{14C26344-E1B8-4938-B9B7-348B29FC2C6D}"/>
                </a:ext>
              </a:extLst>
            </p:cNvPr>
            <p:cNvGrpSpPr/>
            <p:nvPr/>
          </p:nvGrpSpPr>
          <p:grpSpPr>
            <a:xfrm>
              <a:off x="3261805" y="3188752"/>
              <a:ext cx="689593" cy="534987"/>
              <a:chOff x="3261805" y="3188752"/>
              <a:chExt cx="689593" cy="534987"/>
            </a:xfrm>
          </p:grpSpPr>
          <p:sp>
            <p:nvSpPr>
              <p:cNvPr id="91" name="矩形 90">
                <a:extLst>
                  <a:ext uri="{FF2B5EF4-FFF2-40B4-BE49-F238E27FC236}">
                    <a16:creationId xmlns:a16="http://schemas.microsoft.com/office/drawing/2014/main" id="{0E0D74A3-90BD-4C6A-BF14-805B8661BC77}"/>
                  </a:ext>
                </a:extLst>
              </p:cNvPr>
              <p:cNvSpPr/>
              <p:nvPr>
                <p:custDataLst>
                  <p:tags r:id="rId21"/>
                </p:custDataLst>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5" name="文本框 86">
                <a:extLst>
                  <a:ext uri="{FF2B5EF4-FFF2-40B4-BE49-F238E27FC236}">
                    <a16:creationId xmlns:a16="http://schemas.microsoft.com/office/drawing/2014/main" id="{4B242D75-C539-490D-B91C-2BB3C09F57FB}"/>
                  </a:ext>
                </a:extLst>
              </p:cNvPr>
              <p:cNvSpPr txBox="1">
                <a:spLocks noChangeArrowheads="1"/>
              </p:cNvSpPr>
              <p:nvPr>
                <p:custDataLst>
                  <p:tags r:id="rId22"/>
                </p:custDataLst>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03</a:t>
                </a:r>
                <a:endParaRPr lang="zh-CN" altLang="en-US" sz="2700" dirty="0">
                  <a:solidFill>
                    <a:srgbClr val="044875"/>
                  </a:solidFill>
                  <a:latin typeface="Impact" panose="020B0806030902050204" pitchFamily="34" charset="0"/>
                </a:endParaRPr>
              </a:p>
            </p:txBody>
          </p:sp>
        </p:grpSp>
        <p:grpSp>
          <p:nvGrpSpPr>
            <p:cNvPr id="83" name="组合 82">
              <a:extLst>
                <a:ext uri="{FF2B5EF4-FFF2-40B4-BE49-F238E27FC236}">
                  <a16:creationId xmlns:a16="http://schemas.microsoft.com/office/drawing/2014/main" id="{C0CD5E4A-EC86-4A42-A22A-5C3263F309F2}"/>
                </a:ext>
              </a:extLst>
            </p:cNvPr>
            <p:cNvGrpSpPr/>
            <p:nvPr/>
          </p:nvGrpSpPr>
          <p:grpSpPr>
            <a:xfrm>
              <a:off x="3923792" y="3188752"/>
              <a:ext cx="4710113" cy="534987"/>
              <a:chOff x="3923792" y="3188752"/>
              <a:chExt cx="4710113" cy="534987"/>
            </a:xfrm>
          </p:grpSpPr>
          <p:sp>
            <p:nvSpPr>
              <p:cNvPr id="84" name="文本框 81">
                <a:extLst>
                  <a:ext uri="{FF2B5EF4-FFF2-40B4-BE49-F238E27FC236}">
                    <a16:creationId xmlns:a16="http://schemas.microsoft.com/office/drawing/2014/main" id="{F808113E-2EAF-48C5-BB2D-69D2AED47DD3}"/>
                  </a:ext>
                </a:extLst>
              </p:cNvPr>
              <p:cNvSpPr txBox="1">
                <a:spLocks noChangeArrowheads="1"/>
              </p:cNvSpPr>
              <p:nvPr>
                <p:custDataLst>
                  <p:tags r:id="rId17"/>
                </p:custDataLst>
              </p:nvPr>
            </p:nvSpPr>
            <p:spPr bwMode="auto">
              <a:xfrm>
                <a:off x="4876292" y="3235107"/>
                <a:ext cx="339852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sym typeface="+mn-ea"/>
                  </a:rPr>
                  <a:t>Experiment Results</a:t>
                </a:r>
                <a:endParaRPr lang="en-US" altLang="zh-CN" sz="2400" b="1" dirty="0">
                  <a:solidFill>
                    <a:srgbClr val="044875"/>
                  </a:solidFill>
                  <a:latin typeface="Times New Roman" panose="02020603050405020304" pitchFamily="18" charset="0"/>
                  <a:ea typeface="微软雅黑" panose="020B0503020204020204" charset="-122"/>
                </a:endParaRPr>
              </a:p>
            </p:txBody>
          </p:sp>
          <p:sp>
            <p:nvSpPr>
              <p:cNvPr id="85" name="矩形 84">
                <a:extLst>
                  <a:ext uri="{FF2B5EF4-FFF2-40B4-BE49-F238E27FC236}">
                    <a16:creationId xmlns:a16="http://schemas.microsoft.com/office/drawing/2014/main" id="{E06B6AC1-F989-49FD-8B61-E5F716FBB948}"/>
                  </a:ext>
                </a:extLst>
              </p:cNvPr>
              <p:cNvSpPr/>
              <p:nvPr>
                <p:custDataLst>
                  <p:tags r:id="rId18"/>
                </p:custDataLst>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87" name="直接连接符 86">
                <a:extLst>
                  <a:ext uri="{FF2B5EF4-FFF2-40B4-BE49-F238E27FC236}">
                    <a16:creationId xmlns:a16="http://schemas.microsoft.com/office/drawing/2014/main" id="{B695C450-73F0-43D2-A3DE-88257C1E6FBC}"/>
                  </a:ext>
                </a:extLst>
              </p:cNvPr>
              <p:cNvCxnSpPr/>
              <p:nvPr>
                <p:custDataLst>
                  <p:tags r:id="rId19"/>
                </p:custDataLst>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88" name="Freeform 71">
                <a:extLst>
                  <a:ext uri="{FF2B5EF4-FFF2-40B4-BE49-F238E27FC236}">
                    <a16:creationId xmlns:a16="http://schemas.microsoft.com/office/drawing/2014/main" id="{BD527E85-1200-4867-AA8D-829DEB908AF4}"/>
                  </a:ext>
                </a:extLst>
              </p:cNvPr>
              <p:cNvSpPr>
                <a:spLocks noEditPoints="1"/>
              </p:cNvSpPr>
              <p:nvPr>
                <p:custDataLst>
                  <p:tags r:id="rId20"/>
                </p:custDataLst>
              </p:nvPr>
            </p:nvSpPr>
            <p:spPr bwMode="auto">
              <a:xfrm>
                <a:off x="4038092" y="3253839"/>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rgbClr val="044875"/>
              </a:solidFill>
              <a:ln>
                <a:noFill/>
              </a:ln>
            </p:spPr>
            <p:txBody>
              <a:bodyPr/>
              <a:lstStyle/>
              <a:p>
                <a:pPr>
                  <a:defRPr/>
                </a:pPr>
                <a:endParaRPr lang="zh-CN" altLang="en-US" b="1">
                  <a:solidFill>
                    <a:srgbClr val="044875"/>
                  </a:solidFill>
                </a:endParaRPr>
              </a:p>
            </p:txBody>
          </p:sp>
        </p:grpSp>
      </p:grpSp>
      <p:grpSp>
        <p:nvGrpSpPr>
          <p:cNvPr id="99" name="组合 98">
            <a:extLst>
              <a:ext uri="{FF2B5EF4-FFF2-40B4-BE49-F238E27FC236}">
                <a16:creationId xmlns:a16="http://schemas.microsoft.com/office/drawing/2014/main" id="{A63A5674-B78C-45AE-A8D6-E7B7B6D5CF20}"/>
              </a:ext>
            </a:extLst>
          </p:cNvPr>
          <p:cNvGrpSpPr/>
          <p:nvPr>
            <p:custDataLst>
              <p:tags r:id="rId3"/>
            </p:custDataLst>
          </p:nvPr>
        </p:nvGrpSpPr>
        <p:grpSpPr>
          <a:xfrm>
            <a:off x="4503593" y="4509001"/>
            <a:ext cx="5372100" cy="534987"/>
            <a:chOff x="3261805" y="4046141"/>
            <a:chExt cx="5372100" cy="534987"/>
          </a:xfrm>
        </p:grpSpPr>
        <p:grpSp>
          <p:nvGrpSpPr>
            <p:cNvPr id="100" name="组合 99">
              <a:extLst>
                <a:ext uri="{FF2B5EF4-FFF2-40B4-BE49-F238E27FC236}">
                  <a16:creationId xmlns:a16="http://schemas.microsoft.com/office/drawing/2014/main" id="{EDE6C491-C2D7-41A3-9525-AACBB0298712}"/>
                </a:ext>
              </a:extLst>
            </p:cNvPr>
            <p:cNvGrpSpPr/>
            <p:nvPr/>
          </p:nvGrpSpPr>
          <p:grpSpPr>
            <a:xfrm>
              <a:off x="3261805" y="4046141"/>
              <a:ext cx="689447" cy="534987"/>
              <a:chOff x="3261805" y="3969748"/>
              <a:chExt cx="689447" cy="534987"/>
            </a:xfrm>
          </p:grpSpPr>
          <p:sp>
            <p:nvSpPr>
              <p:cNvPr id="106" name="矩形 105">
                <a:extLst>
                  <a:ext uri="{FF2B5EF4-FFF2-40B4-BE49-F238E27FC236}">
                    <a16:creationId xmlns:a16="http://schemas.microsoft.com/office/drawing/2014/main" id="{0F51E61D-28AF-41B7-855B-9FAD43BCFC3D}"/>
                  </a:ext>
                </a:extLst>
              </p:cNvPr>
              <p:cNvSpPr/>
              <p:nvPr>
                <p:custDataLst>
                  <p:tags r:id="rId15"/>
                </p:custDataLst>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07" name="文本框 131">
                <a:extLst>
                  <a:ext uri="{FF2B5EF4-FFF2-40B4-BE49-F238E27FC236}">
                    <a16:creationId xmlns:a16="http://schemas.microsoft.com/office/drawing/2014/main" id="{B048DE40-4DBF-4716-BD03-A282282B8999}"/>
                  </a:ext>
                </a:extLst>
              </p:cNvPr>
              <p:cNvSpPr txBox="1">
                <a:spLocks noChangeArrowheads="1"/>
              </p:cNvSpPr>
              <p:nvPr>
                <p:custDataLst>
                  <p:tags r:id="rId16"/>
                </p:custDataLst>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04</a:t>
                </a:r>
                <a:endParaRPr lang="zh-CN" altLang="en-US" sz="2700" dirty="0">
                  <a:solidFill>
                    <a:schemeClr val="bg2">
                      <a:lumMod val="90000"/>
                    </a:schemeClr>
                  </a:solidFill>
                  <a:latin typeface="Impact" panose="020B0806030902050204" pitchFamily="34" charset="0"/>
                </a:endParaRPr>
              </a:p>
            </p:txBody>
          </p:sp>
        </p:grpSp>
        <p:grpSp>
          <p:nvGrpSpPr>
            <p:cNvPr id="101" name="组合 100">
              <a:extLst>
                <a:ext uri="{FF2B5EF4-FFF2-40B4-BE49-F238E27FC236}">
                  <a16:creationId xmlns:a16="http://schemas.microsoft.com/office/drawing/2014/main" id="{F19223D8-0841-477F-89CE-054EDA35463B}"/>
                </a:ext>
              </a:extLst>
            </p:cNvPr>
            <p:cNvGrpSpPr/>
            <p:nvPr/>
          </p:nvGrpSpPr>
          <p:grpSpPr>
            <a:xfrm>
              <a:off x="3923792" y="4046141"/>
              <a:ext cx="4710113" cy="534987"/>
              <a:chOff x="3923792" y="3969748"/>
              <a:chExt cx="4710113" cy="534987"/>
            </a:xfrm>
          </p:grpSpPr>
          <p:sp>
            <p:nvSpPr>
              <p:cNvPr id="102" name="文本框 126">
                <a:extLst>
                  <a:ext uri="{FF2B5EF4-FFF2-40B4-BE49-F238E27FC236}">
                    <a16:creationId xmlns:a16="http://schemas.microsoft.com/office/drawing/2014/main" id="{26B380BB-72C1-4CE0-9903-CBDE07089714}"/>
                  </a:ext>
                </a:extLst>
              </p:cNvPr>
              <p:cNvSpPr txBox="1">
                <a:spLocks noChangeArrowheads="1"/>
              </p:cNvSpPr>
              <p:nvPr>
                <p:custDataLst>
                  <p:tags r:id="rId11"/>
                </p:custDataLst>
              </p:nvPr>
            </p:nvSpPr>
            <p:spPr bwMode="auto">
              <a:xfrm>
                <a:off x="4571492" y="4002700"/>
                <a:ext cx="40417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Conclusion</a:t>
                </a:r>
              </a:p>
            </p:txBody>
          </p:sp>
          <p:sp>
            <p:nvSpPr>
              <p:cNvPr id="103" name="矩形 102">
                <a:extLst>
                  <a:ext uri="{FF2B5EF4-FFF2-40B4-BE49-F238E27FC236}">
                    <a16:creationId xmlns:a16="http://schemas.microsoft.com/office/drawing/2014/main" id="{A38D2A4B-1834-4430-A642-D4140C17E14E}"/>
                  </a:ext>
                </a:extLst>
              </p:cNvPr>
              <p:cNvSpPr/>
              <p:nvPr>
                <p:custDataLst>
                  <p:tags r:id="rId12"/>
                </p:custDataLst>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104" name="直接连接符 103">
                <a:extLst>
                  <a:ext uri="{FF2B5EF4-FFF2-40B4-BE49-F238E27FC236}">
                    <a16:creationId xmlns:a16="http://schemas.microsoft.com/office/drawing/2014/main" id="{81099C73-A91C-4B1D-9806-029495F65FE1}"/>
                  </a:ext>
                </a:extLst>
              </p:cNvPr>
              <p:cNvCxnSpPr/>
              <p:nvPr>
                <p:custDataLst>
                  <p:tags r:id="rId13"/>
                </p:custDataLst>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05" name="Freeform 306">
                <a:extLst>
                  <a:ext uri="{FF2B5EF4-FFF2-40B4-BE49-F238E27FC236}">
                    <a16:creationId xmlns:a16="http://schemas.microsoft.com/office/drawing/2014/main" id="{49024CD1-4517-4925-8BAE-3C4AE3F25764}"/>
                  </a:ext>
                </a:extLst>
              </p:cNvPr>
              <p:cNvSpPr>
                <a:spLocks noEditPoints="1"/>
              </p:cNvSpPr>
              <p:nvPr>
                <p:custDataLst>
                  <p:tags r:id="rId14"/>
                </p:custDataLst>
              </p:nvPr>
            </p:nvSpPr>
            <p:spPr bwMode="auto">
              <a:xfrm>
                <a:off x="4061905" y="4028951"/>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chemeClr val="bg2">
                  <a:lumMod val="90000"/>
                </a:schemeClr>
              </a:solidFill>
              <a:ln>
                <a:noFill/>
              </a:ln>
            </p:spPr>
            <p:txBody>
              <a:bodyPr/>
              <a:lstStyle/>
              <a:p>
                <a:pPr>
                  <a:defRPr/>
                </a:pPr>
                <a:endParaRPr lang="zh-CN" altLang="en-US" b="1">
                  <a:solidFill>
                    <a:prstClr val="black"/>
                  </a:solidFill>
                </a:endParaRPr>
              </a:p>
            </p:txBody>
          </p:sp>
        </p:grpSp>
      </p:grpSp>
      <p:grpSp>
        <p:nvGrpSpPr>
          <p:cNvPr id="108" name="组合 107">
            <a:extLst>
              <a:ext uri="{FF2B5EF4-FFF2-40B4-BE49-F238E27FC236}">
                <a16:creationId xmlns:a16="http://schemas.microsoft.com/office/drawing/2014/main" id="{F9E3C90D-DB3C-470A-8E04-8A571753BE0D}"/>
              </a:ext>
            </a:extLst>
          </p:cNvPr>
          <p:cNvGrpSpPr/>
          <p:nvPr>
            <p:custDataLst>
              <p:tags r:id="rId4"/>
            </p:custDataLst>
          </p:nvPr>
        </p:nvGrpSpPr>
        <p:grpSpPr>
          <a:xfrm>
            <a:off x="4517645" y="2868283"/>
            <a:ext cx="5370513" cy="534987"/>
            <a:chOff x="3275856" y="2348880"/>
            <a:chExt cx="5370513" cy="534987"/>
          </a:xfrm>
        </p:grpSpPr>
        <p:grpSp>
          <p:nvGrpSpPr>
            <p:cNvPr id="109" name="组合 108">
              <a:extLst>
                <a:ext uri="{FF2B5EF4-FFF2-40B4-BE49-F238E27FC236}">
                  <a16:creationId xmlns:a16="http://schemas.microsoft.com/office/drawing/2014/main" id="{37D2DD6E-6602-41A9-B3DB-DCCAA4E5DFD8}"/>
                </a:ext>
              </a:extLst>
            </p:cNvPr>
            <p:cNvGrpSpPr/>
            <p:nvPr/>
          </p:nvGrpSpPr>
          <p:grpSpPr>
            <a:xfrm>
              <a:off x="3275856" y="2348880"/>
              <a:ext cx="689474" cy="534987"/>
              <a:chOff x="3275856" y="2407756"/>
              <a:chExt cx="689474" cy="534987"/>
            </a:xfrm>
          </p:grpSpPr>
          <p:sp>
            <p:nvSpPr>
              <p:cNvPr id="115" name="矩形 114">
                <a:extLst>
                  <a:ext uri="{FF2B5EF4-FFF2-40B4-BE49-F238E27FC236}">
                    <a16:creationId xmlns:a16="http://schemas.microsoft.com/office/drawing/2014/main" id="{86728190-32D9-4D1A-A7FF-0FC39D0989C2}"/>
                  </a:ext>
                </a:extLst>
              </p:cNvPr>
              <p:cNvSpPr/>
              <p:nvPr>
                <p:custDataLst>
                  <p:tags r:id="rId9"/>
                </p:custDataLst>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16" name="文本框 78">
                <a:extLst>
                  <a:ext uri="{FF2B5EF4-FFF2-40B4-BE49-F238E27FC236}">
                    <a16:creationId xmlns:a16="http://schemas.microsoft.com/office/drawing/2014/main" id="{20C8D3CF-C265-4C8B-82E5-F65D35A29C70}"/>
                  </a:ext>
                </a:extLst>
              </p:cNvPr>
              <p:cNvSpPr txBox="1">
                <a:spLocks noChangeArrowheads="1"/>
              </p:cNvSpPr>
              <p:nvPr>
                <p:custDataLst>
                  <p:tags r:id="rId10"/>
                </p:custDataLst>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02</a:t>
                </a:r>
                <a:endParaRPr lang="zh-CN" altLang="en-US" sz="2700" dirty="0">
                  <a:solidFill>
                    <a:schemeClr val="bg2">
                      <a:lumMod val="90000"/>
                    </a:schemeClr>
                  </a:solidFill>
                  <a:latin typeface="Impact" panose="020B0806030902050204" pitchFamily="34" charset="0"/>
                </a:endParaRPr>
              </a:p>
            </p:txBody>
          </p:sp>
        </p:grpSp>
        <p:grpSp>
          <p:nvGrpSpPr>
            <p:cNvPr id="110" name="组合 109">
              <a:extLst>
                <a:ext uri="{FF2B5EF4-FFF2-40B4-BE49-F238E27FC236}">
                  <a16:creationId xmlns:a16="http://schemas.microsoft.com/office/drawing/2014/main" id="{A603605D-6EE9-46CB-93F5-13C15E9CB57A}"/>
                </a:ext>
              </a:extLst>
            </p:cNvPr>
            <p:cNvGrpSpPr/>
            <p:nvPr/>
          </p:nvGrpSpPr>
          <p:grpSpPr>
            <a:xfrm>
              <a:off x="3937844" y="2348880"/>
              <a:ext cx="4708525" cy="534987"/>
              <a:chOff x="3937844" y="2407756"/>
              <a:chExt cx="4708525" cy="534987"/>
            </a:xfrm>
          </p:grpSpPr>
          <p:sp>
            <p:nvSpPr>
              <p:cNvPr id="111" name="文本框 73">
                <a:extLst>
                  <a:ext uri="{FF2B5EF4-FFF2-40B4-BE49-F238E27FC236}">
                    <a16:creationId xmlns:a16="http://schemas.microsoft.com/office/drawing/2014/main" id="{A6A5D10E-9D49-46CD-8037-38EE4F9BE4B8}"/>
                  </a:ext>
                </a:extLst>
              </p:cNvPr>
              <p:cNvSpPr txBox="1">
                <a:spLocks noChangeArrowheads="1"/>
              </p:cNvSpPr>
              <p:nvPr>
                <p:custDataLst>
                  <p:tags r:id="rId5"/>
                </p:custDataLst>
              </p:nvPr>
            </p:nvSpPr>
            <p:spPr bwMode="auto">
              <a:xfrm>
                <a:off x="5326034" y="2449079"/>
                <a:ext cx="2499719"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sym typeface="+mn-ea"/>
                  </a:rPr>
                  <a:t>Method Design</a:t>
                </a:r>
                <a:endParaRPr lang="en-US" altLang="zh-CN" sz="2400" b="1" dirty="0">
                  <a:solidFill>
                    <a:schemeClr val="bg2">
                      <a:lumMod val="90000"/>
                    </a:schemeClr>
                  </a:solidFill>
                  <a:latin typeface="Times New Roman" panose="02020603050405020304" pitchFamily="18" charset="0"/>
                  <a:ea typeface="微软雅黑" panose="020B0503020204020204" charset="-122"/>
                </a:endParaRPr>
              </a:p>
            </p:txBody>
          </p:sp>
          <p:sp>
            <p:nvSpPr>
              <p:cNvPr id="112" name="矩形 111">
                <a:extLst>
                  <a:ext uri="{FF2B5EF4-FFF2-40B4-BE49-F238E27FC236}">
                    <a16:creationId xmlns:a16="http://schemas.microsoft.com/office/drawing/2014/main" id="{09503885-09FC-442E-8A05-CFD25C72C1F1}"/>
                  </a:ext>
                </a:extLst>
              </p:cNvPr>
              <p:cNvSpPr/>
              <p:nvPr>
                <p:custDataLst>
                  <p:tags r:id="rId6"/>
                </p:custDataLst>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113" name="直接连接符 112">
                <a:extLst>
                  <a:ext uri="{FF2B5EF4-FFF2-40B4-BE49-F238E27FC236}">
                    <a16:creationId xmlns:a16="http://schemas.microsoft.com/office/drawing/2014/main" id="{9606E423-0DFD-4F5C-ABF2-C830FF107C98}"/>
                  </a:ext>
                </a:extLst>
              </p:cNvPr>
              <p:cNvCxnSpPr/>
              <p:nvPr>
                <p:custDataLst>
                  <p:tags r:id="rId7"/>
                </p:custDataLst>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14" name="Freeform 30">
                <a:extLst>
                  <a:ext uri="{FF2B5EF4-FFF2-40B4-BE49-F238E27FC236}">
                    <a16:creationId xmlns:a16="http://schemas.microsoft.com/office/drawing/2014/main" id="{79C00B4E-7E08-4080-B379-8587A352960E}"/>
                  </a:ext>
                </a:extLst>
              </p:cNvPr>
              <p:cNvSpPr>
                <a:spLocks noEditPoints="1"/>
              </p:cNvSpPr>
              <p:nvPr>
                <p:custDataLst>
                  <p:tags r:id="rId8"/>
                </p:custDataLst>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chemeClr val="bg2">
                  <a:lumMod val="90000"/>
                </a:schemeClr>
              </a:solidFill>
              <a:ln>
                <a:noFill/>
              </a:ln>
            </p:spPr>
            <p:txBody>
              <a:bodyPr/>
              <a:lstStyle/>
              <a:p>
                <a:pPr>
                  <a:defRPr/>
                </a:pPr>
                <a:endParaRPr lang="zh-CN" altLang="en-US" b="1" dirty="0">
                  <a:solidFill>
                    <a:prstClr val="black"/>
                  </a:solidFill>
                </a:endParaRPr>
              </a:p>
            </p:txBody>
          </p:sp>
        </p:grpSp>
      </p:grpSp>
    </p:spTree>
    <p:extLst>
      <p:ext uri="{BB962C8B-B14F-4D97-AF65-F5344CB8AC3E}">
        <p14:creationId xmlns:p14="http://schemas.microsoft.com/office/powerpoint/2010/main" val="1872632182"/>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custDataLst>
              <p:tags r:id="rId1"/>
            </p:custDataLst>
          </p:nvPr>
        </p:nvSpPr>
        <p:spPr>
          <a:xfrm>
            <a:off x="0" y="1"/>
            <a:ext cx="1219200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custDataLst>
              <p:tags r:id="rId2"/>
            </p:custDataLst>
          </p:nvPr>
        </p:nvSpPr>
        <p:spPr>
          <a:xfrm>
            <a:off x="0" y="66874"/>
            <a:ext cx="4914152"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Experiment Results</a:t>
            </a:r>
          </a:p>
        </p:txBody>
      </p:sp>
      <p:sp>
        <p:nvSpPr>
          <p:cNvPr id="2" name="文本框 1">
            <a:extLst>
              <a:ext uri="{FF2B5EF4-FFF2-40B4-BE49-F238E27FC236}">
                <a16:creationId xmlns:a16="http://schemas.microsoft.com/office/drawing/2014/main" id="{60CFC2D4-783C-8691-0EE7-2E09F6A68158}"/>
              </a:ext>
            </a:extLst>
          </p:cNvPr>
          <p:cNvSpPr txBox="1"/>
          <p:nvPr/>
        </p:nvSpPr>
        <p:spPr>
          <a:xfrm>
            <a:off x="624000" y="3729146"/>
            <a:ext cx="4572000" cy="398780"/>
          </a:xfrm>
          <a:prstGeom prst="rect">
            <a:avLst/>
          </a:prstGeom>
          <a:noFill/>
        </p:spPr>
        <p:txBody>
          <a:bodyPr wrap="square" rtlCol="0" anchor="t">
            <a:spAutoFit/>
          </a:bodyPr>
          <a:lstStyle/>
          <a:p>
            <a:r>
              <a:rPr lang="en-US" altLang="zh-CN" sz="2000" b="1" dirty="0">
                <a:solidFill>
                  <a:srgbClr val="0174AB"/>
                </a:solidFill>
                <a:latin typeface="Arial" panose="020B0604020202020204" pitchFamily="34" charset="0"/>
                <a:cs typeface="Arial" panose="020B0604020202020204" pitchFamily="34" charset="0"/>
              </a:rPr>
              <a:t>Baseline methods</a:t>
            </a:r>
            <a:endParaRPr lang="zh-CN" altLang="en-US" sz="2000" b="1" dirty="0">
              <a:solidFill>
                <a:srgbClr val="0174AB"/>
              </a:solidFill>
              <a:latin typeface="Arial" panose="020B0604020202020204" pitchFamily="34" charset="0"/>
              <a:cs typeface="Arial" panose="020B0604020202020204" pitchFamily="34" charset="0"/>
            </a:endParaRPr>
          </a:p>
        </p:txBody>
      </p:sp>
      <p:cxnSp>
        <p:nvCxnSpPr>
          <p:cNvPr id="3" name="直接连接符 2">
            <a:extLst>
              <a:ext uri="{FF2B5EF4-FFF2-40B4-BE49-F238E27FC236}">
                <a16:creationId xmlns:a16="http://schemas.microsoft.com/office/drawing/2014/main" id="{D48488B5-995C-FCE5-9B9A-1E2230FF9B71}"/>
              </a:ext>
            </a:extLst>
          </p:cNvPr>
          <p:cNvCxnSpPr>
            <a:cxnSpLocks/>
          </p:cNvCxnSpPr>
          <p:nvPr/>
        </p:nvCxnSpPr>
        <p:spPr>
          <a:xfrm>
            <a:off x="624000" y="4163527"/>
            <a:ext cx="5616000" cy="0"/>
          </a:xfrm>
          <a:prstGeom prst="line">
            <a:avLst/>
          </a:prstGeom>
          <a:ln>
            <a:solidFill>
              <a:srgbClr val="0174AB"/>
            </a:solidFill>
          </a:ln>
        </p:spPr>
        <p:style>
          <a:lnRef idx="2">
            <a:schemeClr val="accent1"/>
          </a:lnRef>
          <a:fillRef idx="0">
            <a:srgbClr val="FFFFFF"/>
          </a:fillRef>
          <a:effectRef idx="0">
            <a:srgbClr val="FFFFFF"/>
          </a:effectRef>
          <a:fontRef idx="minor">
            <a:schemeClr val="tx1"/>
          </a:fontRef>
        </p:style>
      </p:cxnSp>
      <p:sp>
        <p:nvSpPr>
          <p:cNvPr id="9" name="文本框 8">
            <a:extLst>
              <a:ext uri="{FF2B5EF4-FFF2-40B4-BE49-F238E27FC236}">
                <a16:creationId xmlns:a16="http://schemas.microsoft.com/office/drawing/2014/main" id="{168A3FC8-1890-54E3-B213-AE2FF3E516C0}"/>
              </a:ext>
            </a:extLst>
          </p:cNvPr>
          <p:cNvSpPr txBox="1"/>
          <p:nvPr/>
        </p:nvSpPr>
        <p:spPr>
          <a:xfrm>
            <a:off x="624000" y="4282660"/>
            <a:ext cx="4968000" cy="1154675"/>
          </a:xfrm>
          <a:prstGeom prst="rect">
            <a:avLst/>
          </a:prstGeom>
          <a:noFill/>
        </p:spPr>
        <p:txBody>
          <a:bodyPr wrap="square" rtlCol="0">
            <a:spAutoFit/>
          </a:bodyPr>
          <a:lstStyle/>
          <a:p>
            <a:pPr marL="285750" indent="-285750" algn="just">
              <a:lnSpc>
                <a:spcPct val="150000"/>
              </a:lnSpc>
              <a:buFont typeface="Wingdings" panose="05000000000000000000" pitchFamily="2" charset="2"/>
              <a:buChar char="Ø"/>
            </a:pPr>
            <a:r>
              <a:rPr lang="en-US" altLang="zh-CN" sz="1600" dirty="0">
                <a:latin typeface="Arial" panose="020B0604020202020204" pitchFamily="34" charset="0"/>
                <a:cs typeface="Arial" panose="020B0604020202020204" pitchFamily="34" charset="0"/>
              </a:rPr>
              <a:t>8 hybrid scheduling rules.</a:t>
            </a:r>
          </a:p>
          <a:p>
            <a:pPr marL="285750" indent="-285750" algn="just">
              <a:lnSpc>
                <a:spcPct val="150000"/>
              </a:lnSpc>
              <a:buFont typeface="Wingdings" panose="05000000000000000000" pitchFamily="2" charset="2"/>
              <a:buChar char="Ø"/>
            </a:pPr>
            <a:r>
              <a:rPr lang="en-US" altLang="zh-CN" sz="1600" dirty="0">
                <a:latin typeface="Arial" panose="020B0604020202020204" pitchFamily="34" charset="0"/>
                <a:cs typeface="Arial" panose="020B0604020202020204" pitchFamily="34" charset="0"/>
              </a:rPr>
              <a:t>Genetic Algorithm (GA)</a:t>
            </a:r>
          </a:p>
          <a:p>
            <a:pPr marL="285750" indent="-285750" algn="just">
              <a:lnSpc>
                <a:spcPct val="150000"/>
              </a:lnSpc>
              <a:buFont typeface="Wingdings" panose="05000000000000000000" pitchFamily="2" charset="2"/>
              <a:buChar char="Ø"/>
            </a:pPr>
            <a:r>
              <a:rPr lang="en-US" altLang="zh-CN" sz="1600" dirty="0">
                <a:latin typeface="Arial" panose="020B0604020202020204" pitchFamily="34" charset="0"/>
                <a:cs typeface="Arial" panose="020B0604020202020204" pitchFamily="34" charset="0"/>
              </a:rPr>
              <a:t>Ant Colony Optimization (ACO).</a:t>
            </a:r>
          </a:p>
        </p:txBody>
      </p:sp>
      <p:sp>
        <p:nvSpPr>
          <p:cNvPr id="13" name="文本框 12">
            <a:extLst>
              <a:ext uri="{FF2B5EF4-FFF2-40B4-BE49-F238E27FC236}">
                <a16:creationId xmlns:a16="http://schemas.microsoft.com/office/drawing/2014/main" id="{4776FC40-3487-7B7B-F60B-390A92F09712}"/>
              </a:ext>
            </a:extLst>
          </p:cNvPr>
          <p:cNvSpPr txBox="1"/>
          <p:nvPr/>
        </p:nvSpPr>
        <p:spPr>
          <a:xfrm>
            <a:off x="492093" y="986592"/>
            <a:ext cx="4572000" cy="398780"/>
          </a:xfrm>
          <a:prstGeom prst="rect">
            <a:avLst/>
          </a:prstGeom>
          <a:noFill/>
        </p:spPr>
        <p:txBody>
          <a:bodyPr wrap="square" rtlCol="0" anchor="t">
            <a:spAutoFit/>
          </a:bodyPr>
          <a:lstStyle/>
          <a:p>
            <a:r>
              <a:rPr lang="en-US" altLang="zh-CN" sz="2000" b="1" dirty="0">
                <a:solidFill>
                  <a:srgbClr val="0174AB"/>
                </a:solidFill>
                <a:latin typeface="Arial" panose="020B0604020202020204" pitchFamily="34" charset="0"/>
                <a:cs typeface="Arial" panose="020B0604020202020204" pitchFamily="34" charset="0"/>
              </a:rPr>
              <a:t>Dataset</a:t>
            </a:r>
            <a:endParaRPr lang="zh-CN" altLang="en-US" sz="2000" b="1" dirty="0">
              <a:solidFill>
                <a:srgbClr val="0174AB"/>
              </a:solidFill>
              <a:latin typeface="Arial" panose="020B0604020202020204" pitchFamily="34" charset="0"/>
              <a:cs typeface="Arial" panose="020B0604020202020204" pitchFamily="34" charset="0"/>
            </a:endParaRPr>
          </a:p>
        </p:txBody>
      </p:sp>
      <p:cxnSp>
        <p:nvCxnSpPr>
          <p:cNvPr id="14" name="直接连接符 13">
            <a:extLst>
              <a:ext uri="{FF2B5EF4-FFF2-40B4-BE49-F238E27FC236}">
                <a16:creationId xmlns:a16="http://schemas.microsoft.com/office/drawing/2014/main" id="{F552E0CD-5D43-AA04-1F14-E6EE055DBA31}"/>
              </a:ext>
            </a:extLst>
          </p:cNvPr>
          <p:cNvCxnSpPr>
            <a:cxnSpLocks/>
          </p:cNvCxnSpPr>
          <p:nvPr/>
        </p:nvCxnSpPr>
        <p:spPr>
          <a:xfrm>
            <a:off x="492093" y="1420973"/>
            <a:ext cx="10859907" cy="0"/>
          </a:xfrm>
          <a:prstGeom prst="line">
            <a:avLst/>
          </a:prstGeom>
          <a:ln>
            <a:solidFill>
              <a:srgbClr val="0174AB"/>
            </a:solidFill>
          </a:ln>
        </p:spPr>
        <p:style>
          <a:lnRef idx="2">
            <a:schemeClr val="accent1"/>
          </a:lnRef>
          <a:fillRef idx="0">
            <a:srgbClr val="FFFFFF"/>
          </a:fillRef>
          <a:effectRef idx="0">
            <a:srgbClr val="FFFFFF"/>
          </a:effectRef>
          <a:fontRef idx="minor">
            <a:schemeClr val="tx1"/>
          </a:fontRef>
        </p:style>
      </p:cxnSp>
      <p:grpSp>
        <p:nvGrpSpPr>
          <p:cNvPr id="29" name="组合 28">
            <a:extLst>
              <a:ext uri="{FF2B5EF4-FFF2-40B4-BE49-F238E27FC236}">
                <a16:creationId xmlns:a16="http://schemas.microsoft.com/office/drawing/2014/main" id="{82A679D0-E305-1F7A-3B94-48731AC19AC6}"/>
              </a:ext>
            </a:extLst>
          </p:cNvPr>
          <p:cNvGrpSpPr/>
          <p:nvPr/>
        </p:nvGrpSpPr>
        <p:grpSpPr>
          <a:xfrm>
            <a:off x="-1" y="6553200"/>
            <a:ext cx="12192001" cy="304800"/>
            <a:chOff x="0" y="6569404"/>
            <a:chExt cx="9144000" cy="288000"/>
          </a:xfrm>
        </p:grpSpPr>
        <p:sp>
          <p:nvSpPr>
            <p:cNvPr id="31" name="矩形 30">
              <a:extLst>
                <a:ext uri="{FF2B5EF4-FFF2-40B4-BE49-F238E27FC236}">
                  <a16:creationId xmlns:a16="http://schemas.microsoft.com/office/drawing/2014/main" id="{761AB956-2F19-005D-A097-C7AD8580158A}"/>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32" name="矩形 31">
              <a:extLst>
                <a:ext uri="{FF2B5EF4-FFF2-40B4-BE49-F238E27FC236}">
                  <a16:creationId xmlns:a16="http://schemas.microsoft.com/office/drawing/2014/main" id="{9425AC57-ED3D-1321-84DB-1FF865DC4A6D}"/>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33" name="灯片编号占位符 5">
            <a:extLst>
              <a:ext uri="{FF2B5EF4-FFF2-40B4-BE49-F238E27FC236}">
                <a16:creationId xmlns:a16="http://schemas.microsoft.com/office/drawing/2014/main" id="{B0401898-C936-B805-5660-13A90DC422A6}"/>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18</a:t>
            </a:fld>
            <a:endParaRPr lang="zh-HK" altLang="en-US" sz="1600" dirty="0">
              <a:solidFill>
                <a:schemeClr val="bg1"/>
              </a:solidFill>
            </a:endParaRPr>
          </a:p>
        </p:txBody>
      </p:sp>
      <p:pic>
        <p:nvPicPr>
          <p:cNvPr id="4" name="图片 3">
            <a:extLst>
              <a:ext uri="{FF2B5EF4-FFF2-40B4-BE49-F238E27FC236}">
                <a16:creationId xmlns:a16="http://schemas.microsoft.com/office/drawing/2014/main" id="{D0E2FBE9-F5E6-49D8-9F60-F272C844741C}"/>
              </a:ext>
            </a:extLst>
          </p:cNvPr>
          <p:cNvPicPr>
            <a:picLocks noChangeAspect="1"/>
          </p:cNvPicPr>
          <p:nvPr/>
        </p:nvPicPr>
        <p:blipFill>
          <a:blip r:embed="rId5"/>
          <a:stretch>
            <a:fillRect/>
          </a:stretch>
        </p:blipFill>
        <p:spPr>
          <a:xfrm>
            <a:off x="546274" y="1509170"/>
            <a:ext cx="5416376" cy="2230272"/>
          </a:xfrm>
          <a:prstGeom prst="rect">
            <a:avLst/>
          </a:prstGeom>
        </p:spPr>
      </p:pic>
      <p:pic>
        <p:nvPicPr>
          <p:cNvPr id="5" name="图片 4">
            <a:extLst>
              <a:ext uri="{FF2B5EF4-FFF2-40B4-BE49-F238E27FC236}">
                <a16:creationId xmlns:a16="http://schemas.microsoft.com/office/drawing/2014/main" id="{EAAE58FA-EC86-4A03-BEFA-2A7D545EF594}"/>
              </a:ext>
            </a:extLst>
          </p:cNvPr>
          <p:cNvPicPr>
            <a:picLocks noChangeAspect="1"/>
          </p:cNvPicPr>
          <p:nvPr/>
        </p:nvPicPr>
        <p:blipFill>
          <a:blip r:embed="rId6"/>
          <a:stretch>
            <a:fillRect/>
          </a:stretch>
        </p:blipFill>
        <p:spPr>
          <a:xfrm>
            <a:off x="6972002" y="3311249"/>
            <a:ext cx="3155685" cy="3097496"/>
          </a:xfrm>
          <a:prstGeom prst="rect">
            <a:avLst/>
          </a:prstGeom>
        </p:spPr>
      </p:pic>
    </p:spTree>
    <p:extLst>
      <p:ext uri="{BB962C8B-B14F-4D97-AF65-F5344CB8AC3E}">
        <p14:creationId xmlns:p14="http://schemas.microsoft.com/office/powerpoint/2010/main" val="3152563340"/>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a:extLst>
              <a:ext uri="{FF2B5EF4-FFF2-40B4-BE49-F238E27FC236}">
                <a16:creationId xmlns:a16="http://schemas.microsoft.com/office/drawing/2014/main" id="{6392B5FA-FF9E-18E2-6347-1D57CF95C6B2}"/>
              </a:ext>
            </a:extLst>
          </p:cNvPr>
          <p:cNvGrpSpPr/>
          <p:nvPr/>
        </p:nvGrpSpPr>
        <p:grpSpPr>
          <a:xfrm>
            <a:off x="-1" y="6553200"/>
            <a:ext cx="12192001" cy="304800"/>
            <a:chOff x="0" y="6569404"/>
            <a:chExt cx="9144000" cy="288000"/>
          </a:xfrm>
        </p:grpSpPr>
        <p:sp>
          <p:nvSpPr>
            <p:cNvPr id="11" name="矩形 10">
              <a:extLst>
                <a:ext uri="{FF2B5EF4-FFF2-40B4-BE49-F238E27FC236}">
                  <a16:creationId xmlns:a16="http://schemas.microsoft.com/office/drawing/2014/main" id="{C813EB68-EC96-139A-BE21-AC0C1F8CB002}"/>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5" name="矩形 14">
              <a:extLst>
                <a:ext uri="{FF2B5EF4-FFF2-40B4-BE49-F238E27FC236}">
                  <a16:creationId xmlns:a16="http://schemas.microsoft.com/office/drawing/2014/main" id="{4B61008F-9171-75AD-8669-199C99FB8AD3}"/>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20" name="灯片编号占位符 5">
            <a:extLst>
              <a:ext uri="{FF2B5EF4-FFF2-40B4-BE49-F238E27FC236}">
                <a16:creationId xmlns:a16="http://schemas.microsoft.com/office/drawing/2014/main" id="{623368C4-E2ED-0B40-0A3F-8846D687910D}"/>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19</a:t>
            </a:fld>
            <a:endParaRPr lang="zh-HK" altLang="en-US" sz="1600" dirty="0">
              <a:solidFill>
                <a:schemeClr val="bg1"/>
              </a:solidFill>
            </a:endParaRPr>
          </a:p>
        </p:txBody>
      </p:sp>
      <p:sp>
        <p:nvSpPr>
          <p:cNvPr id="21" name="矩形 20">
            <a:extLst>
              <a:ext uri="{FF2B5EF4-FFF2-40B4-BE49-F238E27FC236}">
                <a16:creationId xmlns:a16="http://schemas.microsoft.com/office/drawing/2014/main" id="{2E9B1C0F-8225-03C4-04BD-979F0EC243AC}"/>
              </a:ext>
            </a:extLst>
          </p:cNvPr>
          <p:cNvSpPr/>
          <p:nvPr>
            <p:custDataLst>
              <p:tags r:id="rId1"/>
            </p:custDataLst>
          </p:nvPr>
        </p:nvSpPr>
        <p:spPr>
          <a:xfrm>
            <a:off x="0" y="1"/>
            <a:ext cx="1219200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22" name="文本框 21">
            <a:extLst>
              <a:ext uri="{FF2B5EF4-FFF2-40B4-BE49-F238E27FC236}">
                <a16:creationId xmlns:a16="http://schemas.microsoft.com/office/drawing/2014/main" id="{59FBF377-5093-A95E-7A89-385C64C5DA66}"/>
              </a:ext>
            </a:extLst>
          </p:cNvPr>
          <p:cNvSpPr txBox="1"/>
          <p:nvPr>
            <p:custDataLst>
              <p:tags r:id="rId2"/>
            </p:custDataLst>
          </p:nvPr>
        </p:nvSpPr>
        <p:spPr>
          <a:xfrm>
            <a:off x="0" y="66874"/>
            <a:ext cx="4914152"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Experiment Results</a:t>
            </a:r>
          </a:p>
        </p:txBody>
      </p:sp>
      <p:pic>
        <p:nvPicPr>
          <p:cNvPr id="2" name="图片 1">
            <a:extLst>
              <a:ext uri="{FF2B5EF4-FFF2-40B4-BE49-F238E27FC236}">
                <a16:creationId xmlns:a16="http://schemas.microsoft.com/office/drawing/2014/main" id="{20A21FD2-6C50-4EC8-9CBD-F9B07A15509E}"/>
              </a:ext>
            </a:extLst>
          </p:cNvPr>
          <p:cNvPicPr>
            <a:picLocks noChangeAspect="1"/>
          </p:cNvPicPr>
          <p:nvPr/>
        </p:nvPicPr>
        <p:blipFill>
          <a:blip r:embed="rId5"/>
          <a:stretch>
            <a:fillRect/>
          </a:stretch>
        </p:blipFill>
        <p:spPr>
          <a:xfrm>
            <a:off x="2172000" y="850984"/>
            <a:ext cx="7956000" cy="5647900"/>
          </a:xfrm>
          <a:prstGeom prst="rect">
            <a:avLst/>
          </a:prstGeom>
        </p:spPr>
      </p:pic>
    </p:spTree>
    <p:extLst>
      <p:ext uri="{BB962C8B-B14F-4D97-AF65-F5344CB8AC3E}">
        <p14:creationId xmlns:p14="http://schemas.microsoft.com/office/powerpoint/2010/main" val="3734533406"/>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1" name="直接连接符 20">
            <a:extLst>
              <a:ext uri="{FF2B5EF4-FFF2-40B4-BE49-F238E27FC236}">
                <a16:creationId xmlns:a16="http://schemas.microsoft.com/office/drawing/2014/main" id="{B042536A-D659-4848-830E-27CB9301D075}"/>
              </a:ext>
            </a:extLst>
          </p:cNvPr>
          <p:cNvCxnSpPr>
            <a:cxnSpLocks/>
          </p:cNvCxnSpPr>
          <p:nvPr/>
        </p:nvCxnSpPr>
        <p:spPr>
          <a:xfrm flipH="1">
            <a:off x="5016000" y="5229000"/>
            <a:ext cx="2688758" cy="26131"/>
          </a:xfrm>
          <a:prstGeom prst="line">
            <a:avLst/>
          </a:prstGeom>
          <a:ln w="3810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5" name="圆角矩形 3">
            <a:extLst>
              <a:ext uri="{FF2B5EF4-FFF2-40B4-BE49-F238E27FC236}">
                <a16:creationId xmlns:a16="http://schemas.microsoft.com/office/drawing/2014/main" id="{43EC4266-1EE3-49A5-8F4F-27640DDA2F9C}"/>
              </a:ext>
            </a:extLst>
          </p:cNvPr>
          <p:cNvSpPr/>
          <p:nvPr>
            <p:custDataLst>
              <p:tags r:id="rId1"/>
            </p:custDataLst>
          </p:nvPr>
        </p:nvSpPr>
        <p:spPr>
          <a:xfrm>
            <a:off x="563509" y="2007796"/>
            <a:ext cx="2614571" cy="1195201"/>
          </a:xfrm>
          <a:prstGeom prst="roundRect">
            <a:avLst/>
          </a:prstGeom>
          <a:solidFill>
            <a:srgbClr val="0174AB"/>
          </a:solidFill>
        </p:spPr>
        <p:style>
          <a:lnRef idx="0">
            <a:srgbClr val="FFFFFF"/>
          </a:lnRef>
          <a:fillRef idx="2">
            <a:schemeClr val="accent1"/>
          </a:fillRef>
          <a:effectRef idx="0">
            <a:srgbClr val="FFFFFF"/>
          </a:effectRef>
          <a:fontRef idx="minor">
            <a:schemeClr val="lt1"/>
          </a:fontRef>
        </p:style>
        <p:txBody>
          <a:bodyPr rtlCol="0" anchor="ctr"/>
          <a:lstStyle/>
          <a:p>
            <a:pPr algn="ctr">
              <a:lnSpc>
                <a:spcPct val="150000"/>
              </a:lnSpc>
            </a:pPr>
            <a:r>
              <a:rPr lang="en-US" altLang="zh-CN" sz="1400" b="1" dirty="0">
                <a:solidFill>
                  <a:schemeClr val="bg1"/>
                </a:solidFill>
                <a:latin typeface="Arial" panose="020B0604020202020204" pitchFamily="34" charset="0"/>
                <a:ea typeface="微软雅黑" panose="020B0503020204020204" charset="-122"/>
                <a:cs typeface="Arial" panose="020B0604020202020204" pitchFamily="34" charset="0"/>
              </a:rPr>
              <a:t>FJSP considering variable processing times</a:t>
            </a:r>
          </a:p>
        </p:txBody>
      </p:sp>
      <p:sp>
        <p:nvSpPr>
          <p:cNvPr id="6" name="圆角矩形 4">
            <a:extLst>
              <a:ext uri="{FF2B5EF4-FFF2-40B4-BE49-F238E27FC236}">
                <a16:creationId xmlns:a16="http://schemas.microsoft.com/office/drawing/2014/main" id="{170390D6-03ED-4B01-A8B6-686398D7979D}"/>
              </a:ext>
            </a:extLst>
          </p:cNvPr>
          <p:cNvSpPr/>
          <p:nvPr>
            <p:custDataLst>
              <p:tags r:id="rId2"/>
            </p:custDataLst>
          </p:nvPr>
        </p:nvSpPr>
        <p:spPr>
          <a:xfrm>
            <a:off x="4597278" y="495210"/>
            <a:ext cx="2997444" cy="1200975"/>
          </a:xfrm>
          <a:prstGeom prst="roundRect">
            <a:avLst/>
          </a:prstGeom>
          <a:solidFill>
            <a:srgbClr val="0174AB"/>
          </a:solidFill>
        </p:spPr>
        <p:style>
          <a:lnRef idx="0">
            <a:srgbClr val="FFFFFF"/>
          </a:lnRef>
          <a:fillRef idx="2">
            <a:schemeClr val="accent1"/>
          </a:fillRef>
          <a:effectRef idx="0">
            <a:srgbClr val="FFFFFF"/>
          </a:effectRef>
          <a:fontRef idx="minor">
            <a:schemeClr val="lt1"/>
          </a:fontRef>
        </p:style>
        <p:txBody>
          <a:bodyPr rtlCol="0" anchor="ctr"/>
          <a:lstStyle/>
          <a:p>
            <a:pPr algn="ctr">
              <a:lnSpc>
                <a:spcPct val="150000"/>
              </a:lnSpc>
            </a:pPr>
            <a:r>
              <a:rPr lang="en-US" altLang="zh-CN" sz="1400" b="1" dirty="0">
                <a:latin typeface="Arial" panose="020B0604020202020204" pitchFamily="34" charset="0"/>
                <a:cs typeface="Arial" panose="020B0604020202020204" pitchFamily="34" charset="0"/>
              </a:rPr>
              <a:t>Dynamic scheduling for FJSP</a:t>
            </a:r>
          </a:p>
        </p:txBody>
      </p:sp>
      <p:sp>
        <p:nvSpPr>
          <p:cNvPr id="7" name="圆角矩形 5">
            <a:extLst>
              <a:ext uri="{FF2B5EF4-FFF2-40B4-BE49-F238E27FC236}">
                <a16:creationId xmlns:a16="http://schemas.microsoft.com/office/drawing/2014/main" id="{5CD7B74F-6792-419F-A195-B0DDB16C5DCC}"/>
              </a:ext>
            </a:extLst>
          </p:cNvPr>
          <p:cNvSpPr/>
          <p:nvPr>
            <p:custDataLst>
              <p:tags r:id="rId3"/>
            </p:custDataLst>
          </p:nvPr>
        </p:nvSpPr>
        <p:spPr>
          <a:xfrm>
            <a:off x="9129041" y="1879104"/>
            <a:ext cx="2642058" cy="1225026"/>
          </a:xfrm>
          <a:prstGeom prst="roundRect">
            <a:avLst/>
          </a:prstGeom>
          <a:solidFill>
            <a:srgbClr val="0174AB"/>
          </a:solidFill>
        </p:spPr>
        <p:style>
          <a:lnRef idx="0">
            <a:srgbClr val="FFFFFF"/>
          </a:lnRef>
          <a:fillRef idx="2">
            <a:schemeClr val="accent1"/>
          </a:fillRef>
          <a:effectRef idx="0">
            <a:srgbClr val="FFFFFF"/>
          </a:effectRef>
          <a:fontRef idx="minor">
            <a:schemeClr val="lt1"/>
          </a:fontRef>
        </p:style>
        <p:txBody>
          <a:bodyPr rtlCol="0" anchor="ctr"/>
          <a:lstStyle/>
          <a:p>
            <a:pPr algn="ctr">
              <a:lnSpc>
                <a:spcPct val="150000"/>
              </a:lnSpc>
            </a:pPr>
            <a:r>
              <a:rPr lang="en-US" altLang="zh-CN" sz="1400" b="1" dirty="0">
                <a:latin typeface="Arial" panose="020B0604020202020204" pitchFamily="34" charset="0"/>
                <a:cs typeface="Arial" panose="020B0604020202020204" pitchFamily="34" charset="0"/>
              </a:rPr>
              <a:t>Dynamic multi-objective scheduling for FJSP</a:t>
            </a:r>
            <a:r>
              <a:rPr lang="en-US" altLang="zh-CN" sz="1400" b="1" dirty="0">
                <a:solidFill>
                  <a:schemeClr val="bg1"/>
                </a:solidFill>
                <a:latin typeface="Arial" panose="020B0604020202020204" pitchFamily="34" charset="0"/>
                <a:ea typeface="微软雅黑" panose="020B0503020204020204" charset="-122"/>
                <a:cs typeface="Arial" panose="020B0604020202020204" pitchFamily="34" charset="0"/>
                <a:sym typeface="+mn-ea"/>
              </a:rPr>
              <a:t> by hierarchical RL</a:t>
            </a:r>
            <a:endParaRPr lang="en-US" altLang="zh-CN" sz="1400" b="1" dirty="0">
              <a:latin typeface="Arial" panose="020B0604020202020204" pitchFamily="34" charset="0"/>
              <a:cs typeface="Arial" panose="020B0604020202020204" pitchFamily="34" charset="0"/>
            </a:endParaRPr>
          </a:p>
        </p:txBody>
      </p:sp>
      <p:sp>
        <p:nvSpPr>
          <p:cNvPr id="8" name="圆角矩形 6">
            <a:extLst>
              <a:ext uri="{FF2B5EF4-FFF2-40B4-BE49-F238E27FC236}">
                <a16:creationId xmlns:a16="http://schemas.microsoft.com/office/drawing/2014/main" id="{3DF311F6-A046-42D3-81AA-390C73AF0CE3}"/>
              </a:ext>
            </a:extLst>
          </p:cNvPr>
          <p:cNvSpPr/>
          <p:nvPr>
            <p:custDataLst>
              <p:tags r:id="rId4"/>
            </p:custDataLst>
          </p:nvPr>
        </p:nvSpPr>
        <p:spPr>
          <a:xfrm>
            <a:off x="7531401" y="4829412"/>
            <a:ext cx="3547319" cy="1154977"/>
          </a:xfrm>
          <a:prstGeom prst="roundRect">
            <a:avLst/>
          </a:prstGeom>
          <a:solidFill>
            <a:srgbClr val="0174AB"/>
          </a:solidFill>
        </p:spPr>
        <p:style>
          <a:lnRef idx="0">
            <a:srgbClr val="FFFFFF"/>
          </a:lnRef>
          <a:fillRef idx="2">
            <a:schemeClr val="accent1"/>
          </a:fillRef>
          <a:effectRef idx="0">
            <a:srgbClr val="FFFFFF"/>
          </a:effectRef>
          <a:fontRef idx="minor">
            <a:schemeClr val="lt1"/>
          </a:fontRef>
        </p:style>
        <p:txBody>
          <a:bodyPr rtlCol="0" anchor="ctr"/>
          <a:lstStyle/>
          <a:p>
            <a:pPr algn="ctr">
              <a:lnSpc>
                <a:spcPct val="150000"/>
              </a:lnSpc>
            </a:pPr>
            <a:r>
              <a:rPr lang="en-US" altLang="zh-CN" sz="1400" b="1" dirty="0">
                <a:solidFill>
                  <a:schemeClr val="bg1"/>
                </a:solidFill>
                <a:latin typeface="Arial" panose="020B0604020202020204" pitchFamily="34" charset="0"/>
                <a:ea typeface="微软雅黑" panose="020B0503020204020204" charset="-122"/>
                <a:cs typeface="Arial" panose="020B0604020202020204" pitchFamily="34" charset="0"/>
                <a:sym typeface="+mn-ea"/>
              </a:rPr>
              <a:t>Real-Time Scheduling for Dynamic Partial-No-Wait Multi-objective FJSP</a:t>
            </a:r>
            <a:endParaRPr lang="en-US" altLang="zh-CN" sz="1400" b="1" dirty="0">
              <a:solidFill>
                <a:schemeClr val="bg1"/>
              </a:solidFill>
              <a:latin typeface="Arial" panose="020B0604020202020204" pitchFamily="34" charset="0"/>
              <a:ea typeface="微软雅黑" panose="020B0503020204020204" charset="-122"/>
              <a:cs typeface="Arial" panose="020B0604020202020204" pitchFamily="34" charset="0"/>
            </a:endParaRPr>
          </a:p>
        </p:txBody>
      </p:sp>
      <p:sp>
        <p:nvSpPr>
          <p:cNvPr id="9" name="圆角矩形 7">
            <a:extLst>
              <a:ext uri="{FF2B5EF4-FFF2-40B4-BE49-F238E27FC236}">
                <a16:creationId xmlns:a16="http://schemas.microsoft.com/office/drawing/2014/main" id="{DF273830-2D56-4E1F-9E9D-D6347262DE19}"/>
              </a:ext>
            </a:extLst>
          </p:cNvPr>
          <p:cNvSpPr/>
          <p:nvPr>
            <p:custDataLst>
              <p:tags r:id="rId5"/>
            </p:custDataLst>
          </p:nvPr>
        </p:nvSpPr>
        <p:spPr>
          <a:xfrm>
            <a:off x="1636095" y="4850204"/>
            <a:ext cx="3547319" cy="1154977"/>
          </a:xfrm>
          <a:prstGeom prst="roundRect">
            <a:avLst/>
          </a:prstGeom>
          <a:solidFill>
            <a:srgbClr val="0174AB"/>
          </a:solidFill>
        </p:spPr>
        <p:style>
          <a:lnRef idx="0">
            <a:srgbClr val="FFFFFF"/>
          </a:lnRef>
          <a:fillRef idx="2">
            <a:schemeClr val="accent1"/>
          </a:fillRef>
          <a:effectRef idx="0">
            <a:srgbClr val="FFFFFF"/>
          </a:effectRef>
          <a:fontRef idx="minor">
            <a:schemeClr val="lt1"/>
          </a:fontRef>
        </p:style>
        <p:txBody>
          <a:bodyPr rtlCol="0" anchor="ctr"/>
          <a:lstStyle/>
          <a:p>
            <a:pPr algn="ctr">
              <a:lnSpc>
                <a:spcPct val="150000"/>
              </a:lnSpc>
            </a:pPr>
            <a:r>
              <a:rPr lang="en-US" altLang="zh-CN" sz="1400" b="1" dirty="0">
                <a:solidFill>
                  <a:schemeClr val="bg1"/>
                </a:solidFill>
                <a:latin typeface="Arial" panose="020B0604020202020204" pitchFamily="34" charset="0"/>
                <a:ea typeface="微软雅黑" panose="020B0503020204020204" charset="-122"/>
                <a:cs typeface="Arial" panose="020B0604020202020204" pitchFamily="34" charset="0"/>
                <a:sym typeface="+mn-ea"/>
              </a:rPr>
              <a:t>Adaptive multi-objective multi-task scheduling method by hierarchical RL</a:t>
            </a:r>
            <a:endParaRPr lang="en-US" altLang="zh-CN" sz="1400" b="1" dirty="0">
              <a:solidFill>
                <a:schemeClr val="bg1"/>
              </a:solidFill>
              <a:latin typeface="Arial" panose="020B0604020202020204" pitchFamily="34" charset="0"/>
              <a:ea typeface="微软雅黑" panose="020B0503020204020204" charset="-122"/>
              <a:cs typeface="Arial" panose="020B0604020202020204" pitchFamily="34" charset="0"/>
            </a:endParaRPr>
          </a:p>
        </p:txBody>
      </p:sp>
      <p:sp>
        <p:nvSpPr>
          <p:cNvPr id="10" name="文本框 9">
            <a:extLst>
              <a:ext uri="{FF2B5EF4-FFF2-40B4-BE49-F238E27FC236}">
                <a16:creationId xmlns:a16="http://schemas.microsoft.com/office/drawing/2014/main" id="{02FE1700-4F21-4D7D-88B8-C3F493737250}"/>
              </a:ext>
            </a:extLst>
          </p:cNvPr>
          <p:cNvSpPr txBox="1"/>
          <p:nvPr>
            <p:custDataLst>
              <p:tags r:id="rId6"/>
            </p:custDataLst>
          </p:nvPr>
        </p:nvSpPr>
        <p:spPr>
          <a:xfrm>
            <a:off x="1741930" y="1527219"/>
            <a:ext cx="421958" cy="330518"/>
          </a:xfrm>
          <a:prstGeom prst="rect">
            <a:avLst/>
          </a:prstGeom>
          <a:noFill/>
        </p:spPr>
        <p:txBody>
          <a:bodyPr wrap="none" rtlCol="0" anchor="t">
            <a:noAutofit/>
          </a:bodyPr>
          <a:lstStyle/>
          <a:p>
            <a:r>
              <a:rPr lang="zh-CN" altLang="en-US" b="1" dirty="0">
                <a:latin typeface="Arial" panose="020B0604020202020204" pitchFamily="34" charset="0"/>
                <a:cs typeface="Arial" panose="020B0604020202020204" pitchFamily="34" charset="0"/>
              </a:rPr>
              <a:t>①</a:t>
            </a:r>
          </a:p>
        </p:txBody>
      </p:sp>
      <p:sp>
        <p:nvSpPr>
          <p:cNvPr id="11" name="文本框 10">
            <a:extLst>
              <a:ext uri="{FF2B5EF4-FFF2-40B4-BE49-F238E27FC236}">
                <a16:creationId xmlns:a16="http://schemas.microsoft.com/office/drawing/2014/main" id="{F649CFDE-CD31-48CF-BB7E-90790B3B1B0C}"/>
              </a:ext>
            </a:extLst>
          </p:cNvPr>
          <p:cNvSpPr txBox="1"/>
          <p:nvPr>
            <p:custDataLst>
              <p:tags r:id="rId7"/>
            </p:custDataLst>
          </p:nvPr>
        </p:nvSpPr>
        <p:spPr>
          <a:xfrm>
            <a:off x="6018973" y="28875"/>
            <a:ext cx="415498" cy="369332"/>
          </a:xfrm>
          <a:prstGeom prst="rect">
            <a:avLst/>
          </a:prstGeom>
          <a:noFill/>
        </p:spPr>
        <p:txBody>
          <a:bodyPr wrap="none" rtlCol="0" anchor="t">
            <a:spAutoFit/>
          </a:bodyPr>
          <a:lstStyle/>
          <a:p>
            <a:r>
              <a:rPr lang="zh-CN" altLang="en-US" b="1" dirty="0">
                <a:latin typeface="Arial" panose="020B0604020202020204" pitchFamily="34" charset="0"/>
                <a:cs typeface="Arial" panose="020B0604020202020204" pitchFamily="34" charset="0"/>
              </a:rPr>
              <a:t>②</a:t>
            </a:r>
          </a:p>
        </p:txBody>
      </p:sp>
      <p:sp>
        <p:nvSpPr>
          <p:cNvPr id="12" name="文本框 11">
            <a:extLst>
              <a:ext uri="{FF2B5EF4-FFF2-40B4-BE49-F238E27FC236}">
                <a16:creationId xmlns:a16="http://schemas.microsoft.com/office/drawing/2014/main" id="{911D5063-F33C-4F2A-9783-22CCAF415C62}"/>
              </a:ext>
            </a:extLst>
          </p:cNvPr>
          <p:cNvSpPr txBox="1"/>
          <p:nvPr>
            <p:custDataLst>
              <p:tags r:id="rId8"/>
            </p:custDataLst>
          </p:nvPr>
        </p:nvSpPr>
        <p:spPr>
          <a:xfrm>
            <a:off x="10242321" y="1400217"/>
            <a:ext cx="415498" cy="369332"/>
          </a:xfrm>
          <a:prstGeom prst="rect">
            <a:avLst/>
          </a:prstGeom>
          <a:noFill/>
        </p:spPr>
        <p:txBody>
          <a:bodyPr wrap="none" rtlCol="0" anchor="t">
            <a:spAutoFit/>
          </a:bodyPr>
          <a:lstStyle/>
          <a:p>
            <a:r>
              <a:rPr lang="zh-CN" altLang="en-US" b="1" dirty="0">
                <a:latin typeface="Arial" panose="020B0604020202020204" pitchFamily="34" charset="0"/>
                <a:cs typeface="Arial" panose="020B0604020202020204" pitchFamily="34" charset="0"/>
              </a:rPr>
              <a:t>③</a:t>
            </a:r>
          </a:p>
        </p:txBody>
      </p:sp>
      <p:sp>
        <p:nvSpPr>
          <p:cNvPr id="13" name="文本框 12">
            <a:extLst>
              <a:ext uri="{FF2B5EF4-FFF2-40B4-BE49-F238E27FC236}">
                <a16:creationId xmlns:a16="http://schemas.microsoft.com/office/drawing/2014/main" id="{1F05D649-3E1A-4403-BC3A-B55BCD4AB4E9}"/>
              </a:ext>
            </a:extLst>
          </p:cNvPr>
          <p:cNvSpPr txBox="1"/>
          <p:nvPr>
            <p:custDataLst>
              <p:tags r:id="rId9"/>
            </p:custDataLst>
          </p:nvPr>
        </p:nvSpPr>
        <p:spPr>
          <a:xfrm>
            <a:off x="3202005" y="4383869"/>
            <a:ext cx="415498" cy="369332"/>
          </a:xfrm>
          <a:prstGeom prst="rect">
            <a:avLst/>
          </a:prstGeom>
          <a:noFill/>
        </p:spPr>
        <p:txBody>
          <a:bodyPr wrap="none" rtlCol="0" anchor="t">
            <a:spAutoFit/>
          </a:bodyPr>
          <a:lstStyle/>
          <a:p>
            <a:r>
              <a:rPr lang="zh-CN" altLang="en-US" b="1" dirty="0">
                <a:latin typeface="Arial" panose="020B0604020202020204" pitchFamily="34" charset="0"/>
                <a:cs typeface="Arial" panose="020B0604020202020204" pitchFamily="34" charset="0"/>
              </a:rPr>
              <a:t>④</a:t>
            </a:r>
          </a:p>
        </p:txBody>
      </p:sp>
      <p:sp>
        <p:nvSpPr>
          <p:cNvPr id="14" name="文本框 13">
            <a:extLst>
              <a:ext uri="{FF2B5EF4-FFF2-40B4-BE49-F238E27FC236}">
                <a16:creationId xmlns:a16="http://schemas.microsoft.com/office/drawing/2014/main" id="{E64DF3E5-59E5-45F3-8564-DC387494DED1}"/>
              </a:ext>
            </a:extLst>
          </p:cNvPr>
          <p:cNvSpPr txBox="1"/>
          <p:nvPr>
            <p:custDataLst>
              <p:tags r:id="rId10"/>
            </p:custDataLst>
          </p:nvPr>
        </p:nvSpPr>
        <p:spPr>
          <a:xfrm>
            <a:off x="9097311" y="4366383"/>
            <a:ext cx="415498" cy="369332"/>
          </a:xfrm>
          <a:prstGeom prst="rect">
            <a:avLst/>
          </a:prstGeom>
          <a:noFill/>
        </p:spPr>
        <p:txBody>
          <a:bodyPr wrap="none" rtlCol="0" anchor="t">
            <a:spAutoFit/>
          </a:bodyPr>
          <a:lstStyle/>
          <a:p>
            <a:r>
              <a:rPr lang="zh-CN" altLang="en-US" b="1" dirty="0">
                <a:latin typeface="Arial" panose="020B0604020202020204" pitchFamily="34" charset="0"/>
                <a:cs typeface="Arial" panose="020B0604020202020204" pitchFamily="34" charset="0"/>
              </a:rPr>
              <a:t>⑤</a:t>
            </a:r>
          </a:p>
        </p:txBody>
      </p:sp>
      <p:cxnSp>
        <p:nvCxnSpPr>
          <p:cNvPr id="16" name="直接连接符 15">
            <a:extLst>
              <a:ext uri="{FF2B5EF4-FFF2-40B4-BE49-F238E27FC236}">
                <a16:creationId xmlns:a16="http://schemas.microsoft.com/office/drawing/2014/main" id="{D8E374D9-997D-4E94-894C-F85F3E92EFE6}"/>
              </a:ext>
            </a:extLst>
          </p:cNvPr>
          <p:cNvCxnSpPr>
            <a:stCxn id="5" idx="3"/>
            <a:endCxn id="6" idx="1"/>
          </p:cNvCxnSpPr>
          <p:nvPr/>
        </p:nvCxnSpPr>
        <p:spPr>
          <a:xfrm flipV="1">
            <a:off x="3178080" y="1095698"/>
            <a:ext cx="1419198" cy="150969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19BCAAF2-924E-4056-B156-98677213A155}"/>
              </a:ext>
            </a:extLst>
          </p:cNvPr>
          <p:cNvCxnSpPr>
            <a:cxnSpLocks/>
            <a:stCxn id="6" idx="3"/>
            <a:endCxn id="7" idx="0"/>
          </p:cNvCxnSpPr>
          <p:nvPr/>
        </p:nvCxnSpPr>
        <p:spPr>
          <a:xfrm>
            <a:off x="7594722" y="1095698"/>
            <a:ext cx="2855348" cy="78340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ABBDAF73-703B-4515-B5DC-022ADC4ED217}"/>
              </a:ext>
            </a:extLst>
          </p:cNvPr>
          <p:cNvCxnSpPr>
            <a:cxnSpLocks/>
            <a:stCxn id="7" idx="2"/>
            <a:endCxn id="8" idx="0"/>
          </p:cNvCxnSpPr>
          <p:nvPr/>
        </p:nvCxnSpPr>
        <p:spPr>
          <a:xfrm flipH="1">
            <a:off x="9305061" y="3104130"/>
            <a:ext cx="1145009" cy="172528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882ACC0F-D6DE-4614-83AD-7E611C66CE41}"/>
              </a:ext>
            </a:extLst>
          </p:cNvPr>
          <p:cNvCxnSpPr>
            <a:cxnSpLocks/>
            <a:stCxn id="7" idx="1"/>
            <a:endCxn id="9" idx="0"/>
          </p:cNvCxnSpPr>
          <p:nvPr/>
        </p:nvCxnSpPr>
        <p:spPr>
          <a:xfrm flipH="1">
            <a:off x="3409755" y="2491617"/>
            <a:ext cx="5719286" cy="2358587"/>
          </a:xfrm>
          <a:prstGeom prst="line">
            <a:avLst/>
          </a:prstGeom>
          <a:ln w="3810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6F196432-487D-4A63-A8A4-C1881FD5ABFB}"/>
              </a:ext>
            </a:extLst>
          </p:cNvPr>
          <p:cNvCxnSpPr>
            <a:cxnSpLocks/>
          </p:cNvCxnSpPr>
          <p:nvPr/>
        </p:nvCxnSpPr>
        <p:spPr>
          <a:xfrm flipH="1">
            <a:off x="8544000" y="3104130"/>
            <a:ext cx="1296000" cy="174607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7ED18C5C-27C9-4B31-AC4C-941899DF3B02}"/>
              </a:ext>
            </a:extLst>
          </p:cNvPr>
          <p:cNvCxnSpPr>
            <a:cxnSpLocks/>
            <a:stCxn id="9" idx="3"/>
            <a:endCxn id="8" idx="1"/>
          </p:cNvCxnSpPr>
          <p:nvPr/>
        </p:nvCxnSpPr>
        <p:spPr>
          <a:xfrm flipV="1">
            <a:off x="5183414" y="5406901"/>
            <a:ext cx="2347987" cy="2079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31" name="文本框 30">
            <a:extLst>
              <a:ext uri="{FF2B5EF4-FFF2-40B4-BE49-F238E27FC236}">
                <a16:creationId xmlns:a16="http://schemas.microsoft.com/office/drawing/2014/main" id="{492138FF-7EA6-43DB-98B4-D27E3D5A9B2F}"/>
              </a:ext>
            </a:extLst>
          </p:cNvPr>
          <p:cNvSpPr txBox="1"/>
          <p:nvPr/>
        </p:nvSpPr>
        <p:spPr>
          <a:xfrm>
            <a:off x="2712000" y="1049854"/>
            <a:ext cx="2179237" cy="646331"/>
          </a:xfrm>
          <a:prstGeom prst="rect">
            <a:avLst/>
          </a:prstGeom>
          <a:noFill/>
        </p:spPr>
        <p:txBody>
          <a:bodyPr wrap="square">
            <a:spAutoFit/>
          </a:bodyPr>
          <a:lstStyle/>
          <a:p>
            <a:r>
              <a:rPr lang="en-US" altLang="zh-CN" sz="1800" b="1" dirty="0">
                <a:latin typeface="Arial" panose="020B0604020202020204" pitchFamily="34" charset="0"/>
                <a:cs typeface="Arial" panose="020B0604020202020204" pitchFamily="34" charset="0"/>
              </a:rPr>
              <a:t>Dynamic scheduling </a:t>
            </a:r>
            <a:endParaRPr lang="zh-CN" altLang="en-US" b="1" dirty="0">
              <a:latin typeface="Arial" panose="020B0604020202020204" pitchFamily="34" charset="0"/>
              <a:cs typeface="Arial" panose="020B0604020202020204" pitchFamily="34" charset="0"/>
            </a:endParaRPr>
          </a:p>
        </p:txBody>
      </p:sp>
      <p:sp>
        <p:nvSpPr>
          <p:cNvPr id="37" name="文本框 36">
            <a:extLst>
              <a:ext uri="{FF2B5EF4-FFF2-40B4-BE49-F238E27FC236}">
                <a16:creationId xmlns:a16="http://schemas.microsoft.com/office/drawing/2014/main" id="{8847DC0B-509D-493A-9DB9-3C922304D9FF}"/>
              </a:ext>
            </a:extLst>
          </p:cNvPr>
          <p:cNvSpPr txBox="1"/>
          <p:nvPr/>
        </p:nvSpPr>
        <p:spPr>
          <a:xfrm>
            <a:off x="6824803" y="3941464"/>
            <a:ext cx="6105524" cy="369332"/>
          </a:xfrm>
          <a:prstGeom prst="rect">
            <a:avLst/>
          </a:prstGeom>
          <a:noFill/>
        </p:spPr>
        <p:txBody>
          <a:bodyPr wrap="square">
            <a:spAutoFit/>
          </a:bodyPr>
          <a:lstStyle/>
          <a:p>
            <a:r>
              <a:rPr lang="en-US" altLang="zh-CN" b="1" dirty="0">
                <a:latin typeface="Arial" panose="020B0604020202020204" pitchFamily="34" charset="0"/>
                <a:cs typeface="Arial" panose="020B0604020202020204" pitchFamily="34" charset="0"/>
              </a:rPr>
              <a:t>Multi-objective</a:t>
            </a:r>
            <a:r>
              <a:rPr lang="zh-CN" altLang="en-US" b="1" dirty="0">
                <a:latin typeface="Arial" panose="020B0604020202020204" pitchFamily="34" charset="0"/>
                <a:cs typeface="Arial" panose="020B0604020202020204" pitchFamily="34" charset="0"/>
              </a:rPr>
              <a:t> </a:t>
            </a:r>
            <a:r>
              <a:rPr lang="en-US" altLang="zh-CN" b="1" dirty="0">
                <a:latin typeface="Arial" panose="020B0604020202020204" pitchFamily="34" charset="0"/>
                <a:cs typeface="Arial" panose="020B0604020202020204" pitchFamily="34" charset="0"/>
              </a:rPr>
              <a:t>RL</a:t>
            </a:r>
            <a:endParaRPr lang="zh-CN" altLang="en-US" b="1" dirty="0">
              <a:latin typeface="Arial" panose="020B0604020202020204" pitchFamily="34" charset="0"/>
              <a:cs typeface="Arial" panose="020B0604020202020204" pitchFamily="34" charset="0"/>
            </a:endParaRPr>
          </a:p>
        </p:txBody>
      </p:sp>
      <p:sp>
        <p:nvSpPr>
          <p:cNvPr id="39" name="文本框 38">
            <a:extLst>
              <a:ext uri="{FF2B5EF4-FFF2-40B4-BE49-F238E27FC236}">
                <a16:creationId xmlns:a16="http://schemas.microsoft.com/office/drawing/2014/main" id="{22B4889D-7962-44D7-9A38-D11E5BED998F}"/>
              </a:ext>
            </a:extLst>
          </p:cNvPr>
          <p:cNvSpPr txBox="1"/>
          <p:nvPr/>
        </p:nvSpPr>
        <p:spPr>
          <a:xfrm>
            <a:off x="5088000" y="3079647"/>
            <a:ext cx="6105524" cy="369332"/>
          </a:xfrm>
          <a:prstGeom prst="rect">
            <a:avLst/>
          </a:prstGeom>
          <a:noFill/>
        </p:spPr>
        <p:txBody>
          <a:bodyPr wrap="square">
            <a:spAutoFit/>
          </a:bodyPr>
          <a:lstStyle/>
          <a:p>
            <a:r>
              <a:rPr lang="en-US" altLang="zh-CN" b="1" dirty="0">
                <a:latin typeface="Arial" panose="020B0604020202020204" pitchFamily="34" charset="0"/>
                <a:cs typeface="Arial" panose="020B0604020202020204" pitchFamily="34" charset="0"/>
              </a:rPr>
              <a:t>Hierarchical RL</a:t>
            </a:r>
            <a:endParaRPr lang="zh-CN" altLang="en-US"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973590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a:extLst>
              <a:ext uri="{FF2B5EF4-FFF2-40B4-BE49-F238E27FC236}">
                <a16:creationId xmlns:a16="http://schemas.microsoft.com/office/drawing/2014/main" id="{52B99515-0C9A-642B-7B0C-B36956CE67C7}"/>
              </a:ext>
            </a:extLst>
          </p:cNvPr>
          <p:cNvGrpSpPr/>
          <p:nvPr/>
        </p:nvGrpSpPr>
        <p:grpSpPr>
          <a:xfrm>
            <a:off x="-1" y="6553200"/>
            <a:ext cx="12192001" cy="304800"/>
            <a:chOff x="0" y="6569404"/>
            <a:chExt cx="9144000" cy="288000"/>
          </a:xfrm>
        </p:grpSpPr>
        <p:sp>
          <p:nvSpPr>
            <p:cNvPr id="11" name="矩形 10">
              <a:extLst>
                <a:ext uri="{FF2B5EF4-FFF2-40B4-BE49-F238E27FC236}">
                  <a16:creationId xmlns:a16="http://schemas.microsoft.com/office/drawing/2014/main" id="{43DEBA3A-1386-2B2E-C40F-186C46D8AAA6}"/>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2" name="矩形 11">
              <a:extLst>
                <a:ext uri="{FF2B5EF4-FFF2-40B4-BE49-F238E27FC236}">
                  <a16:creationId xmlns:a16="http://schemas.microsoft.com/office/drawing/2014/main" id="{D38C4346-E79B-1854-E45B-4D614E5146DF}"/>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3" name="灯片编号占位符 5">
            <a:extLst>
              <a:ext uri="{FF2B5EF4-FFF2-40B4-BE49-F238E27FC236}">
                <a16:creationId xmlns:a16="http://schemas.microsoft.com/office/drawing/2014/main" id="{1C80F39A-30A0-791B-0EFC-06F8F5EC741C}"/>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20</a:t>
            </a:fld>
            <a:endParaRPr lang="zh-HK" altLang="en-US" sz="1600" dirty="0">
              <a:solidFill>
                <a:schemeClr val="bg1"/>
              </a:solidFill>
            </a:endParaRPr>
          </a:p>
        </p:txBody>
      </p:sp>
      <p:sp>
        <p:nvSpPr>
          <p:cNvPr id="14" name="矩形 13">
            <a:extLst>
              <a:ext uri="{FF2B5EF4-FFF2-40B4-BE49-F238E27FC236}">
                <a16:creationId xmlns:a16="http://schemas.microsoft.com/office/drawing/2014/main" id="{2AF446FB-FC86-47F9-7D00-170B7BFC5056}"/>
              </a:ext>
            </a:extLst>
          </p:cNvPr>
          <p:cNvSpPr/>
          <p:nvPr>
            <p:custDataLst>
              <p:tags r:id="rId1"/>
            </p:custDataLst>
          </p:nvPr>
        </p:nvSpPr>
        <p:spPr>
          <a:xfrm>
            <a:off x="0" y="1"/>
            <a:ext cx="1219200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15" name="文本框 14">
            <a:extLst>
              <a:ext uri="{FF2B5EF4-FFF2-40B4-BE49-F238E27FC236}">
                <a16:creationId xmlns:a16="http://schemas.microsoft.com/office/drawing/2014/main" id="{6CD9EDF0-89B3-4AF4-5E87-DC259B6445C9}"/>
              </a:ext>
            </a:extLst>
          </p:cNvPr>
          <p:cNvSpPr txBox="1"/>
          <p:nvPr>
            <p:custDataLst>
              <p:tags r:id="rId2"/>
            </p:custDataLst>
          </p:nvPr>
        </p:nvSpPr>
        <p:spPr>
          <a:xfrm>
            <a:off x="0" y="66874"/>
            <a:ext cx="4914152"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Experiment Results</a:t>
            </a:r>
          </a:p>
        </p:txBody>
      </p:sp>
      <p:pic>
        <p:nvPicPr>
          <p:cNvPr id="2" name="图片 1">
            <a:extLst>
              <a:ext uri="{FF2B5EF4-FFF2-40B4-BE49-F238E27FC236}">
                <a16:creationId xmlns:a16="http://schemas.microsoft.com/office/drawing/2014/main" id="{5DAF15EB-1E1B-4103-9C4D-058101910800}"/>
              </a:ext>
            </a:extLst>
          </p:cNvPr>
          <p:cNvPicPr>
            <a:picLocks noChangeAspect="1"/>
          </p:cNvPicPr>
          <p:nvPr/>
        </p:nvPicPr>
        <p:blipFill>
          <a:blip r:embed="rId5"/>
          <a:stretch>
            <a:fillRect/>
          </a:stretch>
        </p:blipFill>
        <p:spPr>
          <a:xfrm>
            <a:off x="608732" y="3287071"/>
            <a:ext cx="4659644" cy="3227285"/>
          </a:xfrm>
          <a:prstGeom prst="rect">
            <a:avLst/>
          </a:prstGeom>
        </p:spPr>
      </p:pic>
      <p:pic>
        <p:nvPicPr>
          <p:cNvPr id="6" name="图片 5">
            <a:extLst>
              <a:ext uri="{FF2B5EF4-FFF2-40B4-BE49-F238E27FC236}">
                <a16:creationId xmlns:a16="http://schemas.microsoft.com/office/drawing/2014/main" id="{76BC1E0C-9111-440A-B14E-1E312AC6DA7A}"/>
              </a:ext>
            </a:extLst>
          </p:cNvPr>
          <p:cNvPicPr>
            <a:picLocks noChangeAspect="1"/>
          </p:cNvPicPr>
          <p:nvPr/>
        </p:nvPicPr>
        <p:blipFill>
          <a:blip r:embed="rId6"/>
          <a:stretch>
            <a:fillRect/>
          </a:stretch>
        </p:blipFill>
        <p:spPr>
          <a:xfrm>
            <a:off x="6923626" y="3222114"/>
            <a:ext cx="4608000" cy="3292242"/>
          </a:xfrm>
          <a:prstGeom prst="rect">
            <a:avLst/>
          </a:prstGeom>
        </p:spPr>
      </p:pic>
      <p:pic>
        <p:nvPicPr>
          <p:cNvPr id="9" name="图片 8">
            <a:extLst>
              <a:ext uri="{FF2B5EF4-FFF2-40B4-BE49-F238E27FC236}">
                <a16:creationId xmlns:a16="http://schemas.microsoft.com/office/drawing/2014/main" id="{7E5AA823-B063-4B27-9DD5-B0325CE916D7}"/>
              </a:ext>
            </a:extLst>
          </p:cNvPr>
          <p:cNvPicPr>
            <a:picLocks noChangeAspect="1"/>
          </p:cNvPicPr>
          <p:nvPr/>
        </p:nvPicPr>
        <p:blipFill>
          <a:blip r:embed="rId7"/>
          <a:stretch>
            <a:fillRect/>
          </a:stretch>
        </p:blipFill>
        <p:spPr>
          <a:xfrm>
            <a:off x="1470074" y="717313"/>
            <a:ext cx="8909260" cy="2566474"/>
          </a:xfrm>
          <a:prstGeom prst="rect">
            <a:avLst/>
          </a:prstGeom>
        </p:spPr>
      </p:pic>
    </p:spTree>
    <p:extLst>
      <p:ext uri="{BB962C8B-B14F-4D97-AF65-F5344CB8AC3E}">
        <p14:creationId xmlns:p14="http://schemas.microsoft.com/office/powerpoint/2010/main" val="300940388"/>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a:extLst>
              <a:ext uri="{FF2B5EF4-FFF2-40B4-BE49-F238E27FC236}">
                <a16:creationId xmlns:a16="http://schemas.microsoft.com/office/drawing/2014/main" id="{35ACA5E8-064E-FD9C-59E5-9B218D337194}"/>
              </a:ext>
            </a:extLst>
          </p:cNvPr>
          <p:cNvGrpSpPr/>
          <p:nvPr/>
        </p:nvGrpSpPr>
        <p:grpSpPr>
          <a:xfrm>
            <a:off x="-1" y="6553200"/>
            <a:ext cx="12192001" cy="304800"/>
            <a:chOff x="0" y="6569404"/>
            <a:chExt cx="9144000" cy="288000"/>
          </a:xfrm>
        </p:grpSpPr>
        <p:sp>
          <p:nvSpPr>
            <p:cNvPr id="11" name="矩形 10">
              <a:extLst>
                <a:ext uri="{FF2B5EF4-FFF2-40B4-BE49-F238E27FC236}">
                  <a16:creationId xmlns:a16="http://schemas.microsoft.com/office/drawing/2014/main" id="{16B6D7B5-1859-7029-6DEA-7CCB27D8EE64}"/>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2" name="矩形 11">
              <a:extLst>
                <a:ext uri="{FF2B5EF4-FFF2-40B4-BE49-F238E27FC236}">
                  <a16:creationId xmlns:a16="http://schemas.microsoft.com/office/drawing/2014/main" id="{56B5B17C-E832-A069-0C2D-84698655CD04}"/>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3" name="灯片编号占位符 5">
            <a:extLst>
              <a:ext uri="{FF2B5EF4-FFF2-40B4-BE49-F238E27FC236}">
                <a16:creationId xmlns:a16="http://schemas.microsoft.com/office/drawing/2014/main" id="{8D235D63-C198-2A40-AEB8-AF6200FA7B95}"/>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21</a:t>
            </a:fld>
            <a:endParaRPr lang="zh-HK" altLang="en-US" sz="1600" dirty="0">
              <a:solidFill>
                <a:schemeClr val="bg1"/>
              </a:solidFill>
            </a:endParaRPr>
          </a:p>
        </p:txBody>
      </p:sp>
      <p:sp>
        <p:nvSpPr>
          <p:cNvPr id="14" name="矩形 13">
            <a:extLst>
              <a:ext uri="{FF2B5EF4-FFF2-40B4-BE49-F238E27FC236}">
                <a16:creationId xmlns:a16="http://schemas.microsoft.com/office/drawing/2014/main" id="{0D2C74C7-9EA3-D2AF-3255-3FFF30DFFAB3}"/>
              </a:ext>
            </a:extLst>
          </p:cNvPr>
          <p:cNvSpPr/>
          <p:nvPr>
            <p:custDataLst>
              <p:tags r:id="rId1"/>
            </p:custDataLst>
          </p:nvPr>
        </p:nvSpPr>
        <p:spPr>
          <a:xfrm>
            <a:off x="0" y="1"/>
            <a:ext cx="1219200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15" name="文本框 14">
            <a:extLst>
              <a:ext uri="{FF2B5EF4-FFF2-40B4-BE49-F238E27FC236}">
                <a16:creationId xmlns:a16="http://schemas.microsoft.com/office/drawing/2014/main" id="{FF247325-AE21-D0E8-2326-02788241D84E}"/>
              </a:ext>
            </a:extLst>
          </p:cNvPr>
          <p:cNvSpPr txBox="1"/>
          <p:nvPr>
            <p:custDataLst>
              <p:tags r:id="rId2"/>
            </p:custDataLst>
          </p:nvPr>
        </p:nvSpPr>
        <p:spPr>
          <a:xfrm>
            <a:off x="0" y="66874"/>
            <a:ext cx="4914152"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Experiment Results</a:t>
            </a:r>
          </a:p>
        </p:txBody>
      </p:sp>
      <p:pic>
        <p:nvPicPr>
          <p:cNvPr id="2" name="图片 1">
            <a:extLst>
              <a:ext uri="{FF2B5EF4-FFF2-40B4-BE49-F238E27FC236}">
                <a16:creationId xmlns:a16="http://schemas.microsoft.com/office/drawing/2014/main" id="{4ED0AFF9-95E2-4FFE-99D4-E66454790751}"/>
              </a:ext>
            </a:extLst>
          </p:cNvPr>
          <p:cNvPicPr>
            <a:picLocks noChangeAspect="1"/>
          </p:cNvPicPr>
          <p:nvPr/>
        </p:nvPicPr>
        <p:blipFill>
          <a:blip r:embed="rId5"/>
          <a:stretch>
            <a:fillRect/>
          </a:stretch>
        </p:blipFill>
        <p:spPr>
          <a:xfrm>
            <a:off x="680281" y="1004549"/>
            <a:ext cx="10831437" cy="4848902"/>
          </a:xfrm>
          <a:prstGeom prst="rect">
            <a:avLst/>
          </a:prstGeom>
        </p:spPr>
      </p:pic>
    </p:spTree>
    <p:extLst>
      <p:ext uri="{BB962C8B-B14F-4D97-AF65-F5344CB8AC3E}">
        <p14:creationId xmlns:p14="http://schemas.microsoft.com/office/powerpoint/2010/main" val="1350252156"/>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a:extLst>
              <a:ext uri="{FF2B5EF4-FFF2-40B4-BE49-F238E27FC236}">
                <a16:creationId xmlns:a16="http://schemas.microsoft.com/office/drawing/2014/main" id="{35ACA5E8-064E-FD9C-59E5-9B218D337194}"/>
              </a:ext>
            </a:extLst>
          </p:cNvPr>
          <p:cNvGrpSpPr/>
          <p:nvPr/>
        </p:nvGrpSpPr>
        <p:grpSpPr>
          <a:xfrm>
            <a:off x="-1" y="6553200"/>
            <a:ext cx="12192001" cy="304800"/>
            <a:chOff x="0" y="6569404"/>
            <a:chExt cx="9144000" cy="288000"/>
          </a:xfrm>
        </p:grpSpPr>
        <p:sp>
          <p:nvSpPr>
            <p:cNvPr id="11" name="矩形 10">
              <a:extLst>
                <a:ext uri="{FF2B5EF4-FFF2-40B4-BE49-F238E27FC236}">
                  <a16:creationId xmlns:a16="http://schemas.microsoft.com/office/drawing/2014/main" id="{16B6D7B5-1859-7029-6DEA-7CCB27D8EE64}"/>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2" name="矩形 11">
              <a:extLst>
                <a:ext uri="{FF2B5EF4-FFF2-40B4-BE49-F238E27FC236}">
                  <a16:creationId xmlns:a16="http://schemas.microsoft.com/office/drawing/2014/main" id="{56B5B17C-E832-A069-0C2D-84698655CD04}"/>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3" name="灯片编号占位符 5">
            <a:extLst>
              <a:ext uri="{FF2B5EF4-FFF2-40B4-BE49-F238E27FC236}">
                <a16:creationId xmlns:a16="http://schemas.microsoft.com/office/drawing/2014/main" id="{8D235D63-C198-2A40-AEB8-AF6200FA7B95}"/>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22</a:t>
            </a:fld>
            <a:endParaRPr lang="zh-HK" altLang="en-US" sz="1600" dirty="0">
              <a:solidFill>
                <a:schemeClr val="bg1"/>
              </a:solidFill>
            </a:endParaRPr>
          </a:p>
        </p:txBody>
      </p:sp>
      <p:sp>
        <p:nvSpPr>
          <p:cNvPr id="14" name="矩形 13">
            <a:extLst>
              <a:ext uri="{FF2B5EF4-FFF2-40B4-BE49-F238E27FC236}">
                <a16:creationId xmlns:a16="http://schemas.microsoft.com/office/drawing/2014/main" id="{0D2C74C7-9EA3-D2AF-3255-3FFF30DFFAB3}"/>
              </a:ext>
            </a:extLst>
          </p:cNvPr>
          <p:cNvSpPr/>
          <p:nvPr>
            <p:custDataLst>
              <p:tags r:id="rId1"/>
            </p:custDataLst>
          </p:nvPr>
        </p:nvSpPr>
        <p:spPr>
          <a:xfrm>
            <a:off x="0" y="1"/>
            <a:ext cx="1219200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15" name="文本框 14">
            <a:extLst>
              <a:ext uri="{FF2B5EF4-FFF2-40B4-BE49-F238E27FC236}">
                <a16:creationId xmlns:a16="http://schemas.microsoft.com/office/drawing/2014/main" id="{FF247325-AE21-D0E8-2326-02788241D84E}"/>
              </a:ext>
            </a:extLst>
          </p:cNvPr>
          <p:cNvSpPr txBox="1"/>
          <p:nvPr>
            <p:custDataLst>
              <p:tags r:id="rId2"/>
            </p:custDataLst>
          </p:nvPr>
        </p:nvSpPr>
        <p:spPr>
          <a:xfrm>
            <a:off x="0" y="66874"/>
            <a:ext cx="4914152"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Experiment Results</a:t>
            </a:r>
          </a:p>
        </p:txBody>
      </p:sp>
      <p:pic>
        <p:nvPicPr>
          <p:cNvPr id="2" name="图片 1">
            <a:extLst>
              <a:ext uri="{FF2B5EF4-FFF2-40B4-BE49-F238E27FC236}">
                <a16:creationId xmlns:a16="http://schemas.microsoft.com/office/drawing/2014/main" id="{6A2F62AE-8DA9-4643-9E6C-F94BBE9A09E3}"/>
              </a:ext>
            </a:extLst>
          </p:cNvPr>
          <p:cNvPicPr>
            <a:picLocks noChangeAspect="1"/>
          </p:cNvPicPr>
          <p:nvPr/>
        </p:nvPicPr>
        <p:blipFill>
          <a:blip r:embed="rId5"/>
          <a:stretch>
            <a:fillRect/>
          </a:stretch>
        </p:blipFill>
        <p:spPr>
          <a:xfrm>
            <a:off x="19350" y="1507858"/>
            <a:ext cx="12192000" cy="3842284"/>
          </a:xfrm>
          <a:prstGeom prst="rect">
            <a:avLst/>
          </a:prstGeom>
        </p:spPr>
      </p:pic>
    </p:spTree>
    <p:extLst>
      <p:ext uri="{BB962C8B-B14F-4D97-AF65-F5344CB8AC3E}">
        <p14:creationId xmlns:p14="http://schemas.microsoft.com/office/powerpoint/2010/main" val="2286663525"/>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a:extLst>
              <a:ext uri="{FF2B5EF4-FFF2-40B4-BE49-F238E27FC236}">
                <a16:creationId xmlns:a16="http://schemas.microsoft.com/office/drawing/2014/main" id="{35ACA5E8-064E-FD9C-59E5-9B218D337194}"/>
              </a:ext>
            </a:extLst>
          </p:cNvPr>
          <p:cNvGrpSpPr/>
          <p:nvPr/>
        </p:nvGrpSpPr>
        <p:grpSpPr>
          <a:xfrm>
            <a:off x="-1" y="6553200"/>
            <a:ext cx="12192001" cy="304800"/>
            <a:chOff x="0" y="6569404"/>
            <a:chExt cx="9144000" cy="288000"/>
          </a:xfrm>
        </p:grpSpPr>
        <p:sp>
          <p:nvSpPr>
            <p:cNvPr id="11" name="矩形 10">
              <a:extLst>
                <a:ext uri="{FF2B5EF4-FFF2-40B4-BE49-F238E27FC236}">
                  <a16:creationId xmlns:a16="http://schemas.microsoft.com/office/drawing/2014/main" id="{16B6D7B5-1859-7029-6DEA-7CCB27D8EE64}"/>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2" name="矩形 11">
              <a:extLst>
                <a:ext uri="{FF2B5EF4-FFF2-40B4-BE49-F238E27FC236}">
                  <a16:creationId xmlns:a16="http://schemas.microsoft.com/office/drawing/2014/main" id="{56B5B17C-E832-A069-0C2D-84698655CD04}"/>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3" name="灯片编号占位符 5">
            <a:extLst>
              <a:ext uri="{FF2B5EF4-FFF2-40B4-BE49-F238E27FC236}">
                <a16:creationId xmlns:a16="http://schemas.microsoft.com/office/drawing/2014/main" id="{8D235D63-C198-2A40-AEB8-AF6200FA7B95}"/>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23</a:t>
            </a:fld>
            <a:endParaRPr lang="zh-HK" altLang="en-US" sz="1600" dirty="0">
              <a:solidFill>
                <a:schemeClr val="bg1"/>
              </a:solidFill>
            </a:endParaRPr>
          </a:p>
        </p:txBody>
      </p:sp>
      <p:sp>
        <p:nvSpPr>
          <p:cNvPr id="14" name="矩形 13">
            <a:extLst>
              <a:ext uri="{FF2B5EF4-FFF2-40B4-BE49-F238E27FC236}">
                <a16:creationId xmlns:a16="http://schemas.microsoft.com/office/drawing/2014/main" id="{0D2C74C7-9EA3-D2AF-3255-3FFF30DFFAB3}"/>
              </a:ext>
            </a:extLst>
          </p:cNvPr>
          <p:cNvSpPr/>
          <p:nvPr>
            <p:custDataLst>
              <p:tags r:id="rId1"/>
            </p:custDataLst>
          </p:nvPr>
        </p:nvSpPr>
        <p:spPr>
          <a:xfrm>
            <a:off x="0" y="1"/>
            <a:ext cx="1219200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15" name="文本框 14">
            <a:extLst>
              <a:ext uri="{FF2B5EF4-FFF2-40B4-BE49-F238E27FC236}">
                <a16:creationId xmlns:a16="http://schemas.microsoft.com/office/drawing/2014/main" id="{FF247325-AE21-D0E8-2326-02788241D84E}"/>
              </a:ext>
            </a:extLst>
          </p:cNvPr>
          <p:cNvSpPr txBox="1"/>
          <p:nvPr>
            <p:custDataLst>
              <p:tags r:id="rId2"/>
            </p:custDataLst>
          </p:nvPr>
        </p:nvSpPr>
        <p:spPr>
          <a:xfrm>
            <a:off x="0" y="66874"/>
            <a:ext cx="4914152"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Experiment Results</a:t>
            </a:r>
          </a:p>
        </p:txBody>
      </p:sp>
      <p:pic>
        <p:nvPicPr>
          <p:cNvPr id="2" name="图片 1">
            <a:extLst>
              <a:ext uri="{FF2B5EF4-FFF2-40B4-BE49-F238E27FC236}">
                <a16:creationId xmlns:a16="http://schemas.microsoft.com/office/drawing/2014/main" id="{DA20CEF9-9DAC-479D-A349-8A531BC02EB7}"/>
              </a:ext>
            </a:extLst>
          </p:cNvPr>
          <p:cNvPicPr>
            <a:picLocks noChangeAspect="1"/>
          </p:cNvPicPr>
          <p:nvPr/>
        </p:nvPicPr>
        <p:blipFill>
          <a:blip r:embed="rId5"/>
          <a:stretch>
            <a:fillRect/>
          </a:stretch>
        </p:blipFill>
        <p:spPr>
          <a:xfrm>
            <a:off x="2204839" y="663320"/>
            <a:ext cx="7192133" cy="5877000"/>
          </a:xfrm>
          <a:prstGeom prst="rect">
            <a:avLst/>
          </a:prstGeom>
        </p:spPr>
      </p:pic>
    </p:spTree>
    <p:extLst>
      <p:ext uri="{BB962C8B-B14F-4D97-AF65-F5344CB8AC3E}">
        <p14:creationId xmlns:p14="http://schemas.microsoft.com/office/powerpoint/2010/main" val="3120749458"/>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a:extLst>
              <a:ext uri="{FF2B5EF4-FFF2-40B4-BE49-F238E27FC236}">
                <a16:creationId xmlns:a16="http://schemas.microsoft.com/office/drawing/2014/main" id="{35ACA5E8-064E-FD9C-59E5-9B218D337194}"/>
              </a:ext>
            </a:extLst>
          </p:cNvPr>
          <p:cNvGrpSpPr/>
          <p:nvPr/>
        </p:nvGrpSpPr>
        <p:grpSpPr>
          <a:xfrm>
            <a:off x="-1" y="6553200"/>
            <a:ext cx="12192001" cy="304800"/>
            <a:chOff x="0" y="6569404"/>
            <a:chExt cx="9144000" cy="288000"/>
          </a:xfrm>
        </p:grpSpPr>
        <p:sp>
          <p:nvSpPr>
            <p:cNvPr id="11" name="矩形 10">
              <a:extLst>
                <a:ext uri="{FF2B5EF4-FFF2-40B4-BE49-F238E27FC236}">
                  <a16:creationId xmlns:a16="http://schemas.microsoft.com/office/drawing/2014/main" id="{16B6D7B5-1859-7029-6DEA-7CCB27D8EE64}"/>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2" name="矩形 11">
              <a:extLst>
                <a:ext uri="{FF2B5EF4-FFF2-40B4-BE49-F238E27FC236}">
                  <a16:creationId xmlns:a16="http://schemas.microsoft.com/office/drawing/2014/main" id="{56B5B17C-E832-A069-0C2D-84698655CD04}"/>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3" name="灯片编号占位符 5">
            <a:extLst>
              <a:ext uri="{FF2B5EF4-FFF2-40B4-BE49-F238E27FC236}">
                <a16:creationId xmlns:a16="http://schemas.microsoft.com/office/drawing/2014/main" id="{8D235D63-C198-2A40-AEB8-AF6200FA7B95}"/>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24</a:t>
            </a:fld>
            <a:endParaRPr lang="zh-HK" altLang="en-US" sz="1600" dirty="0">
              <a:solidFill>
                <a:schemeClr val="bg1"/>
              </a:solidFill>
            </a:endParaRPr>
          </a:p>
        </p:txBody>
      </p:sp>
      <p:sp>
        <p:nvSpPr>
          <p:cNvPr id="14" name="矩形 13">
            <a:extLst>
              <a:ext uri="{FF2B5EF4-FFF2-40B4-BE49-F238E27FC236}">
                <a16:creationId xmlns:a16="http://schemas.microsoft.com/office/drawing/2014/main" id="{0D2C74C7-9EA3-D2AF-3255-3FFF30DFFAB3}"/>
              </a:ext>
            </a:extLst>
          </p:cNvPr>
          <p:cNvSpPr/>
          <p:nvPr>
            <p:custDataLst>
              <p:tags r:id="rId1"/>
            </p:custDataLst>
          </p:nvPr>
        </p:nvSpPr>
        <p:spPr>
          <a:xfrm>
            <a:off x="0" y="1"/>
            <a:ext cx="1219200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15" name="文本框 14">
            <a:extLst>
              <a:ext uri="{FF2B5EF4-FFF2-40B4-BE49-F238E27FC236}">
                <a16:creationId xmlns:a16="http://schemas.microsoft.com/office/drawing/2014/main" id="{FF247325-AE21-D0E8-2326-02788241D84E}"/>
              </a:ext>
            </a:extLst>
          </p:cNvPr>
          <p:cNvSpPr txBox="1"/>
          <p:nvPr>
            <p:custDataLst>
              <p:tags r:id="rId2"/>
            </p:custDataLst>
          </p:nvPr>
        </p:nvSpPr>
        <p:spPr>
          <a:xfrm>
            <a:off x="0" y="66874"/>
            <a:ext cx="4914152"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Experiment Results</a:t>
            </a:r>
          </a:p>
        </p:txBody>
      </p:sp>
      <p:pic>
        <p:nvPicPr>
          <p:cNvPr id="2" name="图片 1">
            <a:extLst>
              <a:ext uri="{FF2B5EF4-FFF2-40B4-BE49-F238E27FC236}">
                <a16:creationId xmlns:a16="http://schemas.microsoft.com/office/drawing/2014/main" id="{F80AD748-B948-4C01-B3EF-40A99998524E}"/>
              </a:ext>
            </a:extLst>
          </p:cNvPr>
          <p:cNvPicPr>
            <a:picLocks noChangeAspect="1"/>
          </p:cNvPicPr>
          <p:nvPr/>
        </p:nvPicPr>
        <p:blipFill>
          <a:blip r:embed="rId5"/>
          <a:stretch>
            <a:fillRect/>
          </a:stretch>
        </p:blipFill>
        <p:spPr>
          <a:xfrm>
            <a:off x="1217793" y="802159"/>
            <a:ext cx="9370138" cy="5638720"/>
          </a:xfrm>
          <a:prstGeom prst="rect">
            <a:avLst/>
          </a:prstGeom>
        </p:spPr>
      </p:pic>
    </p:spTree>
    <p:extLst>
      <p:ext uri="{BB962C8B-B14F-4D97-AF65-F5344CB8AC3E}">
        <p14:creationId xmlns:p14="http://schemas.microsoft.com/office/powerpoint/2010/main" val="4254005728"/>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a:extLst>
              <a:ext uri="{FF2B5EF4-FFF2-40B4-BE49-F238E27FC236}">
                <a16:creationId xmlns:a16="http://schemas.microsoft.com/office/drawing/2014/main" id="{6392B5FA-FF9E-18E2-6347-1D57CF95C6B2}"/>
              </a:ext>
            </a:extLst>
          </p:cNvPr>
          <p:cNvGrpSpPr/>
          <p:nvPr/>
        </p:nvGrpSpPr>
        <p:grpSpPr>
          <a:xfrm>
            <a:off x="-1" y="6553200"/>
            <a:ext cx="12192001" cy="304800"/>
            <a:chOff x="0" y="6569404"/>
            <a:chExt cx="9144000" cy="288000"/>
          </a:xfrm>
        </p:grpSpPr>
        <p:sp>
          <p:nvSpPr>
            <p:cNvPr id="11" name="矩形 10">
              <a:extLst>
                <a:ext uri="{FF2B5EF4-FFF2-40B4-BE49-F238E27FC236}">
                  <a16:creationId xmlns:a16="http://schemas.microsoft.com/office/drawing/2014/main" id="{C813EB68-EC96-139A-BE21-AC0C1F8CB002}"/>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5" name="矩形 14">
              <a:extLst>
                <a:ext uri="{FF2B5EF4-FFF2-40B4-BE49-F238E27FC236}">
                  <a16:creationId xmlns:a16="http://schemas.microsoft.com/office/drawing/2014/main" id="{4B61008F-9171-75AD-8669-199C99FB8AD3}"/>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20" name="灯片编号占位符 5">
            <a:extLst>
              <a:ext uri="{FF2B5EF4-FFF2-40B4-BE49-F238E27FC236}">
                <a16:creationId xmlns:a16="http://schemas.microsoft.com/office/drawing/2014/main" id="{623368C4-E2ED-0B40-0A3F-8846D687910D}"/>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25</a:t>
            </a:fld>
            <a:endParaRPr lang="zh-HK" altLang="en-US" sz="1600" dirty="0">
              <a:solidFill>
                <a:schemeClr val="bg1"/>
              </a:solidFill>
            </a:endParaRPr>
          </a:p>
        </p:txBody>
      </p:sp>
      <p:sp>
        <p:nvSpPr>
          <p:cNvPr id="21" name="矩形 20">
            <a:extLst>
              <a:ext uri="{FF2B5EF4-FFF2-40B4-BE49-F238E27FC236}">
                <a16:creationId xmlns:a16="http://schemas.microsoft.com/office/drawing/2014/main" id="{2E9B1C0F-8225-03C4-04BD-979F0EC243AC}"/>
              </a:ext>
            </a:extLst>
          </p:cNvPr>
          <p:cNvSpPr/>
          <p:nvPr>
            <p:custDataLst>
              <p:tags r:id="rId1"/>
            </p:custDataLst>
          </p:nvPr>
        </p:nvSpPr>
        <p:spPr>
          <a:xfrm>
            <a:off x="0" y="1"/>
            <a:ext cx="1219200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22" name="文本框 21">
            <a:extLst>
              <a:ext uri="{FF2B5EF4-FFF2-40B4-BE49-F238E27FC236}">
                <a16:creationId xmlns:a16="http://schemas.microsoft.com/office/drawing/2014/main" id="{59FBF377-5093-A95E-7A89-385C64C5DA66}"/>
              </a:ext>
            </a:extLst>
          </p:cNvPr>
          <p:cNvSpPr txBox="1"/>
          <p:nvPr>
            <p:custDataLst>
              <p:tags r:id="rId2"/>
            </p:custDataLst>
          </p:nvPr>
        </p:nvSpPr>
        <p:spPr>
          <a:xfrm>
            <a:off x="0" y="66874"/>
            <a:ext cx="4914152"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Experiment Results</a:t>
            </a:r>
          </a:p>
        </p:txBody>
      </p:sp>
      <p:pic>
        <p:nvPicPr>
          <p:cNvPr id="3" name="图片 2">
            <a:extLst>
              <a:ext uri="{FF2B5EF4-FFF2-40B4-BE49-F238E27FC236}">
                <a16:creationId xmlns:a16="http://schemas.microsoft.com/office/drawing/2014/main" id="{C441BC67-146B-40D4-815A-88C436F51316}"/>
              </a:ext>
            </a:extLst>
          </p:cNvPr>
          <p:cNvPicPr>
            <a:picLocks noChangeAspect="1"/>
          </p:cNvPicPr>
          <p:nvPr/>
        </p:nvPicPr>
        <p:blipFill>
          <a:blip r:embed="rId5"/>
          <a:stretch>
            <a:fillRect/>
          </a:stretch>
        </p:blipFill>
        <p:spPr>
          <a:xfrm>
            <a:off x="2410195" y="786874"/>
            <a:ext cx="7371610" cy="5733474"/>
          </a:xfrm>
          <a:prstGeom prst="rect">
            <a:avLst/>
          </a:prstGeom>
        </p:spPr>
      </p:pic>
    </p:spTree>
    <p:extLst>
      <p:ext uri="{BB962C8B-B14F-4D97-AF65-F5344CB8AC3E}">
        <p14:creationId xmlns:p14="http://schemas.microsoft.com/office/powerpoint/2010/main" val="4046970003"/>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a:extLst>
              <a:ext uri="{FF2B5EF4-FFF2-40B4-BE49-F238E27FC236}">
                <a16:creationId xmlns:a16="http://schemas.microsoft.com/office/drawing/2014/main" id="{35ACA5E8-064E-FD9C-59E5-9B218D337194}"/>
              </a:ext>
            </a:extLst>
          </p:cNvPr>
          <p:cNvGrpSpPr/>
          <p:nvPr/>
        </p:nvGrpSpPr>
        <p:grpSpPr>
          <a:xfrm>
            <a:off x="-1" y="6553200"/>
            <a:ext cx="12192001" cy="304800"/>
            <a:chOff x="0" y="6569404"/>
            <a:chExt cx="9144000" cy="288000"/>
          </a:xfrm>
        </p:grpSpPr>
        <p:sp>
          <p:nvSpPr>
            <p:cNvPr id="11" name="矩形 10">
              <a:extLst>
                <a:ext uri="{FF2B5EF4-FFF2-40B4-BE49-F238E27FC236}">
                  <a16:creationId xmlns:a16="http://schemas.microsoft.com/office/drawing/2014/main" id="{16B6D7B5-1859-7029-6DEA-7CCB27D8EE64}"/>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2" name="矩形 11">
              <a:extLst>
                <a:ext uri="{FF2B5EF4-FFF2-40B4-BE49-F238E27FC236}">
                  <a16:creationId xmlns:a16="http://schemas.microsoft.com/office/drawing/2014/main" id="{56B5B17C-E832-A069-0C2D-84698655CD04}"/>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3" name="灯片编号占位符 5">
            <a:extLst>
              <a:ext uri="{FF2B5EF4-FFF2-40B4-BE49-F238E27FC236}">
                <a16:creationId xmlns:a16="http://schemas.microsoft.com/office/drawing/2014/main" id="{8D235D63-C198-2A40-AEB8-AF6200FA7B95}"/>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26</a:t>
            </a:fld>
            <a:endParaRPr lang="zh-HK" altLang="en-US" sz="1600" dirty="0">
              <a:solidFill>
                <a:schemeClr val="bg1"/>
              </a:solidFill>
            </a:endParaRPr>
          </a:p>
        </p:txBody>
      </p:sp>
      <p:sp>
        <p:nvSpPr>
          <p:cNvPr id="14" name="矩形 13">
            <a:extLst>
              <a:ext uri="{FF2B5EF4-FFF2-40B4-BE49-F238E27FC236}">
                <a16:creationId xmlns:a16="http://schemas.microsoft.com/office/drawing/2014/main" id="{0D2C74C7-9EA3-D2AF-3255-3FFF30DFFAB3}"/>
              </a:ext>
            </a:extLst>
          </p:cNvPr>
          <p:cNvSpPr/>
          <p:nvPr>
            <p:custDataLst>
              <p:tags r:id="rId1"/>
            </p:custDataLst>
          </p:nvPr>
        </p:nvSpPr>
        <p:spPr>
          <a:xfrm>
            <a:off x="0" y="1"/>
            <a:ext cx="1219200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15" name="文本框 14">
            <a:extLst>
              <a:ext uri="{FF2B5EF4-FFF2-40B4-BE49-F238E27FC236}">
                <a16:creationId xmlns:a16="http://schemas.microsoft.com/office/drawing/2014/main" id="{FF247325-AE21-D0E8-2326-02788241D84E}"/>
              </a:ext>
            </a:extLst>
          </p:cNvPr>
          <p:cNvSpPr txBox="1"/>
          <p:nvPr>
            <p:custDataLst>
              <p:tags r:id="rId2"/>
            </p:custDataLst>
          </p:nvPr>
        </p:nvSpPr>
        <p:spPr>
          <a:xfrm>
            <a:off x="0" y="66874"/>
            <a:ext cx="4914152"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Experiment Results</a:t>
            </a:r>
          </a:p>
        </p:txBody>
      </p:sp>
      <p:pic>
        <p:nvPicPr>
          <p:cNvPr id="3" name="图片 2">
            <a:extLst>
              <a:ext uri="{FF2B5EF4-FFF2-40B4-BE49-F238E27FC236}">
                <a16:creationId xmlns:a16="http://schemas.microsoft.com/office/drawing/2014/main" id="{0C5023E9-AFB7-479D-92EE-84C7F3823728}"/>
              </a:ext>
            </a:extLst>
          </p:cNvPr>
          <p:cNvPicPr>
            <a:picLocks noChangeAspect="1"/>
          </p:cNvPicPr>
          <p:nvPr/>
        </p:nvPicPr>
        <p:blipFill>
          <a:blip r:embed="rId5"/>
          <a:stretch>
            <a:fillRect/>
          </a:stretch>
        </p:blipFill>
        <p:spPr>
          <a:xfrm>
            <a:off x="2324100" y="712787"/>
            <a:ext cx="7543800" cy="5810250"/>
          </a:xfrm>
          <a:prstGeom prst="rect">
            <a:avLst/>
          </a:prstGeom>
        </p:spPr>
      </p:pic>
    </p:spTree>
    <p:extLst>
      <p:ext uri="{BB962C8B-B14F-4D97-AF65-F5344CB8AC3E}">
        <p14:creationId xmlns:p14="http://schemas.microsoft.com/office/powerpoint/2010/main" val="2265764397"/>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a:extLst>
              <a:ext uri="{FF2B5EF4-FFF2-40B4-BE49-F238E27FC236}">
                <a16:creationId xmlns:a16="http://schemas.microsoft.com/office/drawing/2014/main" id="{35ACA5E8-064E-FD9C-59E5-9B218D337194}"/>
              </a:ext>
            </a:extLst>
          </p:cNvPr>
          <p:cNvGrpSpPr/>
          <p:nvPr/>
        </p:nvGrpSpPr>
        <p:grpSpPr>
          <a:xfrm>
            <a:off x="-1" y="6553200"/>
            <a:ext cx="12192001" cy="304800"/>
            <a:chOff x="0" y="6569404"/>
            <a:chExt cx="9144000" cy="288000"/>
          </a:xfrm>
        </p:grpSpPr>
        <p:sp>
          <p:nvSpPr>
            <p:cNvPr id="11" name="矩形 10">
              <a:extLst>
                <a:ext uri="{FF2B5EF4-FFF2-40B4-BE49-F238E27FC236}">
                  <a16:creationId xmlns:a16="http://schemas.microsoft.com/office/drawing/2014/main" id="{16B6D7B5-1859-7029-6DEA-7CCB27D8EE64}"/>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2" name="矩形 11">
              <a:extLst>
                <a:ext uri="{FF2B5EF4-FFF2-40B4-BE49-F238E27FC236}">
                  <a16:creationId xmlns:a16="http://schemas.microsoft.com/office/drawing/2014/main" id="{56B5B17C-E832-A069-0C2D-84698655CD04}"/>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3" name="灯片编号占位符 5">
            <a:extLst>
              <a:ext uri="{FF2B5EF4-FFF2-40B4-BE49-F238E27FC236}">
                <a16:creationId xmlns:a16="http://schemas.microsoft.com/office/drawing/2014/main" id="{8D235D63-C198-2A40-AEB8-AF6200FA7B95}"/>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27</a:t>
            </a:fld>
            <a:endParaRPr lang="zh-HK" altLang="en-US" sz="1600" dirty="0">
              <a:solidFill>
                <a:schemeClr val="bg1"/>
              </a:solidFill>
            </a:endParaRPr>
          </a:p>
        </p:txBody>
      </p:sp>
      <p:sp>
        <p:nvSpPr>
          <p:cNvPr id="14" name="矩形 13">
            <a:extLst>
              <a:ext uri="{FF2B5EF4-FFF2-40B4-BE49-F238E27FC236}">
                <a16:creationId xmlns:a16="http://schemas.microsoft.com/office/drawing/2014/main" id="{0D2C74C7-9EA3-D2AF-3255-3FFF30DFFAB3}"/>
              </a:ext>
            </a:extLst>
          </p:cNvPr>
          <p:cNvSpPr/>
          <p:nvPr>
            <p:custDataLst>
              <p:tags r:id="rId1"/>
            </p:custDataLst>
          </p:nvPr>
        </p:nvSpPr>
        <p:spPr>
          <a:xfrm>
            <a:off x="0" y="1"/>
            <a:ext cx="1219200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15" name="文本框 14">
            <a:extLst>
              <a:ext uri="{FF2B5EF4-FFF2-40B4-BE49-F238E27FC236}">
                <a16:creationId xmlns:a16="http://schemas.microsoft.com/office/drawing/2014/main" id="{FF247325-AE21-D0E8-2326-02788241D84E}"/>
              </a:ext>
            </a:extLst>
          </p:cNvPr>
          <p:cNvSpPr txBox="1"/>
          <p:nvPr>
            <p:custDataLst>
              <p:tags r:id="rId2"/>
            </p:custDataLst>
          </p:nvPr>
        </p:nvSpPr>
        <p:spPr>
          <a:xfrm>
            <a:off x="0" y="66874"/>
            <a:ext cx="4914152"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Experiment Results</a:t>
            </a:r>
          </a:p>
        </p:txBody>
      </p:sp>
      <p:pic>
        <p:nvPicPr>
          <p:cNvPr id="2" name="图片 1">
            <a:extLst>
              <a:ext uri="{FF2B5EF4-FFF2-40B4-BE49-F238E27FC236}">
                <a16:creationId xmlns:a16="http://schemas.microsoft.com/office/drawing/2014/main" id="{9DA05209-4DAC-4E2F-AAC2-2518EAF79DCE}"/>
              </a:ext>
            </a:extLst>
          </p:cNvPr>
          <p:cNvPicPr>
            <a:picLocks noChangeAspect="1"/>
          </p:cNvPicPr>
          <p:nvPr/>
        </p:nvPicPr>
        <p:blipFill>
          <a:blip r:embed="rId5"/>
          <a:stretch>
            <a:fillRect/>
          </a:stretch>
        </p:blipFill>
        <p:spPr>
          <a:xfrm>
            <a:off x="1704000" y="879320"/>
            <a:ext cx="8851168" cy="5604318"/>
          </a:xfrm>
          <a:prstGeom prst="rect">
            <a:avLst/>
          </a:prstGeom>
        </p:spPr>
      </p:pic>
    </p:spTree>
    <p:extLst>
      <p:ext uri="{BB962C8B-B14F-4D97-AF65-F5344CB8AC3E}">
        <p14:creationId xmlns:p14="http://schemas.microsoft.com/office/powerpoint/2010/main" val="1807524221"/>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a:extLst>
              <a:ext uri="{FF2B5EF4-FFF2-40B4-BE49-F238E27FC236}">
                <a16:creationId xmlns:a16="http://schemas.microsoft.com/office/drawing/2014/main" id="{35ACA5E8-064E-FD9C-59E5-9B218D337194}"/>
              </a:ext>
            </a:extLst>
          </p:cNvPr>
          <p:cNvGrpSpPr/>
          <p:nvPr/>
        </p:nvGrpSpPr>
        <p:grpSpPr>
          <a:xfrm>
            <a:off x="-1" y="6553200"/>
            <a:ext cx="12192001" cy="304800"/>
            <a:chOff x="0" y="6569404"/>
            <a:chExt cx="9144000" cy="288000"/>
          </a:xfrm>
        </p:grpSpPr>
        <p:sp>
          <p:nvSpPr>
            <p:cNvPr id="11" name="矩形 10">
              <a:extLst>
                <a:ext uri="{FF2B5EF4-FFF2-40B4-BE49-F238E27FC236}">
                  <a16:creationId xmlns:a16="http://schemas.microsoft.com/office/drawing/2014/main" id="{16B6D7B5-1859-7029-6DEA-7CCB27D8EE64}"/>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2" name="矩形 11">
              <a:extLst>
                <a:ext uri="{FF2B5EF4-FFF2-40B4-BE49-F238E27FC236}">
                  <a16:creationId xmlns:a16="http://schemas.microsoft.com/office/drawing/2014/main" id="{56B5B17C-E832-A069-0C2D-84698655CD04}"/>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3" name="灯片编号占位符 5">
            <a:extLst>
              <a:ext uri="{FF2B5EF4-FFF2-40B4-BE49-F238E27FC236}">
                <a16:creationId xmlns:a16="http://schemas.microsoft.com/office/drawing/2014/main" id="{8D235D63-C198-2A40-AEB8-AF6200FA7B95}"/>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28</a:t>
            </a:fld>
            <a:endParaRPr lang="zh-HK" altLang="en-US" sz="1600" dirty="0">
              <a:solidFill>
                <a:schemeClr val="bg1"/>
              </a:solidFill>
            </a:endParaRPr>
          </a:p>
        </p:txBody>
      </p:sp>
      <p:sp>
        <p:nvSpPr>
          <p:cNvPr id="14" name="矩形 13">
            <a:extLst>
              <a:ext uri="{FF2B5EF4-FFF2-40B4-BE49-F238E27FC236}">
                <a16:creationId xmlns:a16="http://schemas.microsoft.com/office/drawing/2014/main" id="{0D2C74C7-9EA3-D2AF-3255-3FFF30DFFAB3}"/>
              </a:ext>
            </a:extLst>
          </p:cNvPr>
          <p:cNvSpPr/>
          <p:nvPr>
            <p:custDataLst>
              <p:tags r:id="rId1"/>
            </p:custDataLst>
          </p:nvPr>
        </p:nvSpPr>
        <p:spPr>
          <a:xfrm>
            <a:off x="0" y="1"/>
            <a:ext cx="1219200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15" name="文本框 14">
            <a:extLst>
              <a:ext uri="{FF2B5EF4-FFF2-40B4-BE49-F238E27FC236}">
                <a16:creationId xmlns:a16="http://schemas.microsoft.com/office/drawing/2014/main" id="{FF247325-AE21-D0E8-2326-02788241D84E}"/>
              </a:ext>
            </a:extLst>
          </p:cNvPr>
          <p:cNvSpPr txBox="1"/>
          <p:nvPr>
            <p:custDataLst>
              <p:tags r:id="rId2"/>
            </p:custDataLst>
          </p:nvPr>
        </p:nvSpPr>
        <p:spPr>
          <a:xfrm>
            <a:off x="0" y="66874"/>
            <a:ext cx="4914152"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Experiment Results</a:t>
            </a:r>
          </a:p>
        </p:txBody>
      </p:sp>
      <p:pic>
        <p:nvPicPr>
          <p:cNvPr id="4" name="图片 3">
            <a:extLst>
              <a:ext uri="{FF2B5EF4-FFF2-40B4-BE49-F238E27FC236}">
                <a16:creationId xmlns:a16="http://schemas.microsoft.com/office/drawing/2014/main" id="{1B650791-4914-4284-A54D-240F863FDF63}"/>
              </a:ext>
            </a:extLst>
          </p:cNvPr>
          <p:cNvPicPr>
            <a:picLocks noChangeAspect="1"/>
          </p:cNvPicPr>
          <p:nvPr/>
        </p:nvPicPr>
        <p:blipFill>
          <a:blip r:embed="rId5"/>
          <a:stretch>
            <a:fillRect/>
          </a:stretch>
        </p:blipFill>
        <p:spPr>
          <a:xfrm>
            <a:off x="1863988" y="767789"/>
            <a:ext cx="8077748" cy="5661000"/>
          </a:xfrm>
          <a:prstGeom prst="rect">
            <a:avLst/>
          </a:prstGeom>
        </p:spPr>
      </p:pic>
    </p:spTree>
    <p:extLst>
      <p:ext uri="{BB962C8B-B14F-4D97-AF65-F5344CB8AC3E}">
        <p14:creationId xmlns:p14="http://schemas.microsoft.com/office/powerpoint/2010/main" val="3083106000"/>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a:extLst>
              <a:ext uri="{FF2B5EF4-FFF2-40B4-BE49-F238E27FC236}">
                <a16:creationId xmlns:a16="http://schemas.microsoft.com/office/drawing/2014/main" id="{35ACA5E8-064E-FD9C-59E5-9B218D337194}"/>
              </a:ext>
            </a:extLst>
          </p:cNvPr>
          <p:cNvGrpSpPr/>
          <p:nvPr/>
        </p:nvGrpSpPr>
        <p:grpSpPr>
          <a:xfrm>
            <a:off x="-1" y="6553200"/>
            <a:ext cx="12192001" cy="304800"/>
            <a:chOff x="0" y="6569404"/>
            <a:chExt cx="9144000" cy="288000"/>
          </a:xfrm>
        </p:grpSpPr>
        <p:sp>
          <p:nvSpPr>
            <p:cNvPr id="11" name="矩形 10">
              <a:extLst>
                <a:ext uri="{FF2B5EF4-FFF2-40B4-BE49-F238E27FC236}">
                  <a16:creationId xmlns:a16="http://schemas.microsoft.com/office/drawing/2014/main" id="{16B6D7B5-1859-7029-6DEA-7CCB27D8EE64}"/>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2" name="矩形 11">
              <a:extLst>
                <a:ext uri="{FF2B5EF4-FFF2-40B4-BE49-F238E27FC236}">
                  <a16:creationId xmlns:a16="http://schemas.microsoft.com/office/drawing/2014/main" id="{56B5B17C-E832-A069-0C2D-84698655CD04}"/>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3" name="灯片编号占位符 5">
            <a:extLst>
              <a:ext uri="{FF2B5EF4-FFF2-40B4-BE49-F238E27FC236}">
                <a16:creationId xmlns:a16="http://schemas.microsoft.com/office/drawing/2014/main" id="{8D235D63-C198-2A40-AEB8-AF6200FA7B95}"/>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29</a:t>
            </a:fld>
            <a:endParaRPr lang="zh-HK" altLang="en-US" sz="1600" dirty="0">
              <a:solidFill>
                <a:schemeClr val="bg1"/>
              </a:solidFill>
            </a:endParaRPr>
          </a:p>
        </p:txBody>
      </p:sp>
      <p:sp>
        <p:nvSpPr>
          <p:cNvPr id="14" name="矩形 13">
            <a:extLst>
              <a:ext uri="{FF2B5EF4-FFF2-40B4-BE49-F238E27FC236}">
                <a16:creationId xmlns:a16="http://schemas.microsoft.com/office/drawing/2014/main" id="{0D2C74C7-9EA3-D2AF-3255-3FFF30DFFAB3}"/>
              </a:ext>
            </a:extLst>
          </p:cNvPr>
          <p:cNvSpPr/>
          <p:nvPr>
            <p:custDataLst>
              <p:tags r:id="rId1"/>
            </p:custDataLst>
          </p:nvPr>
        </p:nvSpPr>
        <p:spPr>
          <a:xfrm>
            <a:off x="0" y="1"/>
            <a:ext cx="1219200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15" name="文本框 14">
            <a:extLst>
              <a:ext uri="{FF2B5EF4-FFF2-40B4-BE49-F238E27FC236}">
                <a16:creationId xmlns:a16="http://schemas.microsoft.com/office/drawing/2014/main" id="{FF247325-AE21-D0E8-2326-02788241D84E}"/>
              </a:ext>
            </a:extLst>
          </p:cNvPr>
          <p:cNvSpPr txBox="1"/>
          <p:nvPr>
            <p:custDataLst>
              <p:tags r:id="rId2"/>
            </p:custDataLst>
          </p:nvPr>
        </p:nvSpPr>
        <p:spPr>
          <a:xfrm>
            <a:off x="0" y="66874"/>
            <a:ext cx="4914152"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Experiment Results</a:t>
            </a:r>
          </a:p>
        </p:txBody>
      </p:sp>
      <p:pic>
        <p:nvPicPr>
          <p:cNvPr id="3" name="图片 2">
            <a:extLst>
              <a:ext uri="{FF2B5EF4-FFF2-40B4-BE49-F238E27FC236}">
                <a16:creationId xmlns:a16="http://schemas.microsoft.com/office/drawing/2014/main" id="{FB69C3B4-992A-4F13-996A-5B70BC0B9CC8}"/>
              </a:ext>
            </a:extLst>
          </p:cNvPr>
          <p:cNvPicPr>
            <a:picLocks noChangeAspect="1"/>
          </p:cNvPicPr>
          <p:nvPr/>
        </p:nvPicPr>
        <p:blipFill>
          <a:blip r:embed="rId5"/>
          <a:stretch>
            <a:fillRect/>
          </a:stretch>
        </p:blipFill>
        <p:spPr>
          <a:xfrm>
            <a:off x="1515400" y="717312"/>
            <a:ext cx="9161200" cy="5706557"/>
          </a:xfrm>
          <a:prstGeom prst="rect">
            <a:avLst/>
          </a:prstGeom>
        </p:spPr>
      </p:pic>
    </p:spTree>
    <p:extLst>
      <p:ext uri="{BB962C8B-B14F-4D97-AF65-F5344CB8AC3E}">
        <p14:creationId xmlns:p14="http://schemas.microsoft.com/office/powerpoint/2010/main" val="2727135706"/>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图片 20"/>
          <p:cNvPicPr>
            <a:picLocks noChangeAspect="1"/>
          </p:cNvPicPr>
          <p:nvPr/>
        </p:nvPicPr>
        <p:blipFill>
          <a:blip r:embed="rId3" cstate="print">
            <a:clrChange>
              <a:clrFrom>
                <a:srgbClr val="FFFFFF"/>
              </a:clrFrom>
              <a:clrTo>
                <a:srgbClr val="FFFFFF">
                  <a:alpha val="0"/>
                </a:srgbClr>
              </a:clrTo>
            </a:clrChange>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grpSp>
        <p:nvGrpSpPr>
          <p:cNvPr id="4" name="组合 3">
            <a:extLst>
              <a:ext uri="{FF2B5EF4-FFF2-40B4-BE49-F238E27FC236}">
                <a16:creationId xmlns:a16="http://schemas.microsoft.com/office/drawing/2014/main" id="{6C69A047-7161-357A-920A-11F92FECB093}"/>
              </a:ext>
            </a:extLst>
          </p:cNvPr>
          <p:cNvGrpSpPr/>
          <p:nvPr/>
        </p:nvGrpSpPr>
        <p:grpSpPr>
          <a:xfrm>
            <a:off x="-528000" y="1960245"/>
            <a:ext cx="13392000" cy="2045019"/>
            <a:chOff x="1127760" y="1960245"/>
            <a:chExt cx="10008870" cy="2045019"/>
          </a:xfrm>
        </p:grpSpPr>
        <p:sp>
          <p:nvSpPr>
            <p:cNvPr id="8" name="矩形 7"/>
            <p:cNvSpPr/>
            <p:nvPr/>
          </p:nvSpPr>
          <p:spPr>
            <a:xfrm>
              <a:off x="1522095" y="1960245"/>
              <a:ext cx="9147810" cy="2045019"/>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9" name="文本框 8"/>
            <p:cNvSpPr txBox="1"/>
            <p:nvPr/>
          </p:nvSpPr>
          <p:spPr>
            <a:xfrm>
              <a:off x="1127760" y="1999496"/>
              <a:ext cx="10008870" cy="1305165"/>
            </a:xfrm>
            <a:prstGeom prst="rect">
              <a:avLst/>
            </a:prstGeom>
            <a:noFill/>
          </p:spPr>
          <p:txBody>
            <a:bodyPr wrap="square" rtlCol="0" anchor="ctr">
              <a:spAutoFit/>
            </a:bodyPr>
            <a:lstStyle/>
            <a:p>
              <a:pPr algn="ctr">
                <a:lnSpc>
                  <a:spcPct val="150000"/>
                </a:lnSpc>
              </a:pPr>
              <a:r>
                <a:rPr lang="en-US" altLang="zh-CN" sz="2800" b="1" dirty="0">
                  <a:solidFill>
                    <a:schemeClr val="bg1"/>
                  </a:solidFill>
                  <a:latin typeface="Arial" panose="020B0604020202020204" pitchFamily="34" charset="0"/>
                  <a:ea typeface="微软雅黑" panose="020B0503020204020204" charset="-122"/>
                  <a:cs typeface="Arial" panose="020B0604020202020204" pitchFamily="34" charset="0"/>
                </a:rPr>
                <a:t>Deep reinforcement learning for dynamic flexible job shop scheduling problem considering variable processing times </a:t>
              </a:r>
            </a:p>
          </p:txBody>
        </p:sp>
        <p:sp>
          <p:nvSpPr>
            <p:cNvPr id="3" name="文本框 2"/>
            <p:cNvSpPr txBox="1"/>
            <p:nvPr/>
          </p:nvSpPr>
          <p:spPr>
            <a:xfrm>
              <a:off x="1703705" y="3500756"/>
              <a:ext cx="9362440" cy="337185"/>
            </a:xfrm>
            <a:prstGeom prst="rect">
              <a:avLst/>
            </a:prstGeom>
            <a:noFill/>
          </p:spPr>
          <p:txBody>
            <a:bodyPr wrap="square" rtlCol="0">
              <a:spAutoFit/>
            </a:bodyPr>
            <a:lstStyle/>
            <a:p>
              <a:r>
                <a:rPr lang="en-US" altLang="zh-CN" sz="1600" dirty="0">
                  <a:solidFill>
                    <a:schemeClr val="bg1"/>
                  </a:solidFill>
                  <a:latin typeface="Arial" panose="020B0604020202020204" pitchFamily="34" charset="0"/>
                  <a:cs typeface="Arial" panose="020B0604020202020204" pitchFamily="34" charset="0"/>
                </a:rPr>
                <a:t>Lu Zhang, Yi Feng, </a:t>
              </a:r>
              <a:r>
                <a:rPr lang="en-US" altLang="zh-CN" sz="1600" dirty="0" err="1">
                  <a:solidFill>
                    <a:schemeClr val="bg1"/>
                  </a:solidFill>
                  <a:latin typeface="Arial" panose="020B0604020202020204" pitchFamily="34" charset="0"/>
                  <a:cs typeface="Arial" panose="020B0604020202020204" pitchFamily="34" charset="0"/>
                </a:rPr>
                <a:t>Qinge</a:t>
              </a:r>
              <a:r>
                <a:rPr lang="en-US" altLang="zh-CN" sz="1600" dirty="0">
                  <a:solidFill>
                    <a:schemeClr val="bg1"/>
                  </a:solidFill>
                  <a:latin typeface="Arial" panose="020B0604020202020204" pitchFamily="34" charset="0"/>
                  <a:cs typeface="Arial" panose="020B0604020202020204" pitchFamily="34" charset="0"/>
                </a:rPr>
                <a:t> Xiao, </a:t>
              </a:r>
              <a:r>
                <a:rPr lang="en-US" altLang="zh-CN" sz="1600" dirty="0" err="1">
                  <a:solidFill>
                    <a:schemeClr val="bg1"/>
                  </a:solidFill>
                  <a:latin typeface="Arial" panose="020B0604020202020204" pitchFamily="34" charset="0"/>
                  <a:cs typeface="Arial" panose="020B0604020202020204" pitchFamily="34" charset="0"/>
                </a:rPr>
                <a:t>Yunlang</a:t>
              </a:r>
              <a:r>
                <a:rPr lang="en-US" altLang="zh-CN" sz="1600" dirty="0">
                  <a:solidFill>
                    <a:schemeClr val="bg1"/>
                  </a:solidFill>
                  <a:latin typeface="Arial" panose="020B0604020202020204" pitchFamily="34" charset="0"/>
                  <a:cs typeface="Arial" panose="020B0604020202020204" pitchFamily="34" charset="0"/>
                </a:rPr>
                <a:t> Xu, Di Li, Dongsheng Yang, </a:t>
              </a:r>
              <a:r>
                <a:rPr lang="en-US" altLang="zh-CN" sz="1600" dirty="0" err="1">
                  <a:solidFill>
                    <a:schemeClr val="bg1"/>
                  </a:solidFill>
                  <a:latin typeface="Arial" panose="020B0604020202020204" pitchFamily="34" charset="0"/>
                  <a:cs typeface="Arial" panose="020B0604020202020204" pitchFamily="34" charset="0"/>
                </a:rPr>
                <a:t>Zhile</a:t>
              </a:r>
              <a:r>
                <a:rPr lang="en-US" altLang="zh-CN" sz="1600" dirty="0">
                  <a:solidFill>
                    <a:schemeClr val="bg1"/>
                  </a:solidFill>
                  <a:latin typeface="Arial" panose="020B0604020202020204" pitchFamily="34" charset="0"/>
                  <a:cs typeface="Arial" panose="020B0604020202020204" pitchFamily="34" charset="0"/>
                </a:rPr>
                <a:t> Yang</a:t>
              </a:r>
              <a:endParaRPr lang="zh-CN" altLang="en-US" sz="1600" dirty="0">
                <a:solidFill>
                  <a:schemeClr val="bg1"/>
                </a:solidFill>
                <a:latin typeface="Arial" panose="020B0604020202020204" pitchFamily="34" charset="0"/>
                <a:cs typeface="Arial" panose="020B0604020202020204" pitchFamily="34" charset="0"/>
              </a:endParaRPr>
            </a:p>
          </p:txBody>
        </p:sp>
      </p:grpSp>
      <p:grpSp>
        <p:nvGrpSpPr>
          <p:cNvPr id="11" name="组合 10"/>
          <p:cNvGrpSpPr/>
          <p:nvPr/>
        </p:nvGrpSpPr>
        <p:grpSpPr>
          <a:xfrm>
            <a:off x="387776" y="4549747"/>
            <a:ext cx="6024880" cy="1376045"/>
            <a:chOff x="623" y="7327"/>
            <a:chExt cx="9488" cy="2167"/>
          </a:xfrm>
        </p:grpSpPr>
        <p:sp>
          <p:nvSpPr>
            <p:cNvPr id="5" name="文本框 4"/>
            <p:cNvSpPr txBox="1"/>
            <p:nvPr/>
          </p:nvSpPr>
          <p:spPr>
            <a:xfrm>
              <a:off x="623" y="7327"/>
              <a:ext cx="9488" cy="580"/>
            </a:xfrm>
            <a:prstGeom prst="rect">
              <a:avLst/>
            </a:prstGeom>
            <a:noFill/>
          </p:spPr>
          <p:txBody>
            <a:bodyPr wrap="square" rtlCol="0">
              <a:spAutoFit/>
            </a:bodyPr>
            <a:lstStyle/>
            <a:p>
              <a:r>
                <a:rPr lang="en-US" altLang="zh-CN" b="1" dirty="0">
                  <a:latin typeface="Arial" panose="020B0604020202020204" pitchFamily="34" charset="0"/>
                  <a:cs typeface="Arial" panose="020B0604020202020204" pitchFamily="34" charset="0"/>
                </a:rPr>
                <a:t>Publish Journal:</a:t>
              </a:r>
              <a:r>
                <a:rPr lang="en-US" altLang="zh-CN" dirty="0">
                  <a:latin typeface="Arial" panose="020B0604020202020204" pitchFamily="34" charset="0"/>
                  <a:cs typeface="Arial" panose="020B0604020202020204" pitchFamily="34" charset="0"/>
                </a:rPr>
                <a:t> Journal of Manufacturing Systems</a:t>
              </a:r>
            </a:p>
          </p:txBody>
        </p:sp>
        <p:sp>
          <p:nvSpPr>
            <p:cNvPr id="6" name="文本框 5"/>
            <p:cNvSpPr txBox="1"/>
            <p:nvPr/>
          </p:nvSpPr>
          <p:spPr>
            <a:xfrm>
              <a:off x="623" y="8914"/>
              <a:ext cx="1872" cy="580"/>
            </a:xfrm>
            <a:prstGeom prst="rect">
              <a:avLst/>
            </a:prstGeom>
            <a:noFill/>
          </p:spPr>
          <p:txBody>
            <a:bodyPr wrap="square" rtlCol="0">
              <a:spAutoFit/>
            </a:bodyPr>
            <a:lstStyle/>
            <a:p>
              <a:r>
                <a:rPr lang="en-US" altLang="zh-CN" b="1" dirty="0">
                  <a:latin typeface="Arial" panose="020B0604020202020204" pitchFamily="34" charset="0"/>
                  <a:cs typeface="Arial" panose="020B0604020202020204" pitchFamily="34" charset="0"/>
                </a:rPr>
                <a:t>IF:12.1</a:t>
              </a:r>
              <a:endParaRPr lang="en-US" altLang="zh-CN" dirty="0">
                <a:latin typeface="Arial" panose="020B0604020202020204" pitchFamily="34" charset="0"/>
                <a:cs typeface="Arial" panose="020B0604020202020204" pitchFamily="34" charset="0"/>
              </a:endParaRPr>
            </a:p>
          </p:txBody>
        </p:sp>
        <p:sp>
          <p:nvSpPr>
            <p:cNvPr id="7" name="文本框 6"/>
            <p:cNvSpPr txBox="1"/>
            <p:nvPr/>
          </p:nvSpPr>
          <p:spPr>
            <a:xfrm>
              <a:off x="623" y="8121"/>
              <a:ext cx="7033" cy="580"/>
            </a:xfrm>
            <a:prstGeom prst="rect">
              <a:avLst/>
            </a:prstGeom>
            <a:noFill/>
          </p:spPr>
          <p:txBody>
            <a:bodyPr wrap="square" rtlCol="0">
              <a:spAutoFit/>
            </a:bodyPr>
            <a:lstStyle/>
            <a:p>
              <a:r>
                <a:rPr lang="en-US" altLang="zh-CN" b="1" dirty="0">
                  <a:latin typeface="Arial" panose="020B0604020202020204" pitchFamily="34" charset="0"/>
                  <a:cs typeface="Arial" panose="020B0604020202020204" pitchFamily="34" charset="0"/>
                </a:rPr>
                <a:t>Published Time:</a:t>
              </a:r>
              <a:r>
                <a:rPr lang="en-US" altLang="zh-CN" dirty="0">
                  <a:latin typeface="Arial" panose="020B0604020202020204" pitchFamily="34" charset="0"/>
                  <a:cs typeface="Arial" panose="020B0604020202020204" pitchFamily="34" charset="0"/>
                </a:rPr>
                <a:t> 17 September 2023</a:t>
              </a:r>
            </a:p>
          </p:txBody>
        </p:sp>
      </p:grpSp>
      <p:sp>
        <p:nvSpPr>
          <p:cNvPr id="2" name="文本框 1">
            <a:extLst>
              <a:ext uri="{FF2B5EF4-FFF2-40B4-BE49-F238E27FC236}">
                <a16:creationId xmlns:a16="http://schemas.microsoft.com/office/drawing/2014/main" id="{019E4B3F-69B4-8EEE-5D1D-89DB6241639A}"/>
              </a:ext>
            </a:extLst>
          </p:cNvPr>
          <p:cNvSpPr txBox="1"/>
          <p:nvPr/>
        </p:nvSpPr>
        <p:spPr bwMode="auto">
          <a:xfrm>
            <a:off x="351876" y="165152"/>
            <a:ext cx="2054225" cy="646331"/>
          </a:xfrm>
          <a:prstGeom prst="rect">
            <a:avLst/>
          </a:prstGeom>
          <a:noFill/>
        </p:spPr>
        <p:txBody>
          <a:bodyPr>
            <a:spAutoFit/>
          </a:bodyPr>
          <a:lstStyle/>
          <a:p>
            <a:pPr algn="ctr" fontAlgn="auto"/>
            <a:r>
              <a:rPr lang="en-US" altLang="zh-CN" sz="36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Paper 1</a:t>
            </a:r>
            <a:endParaRPr lang="zh-HK" altLang="en-US" sz="3600" b="1" noProof="1">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grpSp>
        <p:nvGrpSpPr>
          <p:cNvPr id="16" name="组合 15">
            <a:extLst>
              <a:ext uri="{FF2B5EF4-FFF2-40B4-BE49-F238E27FC236}">
                <a16:creationId xmlns:a16="http://schemas.microsoft.com/office/drawing/2014/main" id="{623C4FE0-2A9C-A182-15E8-2521C6A4DC31}"/>
              </a:ext>
            </a:extLst>
          </p:cNvPr>
          <p:cNvGrpSpPr/>
          <p:nvPr/>
        </p:nvGrpSpPr>
        <p:grpSpPr>
          <a:xfrm>
            <a:off x="-1" y="6553200"/>
            <a:ext cx="12192001" cy="304800"/>
            <a:chOff x="0" y="6569404"/>
            <a:chExt cx="9144000" cy="288000"/>
          </a:xfrm>
        </p:grpSpPr>
        <p:sp>
          <p:nvSpPr>
            <p:cNvPr id="17" name="矩形 16">
              <a:extLst>
                <a:ext uri="{FF2B5EF4-FFF2-40B4-BE49-F238E27FC236}">
                  <a16:creationId xmlns:a16="http://schemas.microsoft.com/office/drawing/2014/main" id="{2B709EBF-C10A-AFBC-E987-00565C4BE3E7}"/>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8" name="矩形 17">
              <a:extLst>
                <a:ext uri="{FF2B5EF4-FFF2-40B4-BE49-F238E27FC236}">
                  <a16:creationId xmlns:a16="http://schemas.microsoft.com/office/drawing/2014/main" id="{4547FCFA-4751-009C-8906-A5E0C9C8A59E}"/>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9" name="灯片编号占位符 5">
            <a:extLst>
              <a:ext uri="{FF2B5EF4-FFF2-40B4-BE49-F238E27FC236}">
                <a16:creationId xmlns:a16="http://schemas.microsoft.com/office/drawing/2014/main" id="{BAC95804-172D-B146-E016-9905750BF97B}"/>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3</a:t>
            </a:fld>
            <a:endParaRPr lang="zh-HK" altLang="en-US" sz="1600" dirty="0">
              <a:solidFill>
                <a:schemeClr val="bg1"/>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a:extLst>
              <a:ext uri="{FF2B5EF4-FFF2-40B4-BE49-F238E27FC236}">
                <a16:creationId xmlns:a16="http://schemas.microsoft.com/office/drawing/2014/main" id="{35ACA5E8-064E-FD9C-59E5-9B218D337194}"/>
              </a:ext>
            </a:extLst>
          </p:cNvPr>
          <p:cNvGrpSpPr/>
          <p:nvPr/>
        </p:nvGrpSpPr>
        <p:grpSpPr>
          <a:xfrm>
            <a:off x="-1" y="6553200"/>
            <a:ext cx="12192001" cy="304800"/>
            <a:chOff x="0" y="6569404"/>
            <a:chExt cx="9144000" cy="288000"/>
          </a:xfrm>
        </p:grpSpPr>
        <p:sp>
          <p:nvSpPr>
            <p:cNvPr id="11" name="矩形 10">
              <a:extLst>
                <a:ext uri="{FF2B5EF4-FFF2-40B4-BE49-F238E27FC236}">
                  <a16:creationId xmlns:a16="http://schemas.microsoft.com/office/drawing/2014/main" id="{16B6D7B5-1859-7029-6DEA-7CCB27D8EE64}"/>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2" name="矩形 11">
              <a:extLst>
                <a:ext uri="{FF2B5EF4-FFF2-40B4-BE49-F238E27FC236}">
                  <a16:creationId xmlns:a16="http://schemas.microsoft.com/office/drawing/2014/main" id="{56B5B17C-E832-A069-0C2D-84698655CD04}"/>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3" name="灯片编号占位符 5">
            <a:extLst>
              <a:ext uri="{FF2B5EF4-FFF2-40B4-BE49-F238E27FC236}">
                <a16:creationId xmlns:a16="http://schemas.microsoft.com/office/drawing/2014/main" id="{8D235D63-C198-2A40-AEB8-AF6200FA7B95}"/>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30</a:t>
            </a:fld>
            <a:endParaRPr lang="zh-HK" altLang="en-US" sz="1600" dirty="0">
              <a:solidFill>
                <a:schemeClr val="bg1"/>
              </a:solidFill>
            </a:endParaRPr>
          </a:p>
        </p:txBody>
      </p:sp>
      <p:sp>
        <p:nvSpPr>
          <p:cNvPr id="14" name="矩形 13">
            <a:extLst>
              <a:ext uri="{FF2B5EF4-FFF2-40B4-BE49-F238E27FC236}">
                <a16:creationId xmlns:a16="http://schemas.microsoft.com/office/drawing/2014/main" id="{0D2C74C7-9EA3-D2AF-3255-3FFF30DFFAB3}"/>
              </a:ext>
            </a:extLst>
          </p:cNvPr>
          <p:cNvSpPr/>
          <p:nvPr>
            <p:custDataLst>
              <p:tags r:id="rId1"/>
            </p:custDataLst>
          </p:nvPr>
        </p:nvSpPr>
        <p:spPr>
          <a:xfrm>
            <a:off x="0" y="1"/>
            <a:ext cx="1219200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15" name="文本框 14">
            <a:extLst>
              <a:ext uri="{FF2B5EF4-FFF2-40B4-BE49-F238E27FC236}">
                <a16:creationId xmlns:a16="http://schemas.microsoft.com/office/drawing/2014/main" id="{FF247325-AE21-D0E8-2326-02788241D84E}"/>
              </a:ext>
            </a:extLst>
          </p:cNvPr>
          <p:cNvSpPr txBox="1"/>
          <p:nvPr>
            <p:custDataLst>
              <p:tags r:id="rId2"/>
            </p:custDataLst>
          </p:nvPr>
        </p:nvSpPr>
        <p:spPr>
          <a:xfrm>
            <a:off x="0" y="66874"/>
            <a:ext cx="4914152"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Experiment Results</a:t>
            </a:r>
          </a:p>
        </p:txBody>
      </p:sp>
      <p:pic>
        <p:nvPicPr>
          <p:cNvPr id="2" name="图片 1">
            <a:extLst>
              <a:ext uri="{FF2B5EF4-FFF2-40B4-BE49-F238E27FC236}">
                <a16:creationId xmlns:a16="http://schemas.microsoft.com/office/drawing/2014/main" id="{B897AF6A-C530-4FFC-8CAA-F6D8C4474CA5}"/>
              </a:ext>
            </a:extLst>
          </p:cNvPr>
          <p:cNvPicPr>
            <a:picLocks noChangeAspect="1"/>
          </p:cNvPicPr>
          <p:nvPr/>
        </p:nvPicPr>
        <p:blipFill>
          <a:blip r:embed="rId5"/>
          <a:stretch>
            <a:fillRect/>
          </a:stretch>
        </p:blipFill>
        <p:spPr>
          <a:xfrm>
            <a:off x="1039192" y="778825"/>
            <a:ext cx="10113615" cy="5704813"/>
          </a:xfrm>
          <a:prstGeom prst="rect">
            <a:avLst/>
          </a:prstGeom>
        </p:spPr>
      </p:pic>
    </p:spTree>
    <p:extLst>
      <p:ext uri="{BB962C8B-B14F-4D97-AF65-F5344CB8AC3E}">
        <p14:creationId xmlns:p14="http://schemas.microsoft.com/office/powerpoint/2010/main" val="2771556185"/>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9" name="组合 108"/>
          <p:cNvGrpSpPr/>
          <p:nvPr/>
        </p:nvGrpSpPr>
        <p:grpSpPr>
          <a:xfrm>
            <a:off x="1524000" y="6569404"/>
            <a:ext cx="9144000" cy="288596"/>
            <a:chOff x="0" y="6569404"/>
            <a:chExt cx="9144000" cy="288596"/>
          </a:xfrm>
        </p:grpSpPr>
        <p:sp>
          <p:nvSpPr>
            <p:cNvPr id="110" name="矩形 109"/>
            <p:cNvSpPr/>
            <p:nvPr/>
          </p:nvSpPr>
          <p:spPr>
            <a:xfrm>
              <a:off x="8856000" y="6570000"/>
              <a:ext cx="288000" cy="288000"/>
            </a:xfrm>
            <a:prstGeom prst="rect">
              <a:avLst/>
            </a:prstGeom>
            <a:solidFill>
              <a:srgbClr val="0174AB"/>
            </a:solidFill>
          </p:spPr>
          <p:txBody>
            <a:bodyPr wrap="square" anchor="ctr">
              <a:spAutoFit/>
            </a:bodyPr>
            <a:lstStyle/>
            <a:p>
              <a:pPr algn="ctr"/>
              <a:r>
                <a:rPr lang="en-US" altLang="zh-CN" sz="1200"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rPr>
                <a:t>2</a:t>
              </a:r>
              <a:endParaRPr lang="zh-CN" altLang="en-US" sz="1200" dirty="0">
                <a:solidFill>
                  <a:schemeClr val="bg1"/>
                </a:solidFill>
                <a:latin typeface="Times New Roman" panose="02020603050405020304" pitchFamily="18" charset="0"/>
                <a:cs typeface="Times New Roman" panose="02020603050405020304" pitchFamily="18" charset="0"/>
              </a:endParaRPr>
            </a:p>
          </p:txBody>
        </p:sp>
        <p:sp>
          <p:nvSpPr>
            <p:cNvPr id="111" name="矩形 110"/>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 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63" name="矩形 62"/>
          <p:cNvSpPr/>
          <p:nvPr/>
        </p:nvSpPr>
        <p:spPr>
          <a:xfrm>
            <a:off x="10380000" y="6575502"/>
            <a:ext cx="288000" cy="276999"/>
          </a:xfrm>
          <a:prstGeom prst="rect">
            <a:avLst/>
          </a:prstGeom>
          <a:solidFill>
            <a:srgbClr val="0174AB"/>
          </a:solidFill>
        </p:spPr>
        <p:txBody>
          <a:bodyPr wrap="square" anchor="ctr">
            <a:spAutoFit/>
          </a:bodyPr>
          <a:lstStyle/>
          <a:p>
            <a:pPr algn="ctr"/>
            <a:endParaRPr lang="zh-CN" altLang="en-US" sz="1200" dirty="0">
              <a:solidFill>
                <a:schemeClr val="bg1"/>
              </a:solidFill>
              <a:latin typeface="Times New Roman" panose="02020603050405020304" pitchFamily="18" charset="0"/>
              <a:cs typeface="Times New Roman" panose="02020603050405020304" pitchFamily="18" charset="0"/>
            </a:endParaRPr>
          </a:p>
        </p:txBody>
      </p:sp>
      <p:sp>
        <p:nvSpPr>
          <p:cNvPr id="66" name="矩形 65"/>
          <p:cNvSpPr/>
          <p:nvPr/>
        </p:nvSpPr>
        <p:spPr>
          <a:xfrm>
            <a:off x="10356361" y="6575500"/>
            <a:ext cx="335280" cy="275590"/>
          </a:xfrm>
          <a:prstGeom prst="rect">
            <a:avLst/>
          </a:prstGeom>
        </p:spPr>
        <p:txBody>
          <a:bodyPr wrap="none">
            <a:spAutoFit/>
          </a:bodyPr>
          <a:lstStyle/>
          <a:p>
            <a:pPr algn="ctr"/>
            <a:r>
              <a:rPr lang="en-US" altLang="zh-CN"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rPr>
              <a:t>18</a:t>
            </a:r>
            <a:endParaRPr lang="zh-CN" altLang="en-US" sz="1200" b="1" dirty="0">
              <a:solidFill>
                <a:schemeClr val="bg1"/>
              </a:solidFill>
              <a:latin typeface="Times New Roman" panose="02020603050405020304" pitchFamily="18" charset="0"/>
              <a:cs typeface="Times New Roman" panose="02020603050405020304" pitchFamily="18" charset="0"/>
            </a:endParaRPr>
          </a:p>
        </p:txBody>
      </p:sp>
      <p:sp>
        <p:nvSpPr>
          <p:cNvPr id="7" name="灯片编号占位符 6">
            <a:extLst>
              <a:ext uri="{FF2B5EF4-FFF2-40B4-BE49-F238E27FC236}">
                <a16:creationId xmlns:a16="http://schemas.microsoft.com/office/drawing/2014/main" id="{D72DC067-6454-5C44-5478-3C2D99CA6DBC}"/>
              </a:ext>
            </a:extLst>
          </p:cNvPr>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t>31</a:t>
            </a:fld>
            <a:endParaRPr lang="zh-HK" altLang="en-US">
              <a:solidFill>
                <a:prstClr val="black">
                  <a:tint val="75000"/>
                </a:prstClr>
              </a:solidFill>
            </a:endParaRPr>
          </a:p>
        </p:txBody>
      </p:sp>
      <p:grpSp>
        <p:nvGrpSpPr>
          <p:cNvPr id="8" name="组合 7">
            <a:extLst>
              <a:ext uri="{FF2B5EF4-FFF2-40B4-BE49-F238E27FC236}">
                <a16:creationId xmlns:a16="http://schemas.microsoft.com/office/drawing/2014/main" id="{0A1864C7-D576-1BFC-9C32-9970CA7847B7}"/>
              </a:ext>
            </a:extLst>
          </p:cNvPr>
          <p:cNvGrpSpPr/>
          <p:nvPr/>
        </p:nvGrpSpPr>
        <p:grpSpPr>
          <a:xfrm>
            <a:off x="-1" y="6553200"/>
            <a:ext cx="12192001" cy="304800"/>
            <a:chOff x="0" y="6569404"/>
            <a:chExt cx="9144000" cy="288000"/>
          </a:xfrm>
        </p:grpSpPr>
        <p:sp>
          <p:nvSpPr>
            <p:cNvPr id="9" name="矩形 8">
              <a:extLst>
                <a:ext uri="{FF2B5EF4-FFF2-40B4-BE49-F238E27FC236}">
                  <a16:creationId xmlns:a16="http://schemas.microsoft.com/office/drawing/2014/main" id="{AF016458-5FED-AF55-ADAE-409033E334EA}"/>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8" name="矩形 17">
              <a:extLst>
                <a:ext uri="{FF2B5EF4-FFF2-40B4-BE49-F238E27FC236}">
                  <a16:creationId xmlns:a16="http://schemas.microsoft.com/office/drawing/2014/main" id="{CC8E0358-54C8-7C0C-D39E-08D973659E64}"/>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21" name="灯片编号占位符 5">
            <a:extLst>
              <a:ext uri="{FF2B5EF4-FFF2-40B4-BE49-F238E27FC236}">
                <a16:creationId xmlns:a16="http://schemas.microsoft.com/office/drawing/2014/main" id="{065D8500-7A0C-7EA1-C76B-C1DF81943882}"/>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31</a:t>
            </a:fld>
            <a:endParaRPr lang="zh-HK" altLang="en-US" sz="1600" dirty="0">
              <a:solidFill>
                <a:schemeClr val="bg1"/>
              </a:solidFill>
            </a:endParaRPr>
          </a:p>
        </p:txBody>
      </p:sp>
      <p:pic>
        <p:nvPicPr>
          <p:cNvPr id="24" name="图片 23">
            <a:extLst>
              <a:ext uri="{FF2B5EF4-FFF2-40B4-BE49-F238E27FC236}">
                <a16:creationId xmlns:a16="http://schemas.microsoft.com/office/drawing/2014/main" id="{2E7D5127-C24F-6A7D-5B34-F0A1F5CA65D7}"/>
              </a:ext>
            </a:extLst>
          </p:cNvPr>
          <p:cNvPicPr>
            <a:picLocks noChangeAspect="1"/>
          </p:cNvPicPr>
          <p:nvPr/>
        </p:nvPicPr>
        <p:blipFill>
          <a:blip r:embed="rId31" cstate="print">
            <a:clrChange>
              <a:clrFrom>
                <a:srgbClr val="FFFFFF"/>
              </a:clrFrom>
              <a:clrTo>
                <a:srgbClr val="FFFFFF">
                  <a:alpha val="0"/>
                </a:srgbClr>
              </a:clrTo>
            </a:clrChange>
            <a:extLst>
              <a:ext uri="{BEBA8EAE-BF5A-486C-A8C5-ECC9F3942E4B}">
                <a14:imgProps xmlns:a14="http://schemas.microsoft.com/office/drawing/2010/main">
                  <a14:imgLayer r:embed="rId32">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grpSp>
        <p:nvGrpSpPr>
          <p:cNvPr id="67" name="组合 18">
            <a:extLst>
              <a:ext uri="{FF2B5EF4-FFF2-40B4-BE49-F238E27FC236}">
                <a16:creationId xmlns:a16="http://schemas.microsoft.com/office/drawing/2014/main" id="{4F4B3B72-1112-4CE0-9C55-56CA3A0F8C45}"/>
              </a:ext>
            </a:extLst>
          </p:cNvPr>
          <p:cNvGrpSpPr/>
          <p:nvPr/>
        </p:nvGrpSpPr>
        <p:grpSpPr bwMode="auto">
          <a:xfrm>
            <a:off x="2409457" y="2650330"/>
            <a:ext cx="1505450" cy="1479472"/>
            <a:chOff x="1709739" y="2636838"/>
            <a:chExt cx="1590160" cy="1584325"/>
          </a:xfrm>
          <a:solidFill>
            <a:srgbClr val="044875"/>
          </a:solidFill>
        </p:grpSpPr>
        <p:sp>
          <p:nvSpPr>
            <p:cNvPr id="68" name="Freeform 6">
              <a:extLst>
                <a:ext uri="{FF2B5EF4-FFF2-40B4-BE49-F238E27FC236}">
                  <a16:creationId xmlns:a16="http://schemas.microsoft.com/office/drawing/2014/main" id="{6D56F852-A466-426C-8419-DA70488DF3BF}"/>
                </a:ext>
              </a:extLst>
            </p:cNvPr>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9" name="Freeform 7">
              <a:extLst>
                <a:ext uri="{FF2B5EF4-FFF2-40B4-BE49-F238E27FC236}">
                  <a16:creationId xmlns:a16="http://schemas.microsoft.com/office/drawing/2014/main" id="{1CAFAF37-C2C2-4B4E-A11F-6688675D38E7}"/>
                </a:ext>
              </a:extLst>
            </p:cNvPr>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0" name="Freeform 8">
              <a:extLst>
                <a:ext uri="{FF2B5EF4-FFF2-40B4-BE49-F238E27FC236}">
                  <a16:creationId xmlns:a16="http://schemas.microsoft.com/office/drawing/2014/main" id="{A7E6BDDD-830F-4C38-8C40-869A13E61944}"/>
                </a:ext>
              </a:extLst>
            </p:cNvPr>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1" name="Freeform 9">
              <a:extLst>
                <a:ext uri="{FF2B5EF4-FFF2-40B4-BE49-F238E27FC236}">
                  <a16:creationId xmlns:a16="http://schemas.microsoft.com/office/drawing/2014/main" id="{47B9CF8A-402F-44C7-9B6C-3981649071BF}"/>
                </a:ext>
              </a:extLst>
            </p:cNvPr>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2" name="Freeform 10">
              <a:extLst>
                <a:ext uri="{FF2B5EF4-FFF2-40B4-BE49-F238E27FC236}">
                  <a16:creationId xmlns:a16="http://schemas.microsoft.com/office/drawing/2014/main" id="{B66EAF6B-0748-472B-943C-1070775E93B1}"/>
                </a:ext>
              </a:extLst>
            </p:cNvPr>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3" name="Freeform 11">
              <a:extLst>
                <a:ext uri="{FF2B5EF4-FFF2-40B4-BE49-F238E27FC236}">
                  <a16:creationId xmlns:a16="http://schemas.microsoft.com/office/drawing/2014/main" id="{7D24E581-A7A5-4CDB-BB32-CD61869E6752}"/>
                </a:ext>
              </a:extLst>
            </p:cNvPr>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4" name="Freeform 12">
              <a:extLst>
                <a:ext uri="{FF2B5EF4-FFF2-40B4-BE49-F238E27FC236}">
                  <a16:creationId xmlns:a16="http://schemas.microsoft.com/office/drawing/2014/main" id="{FDA1F43C-7CE0-4598-B8BE-744ED67238FD}"/>
                </a:ext>
              </a:extLst>
            </p:cNvPr>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5" name="Freeform 13">
              <a:extLst>
                <a:ext uri="{FF2B5EF4-FFF2-40B4-BE49-F238E27FC236}">
                  <a16:creationId xmlns:a16="http://schemas.microsoft.com/office/drawing/2014/main" id="{058DAFF1-766E-48D2-B288-B90CE383D4FC}"/>
                </a:ext>
              </a:extLst>
            </p:cNvPr>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6" name="Freeform 14">
              <a:extLst>
                <a:ext uri="{FF2B5EF4-FFF2-40B4-BE49-F238E27FC236}">
                  <a16:creationId xmlns:a16="http://schemas.microsoft.com/office/drawing/2014/main" id="{42CC6597-35D9-43B5-A3ED-63614DD410DA}"/>
                </a:ext>
              </a:extLst>
            </p:cNvPr>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grpSp>
      <p:sp>
        <p:nvSpPr>
          <p:cNvPr id="77" name="文本框 76">
            <a:extLst>
              <a:ext uri="{FF2B5EF4-FFF2-40B4-BE49-F238E27FC236}">
                <a16:creationId xmlns:a16="http://schemas.microsoft.com/office/drawing/2014/main" id="{57DAAB26-BD15-492B-97E8-B6E4D7B680B6}"/>
              </a:ext>
            </a:extLst>
          </p:cNvPr>
          <p:cNvSpPr txBox="1"/>
          <p:nvPr/>
        </p:nvSpPr>
        <p:spPr bwMode="auto">
          <a:xfrm>
            <a:off x="2135561" y="4129802"/>
            <a:ext cx="2054225" cy="523334"/>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Contents</a:t>
            </a:r>
            <a:endParaRPr lang="zh-HK" altLang="en-US"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grpSp>
        <p:nvGrpSpPr>
          <p:cNvPr id="78" name="组合 77">
            <a:extLst>
              <a:ext uri="{FF2B5EF4-FFF2-40B4-BE49-F238E27FC236}">
                <a16:creationId xmlns:a16="http://schemas.microsoft.com/office/drawing/2014/main" id="{D2344DC4-9F2C-4ED8-8B17-C227EEA5B48D}"/>
              </a:ext>
            </a:extLst>
          </p:cNvPr>
          <p:cNvGrpSpPr/>
          <p:nvPr>
            <p:custDataLst>
              <p:tags r:id="rId1"/>
            </p:custDataLst>
          </p:nvPr>
        </p:nvGrpSpPr>
        <p:grpSpPr>
          <a:xfrm>
            <a:off x="4523741" y="2047924"/>
            <a:ext cx="5370513" cy="534987"/>
            <a:chOff x="3281952" y="1484784"/>
            <a:chExt cx="5370513" cy="534987"/>
          </a:xfrm>
        </p:grpSpPr>
        <p:grpSp>
          <p:nvGrpSpPr>
            <p:cNvPr id="79" name="组合 78">
              <a:extLst>
                <a:ext uri="{FF2B5EF4-FFF2-40B4-BE49-F238E27FC236}">
                  <a16:creationId xmlns:a16="http://schemas.microsoft.com/office/drawing/2014/main" id="{89972190-B8B9-4CDB-98A6-E09DCD77CDD2}"/>
                </a:ext>
              </a:extLst>
            </p:cNvPr>
            <p:cNvGrpSpPr/>
            <p:nvPr/>
          </p:nvGrpSpPr>
          <p:grpSpPr>
            <a:xfrm>
              <a:off x="3943940" y="1484784"/>
              <a:ext cx="4708525" cy="534987"/>
              <a:chOff x="3943940" y="1626760"/>
              <a:chExt cx="4708525" cy="534987"/>
            </a:xfrm>
          </p:grpSpPr>
          <p:sp>
            <p:nvSpPr>
              <p:cNvPr id="83" name="Freeform 74">
                <a:extLst>
                  <a:ext uri="{FF2B5EF4-FFF2-40B4-BE49-F238E27FC236}">
                    <a16:creationId xmlns:a16="http://schemas.microsoft.com/office/drawing/2014/main" id="{965C614A-78EF-4F5B-8B7B-F2A84706EA05}"/>
                  </a:ext>
                </a:extLst>
              </p:cNvPr>
              <p:cNvSpPr>
                <a:spLocks noEditPoints="1"/>
              </p:cNvSpPr>
              <p:nvPr>
                <p:custDataLst>
                  <p:tags r:id="rId25"/>
                </p:custDataLst>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chemeClr val="bg2">
                  <a:lumMod val="90000"/>
                </a:schemeClr>
              </a:solidFill>
              <a:ln>
                <a:noFill/>
              </a:ln>
            </p:spPr>
            <p:txBody>
              <a:bodyPr/>
              <a:lstStyle/>
              <a:p>
                <a:pPr>
                  <a:defRPr/>
                </a:pPr>
                <a:endParaRPr lang="zh-CN" altLang="en-US" b="1">
                  <a:solidFill>
                    <a:prstClr val="black"/>
                  </a:solidFill>
                </a:endParaRPr>
              </a:p>
            </p:txBody>
          </p:sp>
          <p:sp>
            <p:nvSpPr>
              <p:cNvPr id="84" name="文本框 20">
                <a:extLst>
                  <a:ext uri="{FF2B5EF4-FFF2-40B4-BE49-F238E27FC236}">
                    <a16:creationId xmlns:a16="http://schemas.microsoft.com/office/drawing/2014/main" id="{0AECAA5A-E96F-4BBF-B707-57EA00AE266E}"/>
                  </a:ext>
                </a:extLst>
              </p:cNvPr>
              <p:cNvSpPr txBox="1">
                <a:spLocks noChangeArrowheads="1"/>
              </p:cNvSpPr>
              <p:nvPr>
                <p:custDataLst>
                  <p:tags r:id="rId26"/>
                </p:custDataLst>
              </p:nvPr>
            </p:nvSpPr>
            <p:spPr bwMode="auto">
              <a:xfrm>
                <a:off x="4599577" y="1648846"/>
                <a:ext cx="3989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Problem Description</a:t>
                </a:r>
                <a:endParaRPr lang="zh-CN" altLang="en-US" sz="2400" b="1" dirty="0">
                  <a:solidFill>
                    <a:schemeClr val="bg2">
                      <a:lumMod val="90000"/>
                    </a:schemeClr>
                  </a:solidFill>
                  <a:latin typeface="Times New Roman" panose="02020603050405020304" pitchFamily="18" charset="0"/>
                  <a:ea typeface="微软雅黑" panose="020B0503020204020204" charset="-122"/>
                </a:endParaRPr>
              </a:p>
            </p:txBody>
          </p:sp>
          <p:sp>
            <p:nvSpPr>
              <p:cNvPr id="85" name="矩形 84">
                <a:extLst>
                  <a:ext uri="{FF2B5EF4-FFF2-40B4-BE49-F238E27FC236}">
                    <a16:creationId xmlns:a16="http://schemas.microsoft.com/office/drawing/2014/main" id="{24283366-B30C-441B-888B-3F54623FE6B2}"/>
                  </a:ext>
                </a:extLst>
              </p:cNvPr>
              <p:cNvSpPr/>
              <p:nvPr>
                <p:custDataLst>
                  <p:tags r:id="rId27"/>
                </p:custDataLst>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87" name="直接连接符 86">
                <a:extLst>
                  <a:ext uri="{FF2B5EF4-FFF2-40B4-BE49-F238E27FC236}">
                    <a16:creationId xmlns:a16="http://schemas.microsoft.com/office/drawing/2014/main" id="{1BDB7EE8-BB2D-40E3-AE5F-51E9C9E1C8B1}"/>
                  </a:ext>
                </a:extLst>
              </p:cNvPr>
              <p:cNvCxnSpPr/>
              <p:nvPr>
                <p:custDataLst>
                  <p:tags r:id="rId28"/>
                </p:custDataLst>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80" name="组合 79">
              <a:extLst>
                <a:ext uri="{FF2B5EF4-FFF2-40B4-BE49-F238E27FC236}">
                  <a16:creationId xmlns:a16="http://schemas.microsoft.com/office/drawing/2014/main" id="{B405A948-24DE-4B52-B45E-88718AC2C2A9}"/>
                </a:ext>
              </a:extLst>
            </p:cNvPr>
            <p:cNvGrpSpPr/>
            <p:nvPr/>
          </p:nvGrpSpPr>
          <p:grpSpPr>
            <a:xfrm>
              <a:off x="3281952" y="1484784"/>
              <a:ext cx="689642" cy="534987"/>
              <a:chOff x="3281952" y="1626760"/>
              <a:chExt cx="689642" cy="534987"/>
            </a:xfrm>
          </p:grpSpPr>
          <p:sp>
            <p:nvSpPr>
              <p:cNvPr id="81" name="矩形 80">
                <a:extLst>
                  <a:ext uri="{FF2B5EF4-FFF2-40B4-BE49-F238E27FC236}">
                    <a16:creationId xmlns:a16="http://schemas.microsoft.com/office/drawing/2014/main" id="{20DA4F1E-C999-485D-B24D-50BA390E67EF}"/>
                  </a:ext>
                </a:extLst>
              </p:cNvPr>
              <p:cNvSpPr/>
              <p:nvPr>
                <p:custDataLst>
                  <p:tags r:id="rId23"/>
                </p:custDataLst>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82" name="文本框 18">
                <a:extLst>
                  <a:ext uri="{FF2B5EF4-FFF2-40B4-BE49-F238E27FC236}">
                    <a16:creationId xmlns:a16="http://schemas.microsoft.com/office/drawing/2014/main" id="{C041ABC9-E4EE-42E5-887A-075619736F15}"/>
                  </a:ext>
                </a:extLst>
              </p:cNvPr>
              <p:cNvSpPr txBox="1">
                <a:spLocks noChangeArrowheads="1"/>
              </p:cNvSpPr>
              <p:nvPr>
                <p:custDataLst>
                  <p:tags r:id="rId24"/>
                </p:custDataLst>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01</a:t>
                </a:r>
                <a:endParaRPr lang="zh-CN" altLang="en-US" sz="2700" dirty="0">
                  <a:solidFill>
                    <a:schemeClr val="bg2">
                      <a:lumMod val="90000"/>
                    </a:schemeClr>
                  </a:solidFill>
                  <a:latin typeface="Impact" panose="020B0806030902050204" pitchFamily="34" charset="0"/>
                </a:endParaRPr>
              </a:p>
            </p:txBody>
          </p:sp>
        </p:grpSp>
      </p:grpSp>
      <p:grpSp>
        <p:nvGrpSpPr>
          <p:cNvPr id="88" name="组合 87">
            <a:extLst>
              <a:ext uri="{FF2B5EF4-FFF2-40B4-BE49-F238E27FC236}">
                <a16:creationId xmlns:a16="http://schemas.microsoft.com/office/drawing/2014/main" id="{A2C0EBBD-46D7-4207-957B-ED21CEE3930E}"/>
              </a:ext>
            </a:extLst>
          </p:cNvPr>
          <p:cNvGrpSpPr/>
          <p:nvPr>
            <p:custDataLst>
              <p:tags r:id="rId2"/>
            </p:custDataLst>
          </p:nvPr>
        </p:nvGrpSpPr>
        <p:grpSpPr>
          <a:xfrm>
            <a:off x="4503593" y="3688642"/>
            <a:ext cx="5372100" cy="534987"/>
            <a:chOff x="3261805" y="3188752"/>
            <a:chExt cx="5372100" cy="534987"/>
          </a:xfrm>
        </p:grpSpPr>
        <p:grpSp>
          <p:nvGrpSpPr>
            <p:cNvPr id="91" name="组合 90">
              <a:extLst>
                <a:ext uri="{FF2B5EF4-FFF2-40B4-BE49-F238E27FC236}">
                  <a16:creationId xmlns:a16="http://schemas.microsoft.com/office/drawing/2014/main" id="{F92C03BE-65E4-4480-82C0-9DB5A99A3CC7}"/>
                </a:ext>
              </a:extLst>
            </p:cNvPr>
            <p:cNvGrpSpPr/>
            <p:nvPr/>
          </p:nvGrpSpPr>
          <p:grpSpPr>
            <a:xfrm>
              <a:off x="3261805" y="3188752"/>
              <a:ext cx="689593" cy="534987"/>
              <a:chOff x="3261805" y="3188752"/>
              <a:chExt cx="689593" cy="534987"/>
            </a:xfrm>
          </p:grpSpPr>
          <p:sp>
            <p:nvSpPr>
              <p:cNvPr id="103" name="矩形 102">
                <a:extLst>
                  <a:ext uri="{FF2B5EF4-FFF2-40B4-BE49-F238E27FC236}">
                    <a16:creationId xmlns:a16="http://schemas.microsoft.com/office/drawing/2014/main" id="{0088DFEA-7C96-4145-8936-3E750168ED57}"/>
                  </a:ext>
                </a:extLst>
              </p:cNvPr>
              <p:cNvSpPr/>
              <p:nvPr>
                <p:custDataLst>
                  <p:tags r:id="rId21"/>
                </p:custDataLst>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04" name="文本框 86">
                <a:extLst>
                  <a:ext uri="{FF2B5EF4-FFF2-40B4-BE49-F238E27FC236}">
                    <a16:creationId xmlns:a16="http://schemas.microsoft.com/office/drawing/2014/main" id="{20E3A24E-D6F7-49F3-B639-A64E3A6BCF0D}"/>
                  </a:ext>
                </a:extLst>
              </p:cNvPr>
              <p:cNvSpPr txBox="1">
                <a:spLocks noChangeArrowheads="1"/>
              </p:cNvSpPr>
              <p:nvPr>
                <p:custDataLst>
                  <p:tags r:id="rId22"/>
                </p:custDataLst>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03</a:t>
                </a:r>
                <a:endParaRPr lang="zh-CN" altLang="en-US" sz="2700" dirty="0">
                  <a:solidFill>
                    <a:schemeClr val="bg2">
                      <a:lumMod val="90000"/>
                    </a:schemeClr>
                  </a:solidFill>
                  <a:latin typeface="Impact" panose="020B0806030902050204" pitchFamily="34" charset="0"/>
                </a:endParaRPr>
              </a:p>
            </p:txBody>
          </p:sp>
        </p:grpSp>
        <p:grpSp>
          <p:nvGrpSpPr>
            <p:cNvPr id="95" name="组合 94">
              <a:extLst>
                <a:ext uri="{FF2B5EF4-FFF2-40B4-BE49-F238E27FC236}">
                  <a16:creationId xmlns:a16="http://schemas.microsoft.com/office/drawing/2014/main" id="{2C607980-899F-4ED3-AB4F-FF72F2E12BFA}"/>
                </a:ext>
              </a:extLst>
            </p:cNvPr>
            <p:cNvGrpSpPr/>
            <p:nvPr/>
          </p:nvGrpSpPr>
          <p:grpSpPr>
            <a:xfrm>
              <a:off x="3923792" y="3188752"/>
              <a:ext cx="4710113" cy="534987"/>
              <a:chOff x="3923792" y="3188752"/>
              <a:chExt cx="4710113" cy="534987"/>
            </a:xfrm>
          </p:grpSpPr>
          <p:sp>
            <p:nvSpPr>
              <p:cNvPr id="99" name="文本框 81">
                <a:extLst>
                  <a:ext uri="{FF2B5EF4-FFF2-40B4-BE49-F238E27FC236}">
                    <a16:creationId xmlns:a16="http://schemas.microsoft.com/office/drawing/2014/main" id="{3B659916-9D0E-4555-B612-38751A98F437}"/>
                  </a:ext>
                </a:extLst>
              </p:cNvPr>
              <p:cNvSpPr txBox="1">
                <a:spLocks noChangeArrowheads="1"/>
              </p:cNvSpPr>
              <p:nvPr>
                <p:custDataLst>
                  <p:tags r:id="rId17"/>
                </p:custDataLst>
              </p:nvPr>
            </p:nvSpPr>
            <p:spPr bwMode="auto">
              <a:xfrm>
                <a:off x="4876292" y="3235107"/>
                <a:ext cx="339852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sym typeface="+mn-ea"/>
                  </a:rPr>
                  <a:t>Experiment Results</a:t>
                </a:r>
                <a:endParaRPr lang="en-US" altLang="zh-CN" sz="2400" b="1" dirty="0">
                  <a:solidFill>
                    <a:schemeClr val="bg2">
                      <a:lumMod val="90000"/>
                    </a:schemeClr>
                  </a:solidFill>
                  <a:latin typeface="Times New Roman" panose="02020603050405020304" pitchFamily="18" charset="0"/>
                  <a:ea typeface="微软雅黑" panose="020B0503020204020204" charset="-122"/>
                </a:endParaRPr>
              </a:p>
            </p:txBody>
          </p:sp>
          <p:sp>
            <p:nvSpPr>
              <p:cNvPr id="100" name="矩形 99">
                <a:extLst>
                  <a:ext uri="{FF2B5EF4-FFF2-40B4-BE49-F238E27FC236}">
                    <a16:creationId xmlns:a16="http://schemas.microsoft.com/office/drawing/2014/main" id="{C8AEA70D-0605-436F-9FAB-4DFAD5EB981E}"/>
                  </a:ext>
                </a:extLst>
              </p:cNvPr>
              <p:cNvSpPr/>
              <p:nvPr>
                <p:custDataLst>
                  <p:tags r:id="rId18"/>
                </p:custDataLst>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101" name="直接连接符 100">
                <a:extLst>
                  <a:ext uri="{FF2B5EF4-FFF2-40B4-BE49-F238E27FC236}">
                    <a16:creationId xmlns:a16="http://schemas.microsoft.com/office/drawing/2014/main" id="{B2F39B48-40EE-4AE9-A60D-F033E79E09BC}"/>
                  </a:ext>
                </a:extLst>
              </p:cNvPr>
              <p:cNvCxnSpPr/>
              <p:nvPr>
                <p:custDataLst>
                  <p:tags r:id="rId19"/>
                </p:custDataLst>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02" name="Freeform 71">
                <a:extLst>
                  <a:ext uri="{FF2B5EF4-FFF2-40B4-BE49-F238E27FC236}">
                    <a16:creationId xmlns:a16="http://schemas.microsoft.com/office/drawing/2014/main" id="{1BD051D1-9D87-42D9-8659-9F6B8796AB83}"/>
                  </a:ext>
                </a:extLst>
              </p:cNvPr>
              <p:cNvSpPr>
                <a:spLocks noEditPoints="1"/>
              </p:cNvSpPr>
              <p:nvPr>
                <p:custDataLst>
                  <p:tags r:id="rId20"/>
                </p:custDataLst>
              </p:nvPr>
            </p:nvSpPr>
            <p:spPr bwMode="auto">
              <a:xfrm>
                <a:off x="4038092" y="3253839"/>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chemeClr val="bg2">
                  <a:lumMod val="90000"/>
                </a:schemeClr>
              </a:solidFill>
              <a:ln>
                <a:noFill/>
              </a:ln>
            </p:spPr>
            <p:txBody>
              <a:bodyPr/>
              <a:lstStyle/>
              <a:p>
                <a:pPr>
                  <a:defRPr/>
                </a:pPr>
                <a:endParaRPr lang="zh-CN" altLang="en-US" b="1">
                  <a:solidFill>
                    <a:prstClr val="black"/>
                  </a:solidFill>
                </a:endParaRPr>
              </a:p>
            </p:txBody>
          </p:sp>
        </p:grpSp>
      </p:grpSp>
      <p:grpSp>
        <p:nvGrpSpPr>
          <p:cNvPr id="105" name="组合 104">
            <a:extLst>
              <a:ext uri="{FF2B5EF4-FFF2-40B4-BE49-F238E27FC236}">
                <a16:creationId xmlns:a16="http://schemas.microsoft.com/office/drawing/2014/main" id="{C611EC0C-7CEC-462C-96FC-1D09093E5D30}"/>
              </a:ext>
            </a:extLst>
          </p:cNvPr>
          <p:cNvGrpSpPr/>
          <p:nvPr>
            <p:custDataLst>
              <p:tags r:id="rId3"/>
            </p:custDataLst>
          </p:nvPr>
        </p:nvGrpSpPr>
        <p:grpSpPr>
          <a:xfrm>
            <a:off x="4503593" y="4509001"/>
            <a:ext cx="5372100" cy="534987"/>
            <a:chOff x="3261805" y="4046141"/>
            <a:chExt cx="5372100" cy="534987"/>
          </a:xfrm>
        </p:grpSpPr>
        <p:grpSp>
          <p:nvGrpSpPr>
            <p:cNvPr id="106" name="组合 105">
              <a:extLst>
                <a:ext uri="{FF2B5EF4-FFF2-40B4-BE49-F238E27FC236}">
                  <a16:creationId xmlns:a16="http://schemas.microsoft.com/office/drawing/2014/main" id="{7BE24A72-8444-4978-A874-447324F54CF3}"/>
                </a:ext>
              </a:extLst>
            </p:cNvPr>
            <p:cNvGrpSpPr/>
            <p:nvPr/>
          </p:nvGrpSpPr>
          <p:grpSpPr>
            <a:xfrm>
              <a:off x="3261805" y="4046141"/>
              <a:ext cx="689447" cy="534987"/>
              <a:chOff x="3261805" y="3969748"/>
              <a:chExt cx="689447" cy="534987"/>
            </a:xfrm>
          </p:grpSpPr>
          <p:sp>
            <p:nvSpPr>
              <p:cNvPr id="115" name="矩形 114">
                <a:extLst>
                  <a:ext uri="{FF2B5EF4-FFF2-40B4-BE49-F238E27FC236}">
                    <a16:creationId xmlns:a16="http://schemas.microsoft.com/office/drawing/2014/main" id="{E8F5DB9C-16BD-4CD5-9CE2-B9CFECD87AF4}"/>
                  </a:ext>
                </a:extLst>
              </p:cNvPr>
              <p:cNvSpPr/>
              <p:nvPr>
                <p:custDataLst>
                  <p:tags r:id="rId15"/>
                </p:custDataLst>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16" name="文本框 131">
                <a:extLst>
                  <a:ext uri="{FF2B5EF4-FFF2-40B4-BE49-F238E27FC236}">
                    <a16:creationId xmlns:a16="http://schemas.microsoft.com/office/drawing/2014/main" id="{7F2523E2-4A08-4AD4-B339-97137A301499}"/>
                  </a:ext>
                </a:extLst>
              </p:cNvPr>
              <p:cNvSpPr txBox="1">
                <a:spLocks noChangeArrowheads="1"/>
              </p:cNvSpPr>
              <p:nvPr>
                <p:custDataLst>
                  <p:tags r:id="rId16"/>
                </p:custDataLst>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04</a:t>
                </a:r>
                <a:endParaRPr lang="zh-CN" altLang="en-US" sz="2700" dirty="0">
                  <a:solidFill>
                    <a:srgbClr val="044875"/>
                  </a:solidFill>
                  <a:latin typeface="Impact" panose="020B0806030902050204" pitchFamily="34" charset="0"/>
                </a:endParaRPr>
              </a:p>
            </p:txBody>
          </p:sp>
        </p:grpSp>
        <p:grpSp>
          <p:nvGrpSpPr>
            <p:cNvPr id="107" name="组合 106">
              <a:extLst>
                <a:ext uri="{FF2B5EF4-FFF2-40B4-BE49-F238E27FC236}">
                  <a16:creationId xmlns:a16="http://schemas.microsoft.com/office/drawing/2014/main" id="{FA47ACB0-DE5F-48DB-AFD5-10E93E9AAFFD}"/>
                </a:ext>
              </a:extLst>
            </p:cNvPr>
            <p:cNvGrpSpPr/>
            <p:nvPr/>
          </p:nvGrpSpPr>
          <p:grpSpPr>
            <a:xfrm>
              <a:off x="3923792" y="4046141"/>
              <a:ext cx="4710113" cy="534987"/>
              <a:chOff x="3923792" y="3969748"/>
              <a:chExt cx="4710113" cy="534987"/>
            </a:xfrm>
          </p:grpSpPr>
          <p:sp>
            <p:nvSpPr>
              <p:cNvPr id="108" name="文本框 126">
                <a:extLst>
                  <a:ext uri="{FF2B5EF4-FFF2-40B4-BE49-F238E27FC236}">
                    <a16:creationId xmlns:a16="http://schemas.microsoft.com/office/drawing/2014/main" id="{716FD88E-995F-426B-A5C1-F56B657F2788}"/>
                  </a:ext>
                </a:extLst>
              </p:cNvPr>
              <p:cNvSpPr txBox="1">
                <a:spLocks noChangeArrowheads="1"/>
              </p:cNvSpPr>
              <p:nvPr>
                <p:custDataLst>
                  <p:tags r:id="rId11"/>
                </p:custDataLst>
              </p:nvPr>
            </p:nvSpPr>
            <p:spPr bwMode="auto">
              <a:xfrm>
                <a:off x="4571492" y="4002700"/>
                <a:ext cx="40417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rPr>
                  <a:t>Conclusion</a:t>
                </a:r>
              </a:p>
            </p:txBody>
          </p:sp>
          <p:sp>
            <p:nvSpPr>
              <p:cNvPr id="112" name="矩形 111">
                <a:extLst>
                  <a:ext uri="{FF2B5EF4-FFF2-40B4-BE49-F238E27FC236}">
                    <a16:creationId xmlns:a16="http://schemas.microsoft.com/office/drawing/2014/main" id="{6D02989E-C02A-4DC4-89A8-1A3FE4067E8B}"/>
                  </a:ext>
                </a:extLst>
              </p:cNvPr>
              <p:cNvSpPr/>
              <p:nvPr>
                <p:custDataLst>
                  <p:tags r:id="rId12"/>
                </p:custDataLst>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113" name="直接连接符 112">
                <a:extLst>
                  <a:ext uri="{FF2B5EF4-FFF2-40B4-BE49-F238E27FC236}">
                    <a16:creationId xmlns:a16="http://schemas.microsoft.com/office/drawing/2014/main" id="{1C90C3CE-0D58-48FA-AE66-1C3EAFB3896C}"/>
                  </a:ext>
                </a:extLst>
              </p:cNvPr>
              <p:cNvCxnSpPr/>
              <p:nvPr>
                <p:custDataLst>
                  <p:tags r:id="rId13"/>
                </p:custDataLst>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14" name="Freeform 306">
                <a:extLst>
                  <a:ext uri="{FF2B5EF4-FFF2-40B4-BE49-F238E27FC236}">
                    <a16:creationId xmlns:a16="http://schemas.microsoft.com/office/drawing/2014/main" id="{E466659E-8FE1-4BA3-919D-2AB4C1CB8B41}"/>
                  </a:ext>
                </a:extLst>
              </p:cNvPr>
              <p:cNvSpPr>
                <a:spLocks noEditPoints="1"/>
              </p:cNvSpPr>
              <p:nvPr>
                <p:custDataLst>
                  <p:tags r:id="rId14"/>
                </p:custDataLst>
              </p:nvPr>
            </p:nvSpPr>
            <p:spPr bwMode="auto">
              <a:xfrm>
                <a:off x="4061905" y="4028951"/>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rgbClr val="044875"/>
              </a:solidFill>
              <a:ln>
                <a:noFill/>
              </a:ln>
            </p:spPr>
            <p:txBody>
              <a:bodyPr/>
              <a:lstStyle/>
              <a:p>
                <a:pPr>
                  <a:defRPr/>
                </a:pPr>
                <a:endParaRPr lang="zh-CN" altLang="en-US" b="1">
                  <a:solidFill>
                    <a:prstClr val="black"/>
                  </a:solidFill>
                </a:endParaRPr>
              </a:p>
            </p:txBody>
          </p:sp>
        </p:grpSp>
      </p:grpSp>
      <p:grpSp>
        <p:nvGrpSpPr>
          <p:cNvPr id="117" name="组合 116">
            <a:extLst>
              <a:ext uri="{FF2B5EF4-FFF2-40B4-BE49-F238E27FC236}">
                <a16:creationId xmlns:a16="http://schemas.microsoft.com/office/drawing/2014/main" id="{072634BD-43B4-4F9C-8BC7-9DA097FCDD50}"/>
              </a:ext>
            </a:extLst>
          </p:cNvPr>
          <p:cNvGrpSpPr/>
          <p:nvPr>
            <p:custDataLst>
              <p:tags r:id="rId4"/>
            </p:custDataLst>
          </p:nvPr>
        </p:nvGrpSpPr>
        <p:grpSpPr>
          <a:xfrm>
            <a:off x="4517645" y="2868283"/>
            <a:ext cx="5370513" cy="534987"/>
            <a:chOff x="3275856" y="2348880"/>
            <a:chExt cx="5370513" cy="534987"/>
          </a:xfrm>
        </p:grpSpPr>
        <p:grpSp>
          <p:nvGrpSpPr>
            <p:cNvPr id="118" name="组合 117">
              <a:extLst>
                <a:ext uri="{FF2B5EF4-FFF2-40B4-BE49-F238E27FC236}">
                  <a16:creationId xmlns:a16="http://schemas.microsoft.com/office/drawing/2014/main" id="{B0F98D02-F491-47E1-A265-8F60B171BCF7}"/>
                </a:ext>
              </a:extLst>
            </p:cNvPr>
            <p:cNvGrpSpPr/>
            <p:nvPr/>
          </p:nvGrpSpPr>
          <p:grpSpPr>
            <a:xfrm>
              <a:off x="3275856" y="2348880"/>
              <a:ext cx="689474" cy="534987"/>
              <a:chOff x="3275856" y="2407756"/>
              <a:chExt cx="689474" cy="534987"/>
            </a:xfrm>
          </p:grpSpPr>
          <p:sp>
            <p:nvSpPr>
              <p:cNvPr id="124" name="矩形 123">
                <a:extLst>
                  <a:ext uri="{FF2B5EF4-FFF2-40B4-BE49-F238E27FC236}">
                    <a16:creationId xmlns:a16="http://schemas.microsoft.com/office/drawing/2014/main" id="{367B2F9B-9FB2-498C-AD93-DAC733D47948}"/>
                  </a:ext>
                </a:extLst>
              </p:cNvPr>
              <p:cNvSpPr/>
              <p:nvPr>
                <p:custDataLst>
                  <p:tags r:id="rId9"/>
                </p:custDataLst>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25" name="文本框 78">
                <a:extLst>
                  <a:ext uri="{FF2B5EF4-FFF2-40B4-BE49-F238E27FC236}">
                    <a16:creationId xmlns:a16="http://schemas.microsoft.com/office/drawing/2014/main" id="{DAD6E879-E510-40FC-87E1-4935F06844FD}"/>
                  </a:ext>
                </a:extLst>
              </p:cNvPr>
              <p:cNvSpPr txBox="1">
                <a:spLocks noChangeArrowheads="1"/>
              </p:cNvSpPr>
              <p:nvPr>
                <p:custDataLst>
                  <p:tags r:id="rId10"/>
                </p:custDataLst>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02</a:t>
                </a:r>
                <a:endParaRPr lang="zh-CN" altLang="en-US" sz="2700" dirty="0">
                  <a:solidFill>
                    <a:schemeClr val="bg2">
                      <a:lumMod val="90000"/>
                    </a:schemeClr>
                  </a:solidFill>
                  <a:latin typeface="Impact" panose="020B0806030902050204" pitchFamily="34" charset="0"/>
                </a:endParaRPr>
              </a:p>
            </p:txBody>
          </p:sp>
        </p:grpSp>
        <p:grpSp>
          <p:nvGrpSpPr>
            <p:cNvPr id="119" name="组合 118">
              <a:extLst>
                <a:ext uri="{FF2B5EF4-FFF2-40B4-BE49-F238E27FC236}">
                  <a16:creationId xmlns:a16="http://schemas.microsoft.com/office/drawing/2014/main" id="{CDF420F0-3708-4C04-934E-AAEAB0788A2E}"/>
                </a:ext>
              </a:extLst>
            </p:cNvPr>
            <p:cNvGrpSpPr/>
            <p:nvPr/>
          </p:nvGrpSpPr>
          <p:grpSpPr>
            <a:xfrm>
              <a:off x="3937844" y="2348880"/>
              <a:ext cx="4708525" cy="534987"/>
              <a:chOff x="3937844" y="2407756"/>
              <a:chExt cx="4708525" cy="534987"/>
            </a:xfrm>
          </p:grpSpPr>
          <p:sp>
            <p:nvSpPr>
              <p:cNvPr id="120" name="文本框 73">
                <a:extLst>
                  <a:ext uri="{FF2B5EF4-FFF2-40B4-BE49-F238E27FC236}">
                    <a16:creationId xmlns:a16="http://schemas.microsoft.com/office/drawing/2014/main" id="{02730070-61B1-49F7-9068-492DABCD78C8}"/>
                  </a:ext>
                </a:extLst>
              </p:cNvPr>
              <p:cNvSpPr txBox="1">
                <a:spLocks noChangeArrowheads="1"/>
              </p:cNvSpPr>
              <p:nvPr>
                <p:custDataLst>
                  <p:tags r:id="rId5"/>
                </p:custDataLst>
              </p:nvPr>
            </p:nvSpPr>
            <p:spPr bwMode="auto">
              <a:xfrm>
                <a:off x="5326034" y="2449079"/>
                <a:ext cx="2499719"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sym typeface="+mn-ea"/>
                  </a:rPr>
                  <a:t>Method Design</a:t>
                </a:r>
                <a:endParaRPr lang="en-US" altLang="zh-CN" sz="2400" b="1" dirty="0">
                  <a:solidFill>
                    <a:schemeClr val="bg2">
                      <a:lumMod val="90000"/>
                    </a:schemeClr>
                  </a:solidFill>
                  <a:latin typeface="Times New Roman" panose="02020603050405020304" pitchFamily="18" charset="0"/>
                  <a:ea typeface="微软雅黑" panose="020B0503020204020204" charset="-122"/>
                </a:endParaRPr>
              </a:p>
            </p:txBody>
          </p:sp>
          <p:sp>
            <p:nvSpPr>
              <p:cNvPr id="121" name="矩形 120">
                <a:extLst>
                  <a:ext uri="{FF2B5EF4-FFF2-40B4-BE49-F238E27FC236}">
                    <a16:creationId xmlns:a16="http://schemas.microsoft.com/office/drawing/2014/main" id="{A61893DD-082A-48F3-8F5C-5D39568D1CCB}"/>
                  </a:ext>
                </a:extLst>
              </p:cNvPr>
              <p:cNvSpPr/>
              <p:nvPr>
                <p:custDataLst>
                  <p:tags r:id="rId6"/>
                </p:custDataLst>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122" name="直接连接符 121">
                <a:extLst>
                  <a:ext uri="{FF2B5EF4-FFF2-40B4-BE49-F238E27FC236}">
                    <a16:creationId xmlns:a16="http://schemas.microsoft.com/office/drawing/2014/main" id="{2975DF1B-F386-4182-B0F3-C5E835BCF4C6}"/>
                  </a:ext>
                </a:extLst>
              </p:cNvPr>
              <p:cNvCxnSpPr/>
              <p:nvPr>
                <p:custDataLst>
                  <p:tags r:id="rId7"/>
                </p:custDataLst>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23" name="Freeform 30">
                <a:extLst>
                  <a:ext uri="{FF2B5EF4-FFF2-40B4-BE49-F238E27FC236}">
                    <a16:creationId xmlns:a16="http://schemas.microsoft.com/office/drawing/2014/main" id="{92B711A4-043B-4289-9DCD-651E549DD05B}"/>
                  </a:ext>
                </a:extLst>
              </p:cNvPr>
              <p:cNvSpPr>
                <a:spLocks noEditPoints="1"/>
              </p:cNvSpPr>
              <p:nvPr>
                <p:custDataLst>
                  <p:tags r:id="rId8"/>
                </p:custDataLst>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chemeClr val="bg2">
                  <a:lumMod val="90000"/>
                </a:schemeClr>
              </a:solidFill>
              <a:ln>
                <a:noFill/>
              </a:ln>
            </p:spPr>
            <p:txBody>
              <a:bodyPr/>
              <a:lstStyle/>
              <a:p>
                <a:pPr>
                  <a:defRPr/>
                </a:pPr>
                <a:endParaRPr lang="zh-CN" altLang="en-US" b="1" dirty="0">
                  <a:solidFill>
                    <a:prstClr val="black"/>
                  </a:solidFill>
                </a:endParaRPr>
              </a:p>
            </p:txBody>
          </p:sp>
        </p:grpSp>
      </p:grpSp>
    </p:spTree>
    <p:extLst>
      <p:ext uri="{BB962C8B-B14F-4D97-AF65-F5344CB8AC3E}">
        <p14:creationId xmlns:p14="http://schemas.microsoft.com/office/powerpoint/2010/main" val="2894301020"/>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 y="1"/>
            <a:ext cx="12192001"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nvSpPr>
        <p:spPr>
          <a:xfrm>
            <a:off x="-8687" y="72603"/>
            <a:ext cx="4914152"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Conclusion</a:t>
            </a:r>
          </a:p>
        </p:txBody>
      </p:sp>
      <p:sp>
        <p:nvSpPr>
          <p:cNvPr id="2" name="矩形 1">
            <a:extLst>
              <a:ext uri="{FF2B5EF4-FFF2-40B4-BE49-F238E27FC236}">
                <a16:creationId xmlns:a16="http://schemas.microsoft.com/office/drawing/2014/main" id="{217CA8A0-117C-ECF6-3E56-C80BB0734895}"/>
              </a:ext>
            </a:extLst>
          </p:cNvPr>
          <p:cNvSpPr/>
          <p:nvPr/>
        </p:nvSpPr>
        <p:spPr>
          <a:xfrm>
            <a:off x="1912852" y="1473265"/>
            <a:ext cx="8366297" cy="1778209"/>
          </a:xfrm>
          <a:prstGeom prst="rect">
            <a:avLst/>
          </a:prstGeom>
          <a:noFill/>
          <a:ln w="28575">
            <a:solidFill>
              <a:srgbClr val="0174AB"/>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3" name="矩形 2">
            <a:extLst>
              <a:ext uri="{FF2B5EF4-FFF2-40B4-BE49-F238E27FC236}">
                <a16:creationId xmlns:a16="http://schemas.microsoft.com/office/drawing/2014/main" id="{6BE54D1B-3B26-96E9-3CE6-D7F690791509}"/>
              </a:ext>
            </a:extLst>
          </p:cNvPr>
          <p:cNvSpPr/>
          <p:nvPr/>
        </p:nvSpPr>
        <p:spPr>
          <a:xfrm>
            <a:off x="1999212" y="1213549"/>
            <a:ext cx="1033145" cy="504190"/>
          </a:xfrm>
          <a:prstGeom prst="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2000" b="1" dirty="0">
                <a:solidFill>
                  <a:srgbClr val="0174AB"/>
                </a:solidFill>
                <a:latin typeface="Calibri" panose="020F0502020204030204" pitchFamily="34" charset="0"/>
                <a:ea typeface="Calibri" panose="020F0502020204030204" pitchFamily="34" charset="0"/>
                <a:cs typeface="Calibri" panose="020F0502020204030204" pitchFamily="34" charset="0"/>
              </a:rPr>
              <a:t>①</a:t>
            </a:r>
            <a:endParaRPr lang="en-US" altLang="zh-CN" sz="2000" b="1" dirty="0">
              <a:solidFill>
                <a:srgbClr val="0174AB"/>
              </a:solidFill>
              <a:latin typeface="Arial" panose="020B0604020202020204" pitchFamily="34" charset="0"/>
              <a:cs typeface="Arial" panose="020B0604020202020204" pitchFamily="34" charset="0"/>
            </a:endParaRPr>
          </a:p>
        </p:txBody>
      </p:sp>
      <p:sp>
        <p:nvSpPr>
          <p:cNvPr id="10" name="矩形 9">
            <a:extLst>
              <a:ext uri="{FF2B5EF4-FFF2-40B4-BE49-F238E27FC236}">
                <a16:creationId xmlns:a16="http://schemas.microsoft.com/office/drawing/2014/main" id="{64670B50-70D0-FECA-6A8C-C0293B2D4D92}"/>
              </a:ext>
            </a:extLst>
          </p:cNvPr>
          <p:cNvSpPr/>
          <p:nvPr/>
        </p:nvSpPr>
        <p:spPr>
          <a:xfrm>
            <a:off x="1912852" y="4005001"/>
            <a:ext cx="8366297" cy="1720727"/>
          </a:xfrm>
          <a:prstGeom prst="rect">
            <a:avLst/>
          </a:prstGeom>
          <a:noFill/>
          <a:ln w="28575">
            <a:solidFill>
              <a:srgbClr val="0174AB"/>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11" name="矩形 10">
            <a:extLst>
              <a:ext uri="{FF2B5EF4-FFF2-40B4-BE49-F238E27FC236}">
                <a16:creationId xmlns:a16="http://schemas.microsoft.com/office/drawing/2014/main" id="{493A9BA7-91BA-A7DD-4FD2-699A6DAE7C0C}"/>
              </a:ext>
            </a:extLst>
          </p:cNvPr>
          <p:cNvSpPr/>
          <p:nvPr/>
        </p:nvSpPr>
        <p:spPr>
          <a:xfrm>
            <a:off x="2098359" y="3745285"/>
            <a:ext cx="933999" cy="504190"/>
          </a:xfrm>
          <a:prstGeom prst="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2000" b="1" dirty="0">
                <a:solidFill>
                  <a:srgbClr val="0174AB"/>
                </a:solidFill>
                <a:latin typeface="Calibri" panose="020F0502020204030204" pitchFamily="34" charset="0"/>
                <a:ea typeface="Calibri" panose="020F0502020204030204" pitchFamily="34" charset="0"/>
                <a:cs typeface="Calibri" panose="020F0502020204030204" pitchFamily="34" charset="0"/>
              </a:rPr>
              <a:t>②</a:t>
            </a:r>
            <a:endParaRPr lang="en-US" altLang="zh-CN" sz="2000" b="1" dirty="0">
              <a:solidFill>
                <a:srgbClr val="0174AB"/>
              </a:solidFill>
              <a:latin typeface="Arial" panose="020B0604020202020204" pitchFamily="34" charset="0"/>
              <a:cs typeface="Arial" panose="020B0604020202020204" pitchFamily="34" charset="0"/>
            </a:endParaRPr>
          </a:p>
        </p:txBody>
      </p:sp>
      <p:sp>
        <p:nvSpPr>
          <p:cNvPr id="12" name="文本框 11">
            <a:extLst>
              <a:ext uri="{FF2B5EF4-FFF2-40B4-BE49-F238E27FC236}">
                <a16:creationId xmlns:a16="http://schemas.microsoft.com/office/drawing/2014/main" id="{66AAB354-7BE2-97CC-5061-BEF39A1E8057}"/>
              </a:ext>
            </a:extLst>
          </p:cNvPr>
          <p:cNvSpPr txBox="1"/>
          <p:nvPr/>
        </p:nvSpPr>
        <p:spPr>
          <a:xfrm>
            <a:off x="2121458" y="4248637"/>
            <a:ext cx="7949082" cy="1287532"/>
          </a:xfrm>
          <a:prstGeom prst="rect">
            <a:avLst/>
          </a:prstGeom>
          <a:noFill/>
        </p:spPr>
        <p:txBody>
          <a:bodyPr wrap="square">
            <a:spAutoFit/>
          </a:bodyPr>
          <a:lstStyle>
            <a:defPPr>
              <a:defRPr lang="zh-CN"/>
            </a:defPPr>
            <a:lvl1pPr algn="just">
              <a:lnSpc>
                <a:spcPct val="150000"/>
              </a:lnSpc>
              <a:defRPr>
                <a:latin typeface="Arial" panose="020B0604020202020204" pitchFamily="34" charset="0"/>
                <a:cs typeface="Arial" panose="020B0604020202020204" pitchFamily="34" charset="0"/>
              </a:defRPr>
            </a:lvl1pPr>
          </a:lstStyle>
          <a:p>
            <a:r>
              <a:rPr lang="en-US" altLang="zh-CN" dirty="0"/>
              <a:t>Experimental results show PPO achieves superior performance and generalization compared to GA, ACO, and single scheduling rules, with a maximum optimization rate of 94.29%</a:t>
            </a:r>
            <a:endParaRPr lang="zh-CN" altLang="en-US" dirty="0"/>
          </a:p>
        </p:txBody>
      </p:sp>
      <p:sp>
        <p:nvSpPr>
          <p:cNvPr id="14" name="文本框 13">
            <a:extLst>
              <a:ext uri="{FF2B5EF4-FFF2-40B4-BE49-F238E27FC236}">
                <a16:creationId xmlns:a16="http://schemas.microsoft.com/office/drawing/2014/main" id="{2DB8B6C8-30C2-5C92-FEC7-B03CAA2CB12B}"/>
              </a:ext>
            </a:extLst>
          </p:cNvPr>
          <p:cNvSpPr txBox="1"/>
          <p:nvPr/>
        </p:nvSpPr>
        <p:spPr>
          <a:xfrm>
            <a:off x="2121458" y="1787656"/>
            <a:ext cx="7949082" cy="1287532"/>
          </a:xfrm>
          <a:prstGeom prst="rect">
            <a:avLst/>
          </a:prstGeom>
          <a:noFill/>
        </p:spPr>
        <p:txBody>
          <a:bodyPr wrap="square">
            <a:spAutoFit/>
          </a:bodyPr>
          <a:lstStyle>
            <a:defPPr>
              <a:defRPr lang="zh-CN"/>
            </a:defPPr>
            <a:lvl1pPr>
              <a:defRPr>
                <a:latin typeface="Arial" panose="020B0604020202020204" pitchFamily="34" charset="0"/>
                <a:cs typeface="Arial" panose="020B0604020202020204" pitchFamily="34" charset="0"/>
              </a:defRPr>
            </a:lvl1pPr>
          </a:lstStyle>
          <a:p>
            <a:pPr algn="just">
              <a:lnSpc>
                <a:spcPct val="150000"/>
              </a:lnSpc>
            </a:pPr>
            <a:r>
              <a:rPr lang="en-US" altLang="zh-CN" dirty="0"/>
              <a:t>This paper introduces a DFJSP model considering variability in processing times (VPT) and proposes a two-stage dynamic scheduling framework using PPO. </a:t>
            </a:r>
            <a:endParaRPr lang="zh-CN" altLang="en-US" dirty="0"/>
          </a:p>
        </p:txBody>
      </p:sp>
      <p:grpSp>
        <p:nvGrpSpPr>
          <p:cNvPr id="20" name="组合 19">
            <a:extLst>
              <a:ext uri="{FF2B5EF4-FFF2-40B4-BE49-F238E27FC236}">
                <a16:creationId xmlns:a16="http://schemas.microsoft.com/office/drawing/2014/main" id="{9989C16C-EBA7-3EA7-32F2-46CAA12CC5D8}"/>
              </a:ext>
            </a:extLst>
          </p:cNvPr>
          <p:cNvGrpSpPr/>
          <p:nvPr/>
        </p:nvGrpSpPr>
        <p:grpSpPr>
          <a:xfrm>
            <a:off x="-1" y="6553200"/>
            <a:ext cx="12192001" cy="304800"/>
            <a:chOff x="0" y="6569404"/>
            <a:chExt cx="9144000" cy="288000"/>
          </a:xfrm>
        </p:grpSpPr>
        <p:sp>
          <p:nvSpPr>
            <p:cNvPr id="21" name="矩形 20">
              <a:extLst>
                <a:ext uri="{FF2B5EF4-FFF2-40B4-BE49-F238E27FC236}">
                  <a16:creationId xmlns:a16="http://schemas.microsoft.com/office/drawing/2014/main" id="{8D450375-0972-524A-0970-BB04647BFC53}"/>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22" name="矩形 21">
              <a:extLst>
                <a:ext uri="{FF2B5EF4-FFF2-40B4-BE49-F238E27FC236}">
                  <a16:creationId xmlns:a16="http://schemas.microsoft.com/office/drawing/2014/main" id="{68A0CC05-1CE4-DBC0-2306-1BCFD0C6DAE1}"/>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23" name="灯片编号占位符 5">
            <a:extLst>
              <a:ext uri="{FF2B5EF4-FFF2-40B4-BE49-F238E27FC236}">
                <a16:creationId xmlns:a16="http://schemas.microsoft.com/office/drawing/2014/main" id="{707D6DD2-8B0A-7214-1CE8-1F0C7BEBEE78}"/>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32</a:t>
            </a:fld>
            <a:endParaRPr lang="zh-HK" altLang="en-US" sz="1600" dirty="0">
              <a:solidFill>
                <a:schemeClr val="bg1"/>
              </a:solidFill>
            </a:endParaRPr>
          </a:p>
        </p:txBody>
      </p:sp>
    </p:spTree>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6C69A047-7161-357A-920A-11F92FECB093}"/>
              </a:ext>
            </a:extLst>
          </p:cNvPr>
          <p:cNvGrpSpPr/>
          <p:nvPr/>
        </p:nvGrpSpPr>
        <p:grpSpPr>
          <a:xfrm>
            <a:off x="-72375" y="1960245"/>
            <a:ext cx="12748565" cy="2045019"/>
            <a:chOff x="1522095" y="1960245"/>
            <a:chExt cx="9527981" cy="2045019"/>
          </a:xfrm>
        </p:grpSpPr>
        <p:sp>
          <p:nvSpPr>
            <p:cNvPr id="8" name="矩形 7"/>
            <p:cNvSpPr/>
            <p:nvPr/>
          </p:nvSpPr>
          <p:spPr>
            <a:xfrm>
              <a:off x="1522095" y="1960245"/>
              <a:ext cx="9147810" cy="2045019"/>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9" name="文本框 8"/>
            <p:cNvSpPr txBox="1"/>
            <p:nvPr/>
          </p:nvSpPr>
          <p:spPr>
            <a:xfrm>
              <a:off x="2920935" y="2154890"/>
              <a:ext cx="6422521" cy="1305165"/>
            </a:xfrm>
            <a:prstGeom prst="rect">
              <a:avLst/>
            </a:prstGeom>
            <a:noFill/>
          </p:spPr>
          <p:txBody>
            <a:bodyPr wrap="square" rtlCol="0" anchor="ctr">
              <a:spAutoFit/>
            </a:bodyPr>
            <a:lstStyle/>
            <a:p>
              <a:pPr algn="ctr">
                <a:lnSpc>
                  <a:spcPct val="150000"/>
                </a:lnSpc>
              </a:pPr>
              <a:r>
                <a:rPr lang="en-US" altLang="zh-CN" sz="2800" b="1" dirty="0">
                  <a:solidFill>
                    <a:schemeClr val="bg1"/>
                  </a:solidFill>
                  <a:latin typeface="Arial" panose="020B0604020202020204" pitchFamily="34" charset="0"/>
                  <a:ea typeface="微软雅黑" panose="020B0503020204020204" charset="-122"/>
                  <a:cs typeface="Arial" panose="020B0604020202020204" pitchFamily="34" charset="0"/>
                </a:rPr>
                <a:t>Dynamic scheduling for flexible job shop using a deep reinforcement learning approach</a:t>
              </a:r>
            </a:p>
          </p:txBody>
        </p:sp>
        <p:sp>
          <p:nvSpPr>
            <p:cNvPr id="3" name="文本框 2"/>
            <p:cNvSpPr txBox="1"/>
            <p:nvPr/>
          </p:nvSpPr>
          <p:spPr>
            <a:xfrm>
              <a:off x="1687636" y="3654699"/>
              <a:ext cx="9362440" cy="337185"/>
            </a:xfrm>
            <a:prstGeom prst="rect">
              <a:avLst/>
            </a:prstGeom>
            <a:noFill/>
          </p:spPr>
          <p:txBody>
            <a:bodyPr wrap="square" rtlCol="0">
              <a:spAutoFit/>
            </a:bodyPr>
            <a:lstStyle/>
            <a:p>
              <a:r>
                <a:rPr lang="en-US" altLang="zh-CN" sz="1600" dirty="0">
                  <a:solidFill>
                    <a:schemeClr val="bg1"/>
                  </a:solidFill>
                  <a:latin typeface="Arial" panose="020B0604020202020204" pitchFamily="34" charset="0"/>
                  <a:cs typeface="Arial" panose="020B0604020202020204" pitchFamily="34" charset="0"/>
                </a:rPr>
                <a:t>Yong </a:t>
              </a:r>
              <a:r>
                <a:rPr lang="en-US" altLang="zh-CN" sz="1600" dirty="0" err="1">
                  <a:solidFill>
                    <a:schemeClr val="bg1"/>
                  </a:solidFill>
                  <a:latin typeface="Arial" panose="020B0604020202020204" pitchFamily="34" charset="0"/>
                  <a:cs typeface="Arial" panose="020B0604020202020204" pitchFamily="34" charset="0"/>
                </a:rPr>
                <a:t>Gui</a:t>
              </a:r>
              <a:r>
                <a:rPr lang="en-US" altLang="zh-CN" sz="1600" dirty="0">
                  <a:solidFill>
                    <a:schemeClr val="bg1"/>
                  </a:solidFill>
                  <a:latin typeface="Arial" panose="020B0604020202020204" pitchFamily="34" charset="0"/>
                  <a:cs typeface="Arial" panose="020B0604020202020204" pitchFamily="34" charset="0"/>
                </a:rPr>
                <a:t>, </a:t>
              </a:r>
              <a:r>
                <a:rPr lang="en-US" altLang="zh-CN" sz="1600" dirty="0" err="1">
                  <a:solidFill>
                    <a:schemeClr val="bg1"/>
                  </a:solidFill>
                  <a:latin typeface="Arial" panose="020B0604020202020204" pitchFamily="34" charset="0"/>
                  <a:cs typeface="Arial" panose="020B0604020202020204" pitchFamily="34" charset="0"/>
                </a:rPr>
                <a:t>Dunbing</a:t>
              </a:r>
              <a:r>
                <a:rPr lang="en-US" altLang="zh-CN" sz="1600" dirty="0">
                  <a:solidFill>
                    <a:schemeClr val="bg1"/>
                  </a:solidFill>
                  <a:latin typeface="Arial" panose="020B0604020202020204" pitchFamily="34" charset="0"/>
                  <a:cs typeface="Arial" panose="020B0604020202020204" pitchFamily="34" charset="0"/>
                </a:rPr>
                <a:t> Tang, </a:t>
              </a:r>
              <a:r>
                <a:rPr lang="en-US" altLang="zh-CN" sz="1600" dirty="0" err="1">
                  <a:solidFill>
                    <a:schemeClr val="bg1"/>
                  </a:solidFill>
                  <a:latin typeface="Arial" panose="020B0604020202020204" pitchFamily="34" charset="0"/>
                  <a:cs typeface="Arial" panose="020B0604020202020204" pitchFamily="34" charset="0"/>
                </a:rPr>
                <a:t>Haihua</a:t>
              </a:r>
              <a:r>
                <a:rPr lang="en-US" altLang="zh-CN" sz="1600" dirty="0">
                  <a:solidFill>
                    <a:schemeClr val="bg1"/>
                  </a:solidFill>
                  <a:latin typeface="Arial" panose="020B0604020202020204" pitchFamily="34" charset="0"/>
                  <a:cs typeface="Arial" panose="020B0604020202020204" pitchFamily="34" charset="0"/>
                </a:rPr>
                <a:t> Zhu, Yi Zhang, </a:t>
              </a:r>
              <a:r>
                <a:rPr lang="en-US" altLang="zh-CN" sz="1600" dirty="0" err="1">
                  <a:solidFill>
                    <a:schemeClr val="bg1"/>
                  </a:solidFill>
                  <a:latin typeface="Arial" panose="020B0604020202020204" pitchFamily="34" charset="0"/>
                  <a:cs typeface="Arial" panose="020B0604020202020204" pitchFamily="34" charset="0"/>
                </a:rPr>
                <a:t>Zequn</a:t>
              </a:r>
              <a:r>
                <a:rPr lang="en-US" altLang="zh-CN" sz="1600" dirty="0">
                  <a:solidFill>
                    <a:schemeClr val="bg1"/>
                  </a:solidFill>
                  <a:latin typeface="Arial" panose="020B0604020202020204" pitchFamily="34" charset="0"/>
                  <a:cs typeface="Arial" panose="020B0604020202020204" pitchFamily="34" charset="0"/>
                </a:rPr>
                <a:t> Zhang</a:t>
              </a:r>
              <a:endParaRPr lang="zh-CN" altLang="en-US" sz="1600" dirty="0">
                <a:solidFill>
                  <a:schemeClr val="bg1"/>
                </a:solidFill>
                <a:latin typeface="Arial" panose="020B0604020202020204" pitchFamily="34" charset="0"/>
                <a:cs typeface="Arial" panose="020B0604020202020204" pitchFamily="34" charset="0"/>
              </a:endParaRPr>
            </a:p>
          </p:txBody>
        </p:sp>
      </p:grpSp>
      <p:sp>
        <p:nvSpPr>
          <p:cNvPr id="2" name="文本框 1">
            <a:extLst>
              <a:ext uri="{FF2B5EF4-FFF2-40B4-BE49-F238E27FC236}">
                <a16:creationId xmlns:a16="http://schemas.microsoft.com/office/drawing/2014/main" id="{019E4B3F-69B4-8EEE-5D1D-89DB6241639A}"/>
              </a:ext>
            </a:extLst>
          </p:cNvPr>
          <p:cNvSpPr txBox="1"/>
          <p:nvPr/>
        </p:nvSpPr>
        <p:spPr bwMode="auto">
          <a:xfrm>
            <a:off x="351876" y="165152"/>
            <a:ext cx="2054225" cy="646331"/>
          </a:xfrm>
          <a:prstGeom prst="rect">
            <a:avLst/>
          </a:prstGeom>
          <a:noFill/>
        </p:spPr>
        <p:txBody>
          <a:bodyPr>
            <a:spAutoFit/>
          </a:bodyPr>
          <a:lstStyle/>
          <a:p>
            <a:pPr algn="ctr" fontAlgn="auto"/>
            <a:r>
              <a:rPr lang="en-US" altLang="zh-CN" sz="36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Paper 2</a:t>
            </a:r>
            <a:endParaRPr lang="zh-HK" altLang="en-US" sz="3600" b="1" noProof="1">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grpSp>
        <p:nvGrpSpPr>
          <p:cNvPr id="16" name="组合 15">
            <a:extLst>
              <a:ext uri="{FF2B5EF4-FFF2-40B4-BE49-F238E27FC236}">
                <a16:creationId xmlns:a16="http://schemas.microsoft.com/office/drawing/2014/main" id="{623C4FE0-2A9C-A182-15E8-2521C6A4DC31}"/>
              </a:ext>
            </a:extLst>
          </p:cNvPr>
          <p:cNvGrpSpPr/>
          <p:nvPr/>
        </p:nvGrpSpPr>
        <p:grpSpPr>
          <a:xfrm>
            <a:off x="-1" y="6553200"/>
            <a:ext cx="12192001" cy="304800"/>
            <a:chOff x="0" y="6569404"/>
            <a:chExt cx="9144000" cy="288000"/>
          </a:xfrm>
        </p:grpSpPr>
        <p:sp>
          <p:nvSpPr>
            <p:cNvPr id="17" name="矩形 16">
              <a:extLst>
                <a:ext uri="{FF2B5EF4-FFF2-40B4-BE49-F238E27FC236}">
                  <a16:creationId xmlns:a16="http://schemas.microsoft.com/office/drawing/2014/main" id="{2B709EBF-C10A-AFBC-E987-00565C4BE3E7}"/>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8" name="矩形 17">
              <a:extLst>
                <a:ext uri="{FF2B5EF4-FFF2-40B4-BE49-F238E27FC236}">
                  <a16:creationId xmlns:a16="http://schemas.microsoft.com/office/drawing/2014/main" id="{4547FCFA-4751-009C-8906-A5E0C9C8A59E}"/>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9" name="灯片编号占位符 5">
            <a:extLst>
              <a:ext uri="{FF2B5EF4-FFF2-40B4-BE49-F238E27FC236}">
                <a16:creationId xmlns:a16="http://schemas.microsoft.com/office/drawing/2014/main" id="{BAC95804-172D-B146-E016-9905750BF97B}"/>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33</a:t>
            </a:fld>
            <a:endParaRPr lang="zh-HK" altLang="en-US" sz="1600" dirty="0">
              <a:solidFill>
                <a:schemeClr val="bg1"/>
              </a:solidFill>
            </a:endParaRPr>
          </a:p>
        </p:txBody>
      </p:sp>
      <p:grpSp>
        <p:nvGrpSpPr>
          <p:cNvPr id="10" name="组合 9">
            <a:extLst>
              <a:ext uri="{FF2B5EF4-FFF2-40B4-BE49-F238E27FC236}">
                <a16:creationId xmlns:a16="http://schemas.microsoft.com/office/drawing/2014/main" id="{E50E8C58-5E22-E973-1AF0-858B91D24D19}"/>
              </a:ext>
            </a:extLst>
          </p:cNvPr>
          <p:cNvGrpSpPr/>
          <p:nvPr/>
        </p:nvGrpSpPr>
        <p:grpSpPr>
          <a:xfrm>
            <a:off x="351876" y="4596014"/>
            <a:ext cx="8747760" cy="1376045"/>
            <a:chOff x="623" y="7327"/>
            <a:chExt cx="13776" cy="2167"/>
          </a:xfrm>
        </p:grpSpPr>
        <p:sp>
          <p:nvSpPr>
            <p:cNvPr id="12" name="文本框 11">
              <a:extLst>
                <a:ext uri="{FF2B5EF4-FFF2-40B4-BE49-F238E27FC236}">
                  <a16:creationId xmlns:a16="http://schemas.microsoft.com/office/drawing/2014/main" id="{25AA1785-356E-A345-26B6-65F2DB228454}"/>
                </a:ext>
              </a:extLst>
            </p:cNvPr>
            <p:cNvSpPr txBox="1"/>
            <p:nvPr/>
          </p:nvSpPr>
          <p:spPr>
            <a:xfrm>
              <a:off x="623" y="7327"/>
              <a:ext cx="13776" cy="582"/>
            </a:xfrm>
            <a:prstGeom prst="rect">
              <a:avLst/>
            </a:prstGeom>
            <a:noFill/>
          </p:spPr>
          <p:txBody>
            <a:bodyPr wrap="square" rtlCol="0">
              <a:spAutoFit/>
            </a:bodyPr>
            <a:lstStyle/>
            <a:p>
              <a:r>
                <a:rPr lang="en-US" altLang="zh-CN" b="1" dirty="0">
                  <a:latin typeface="Arial" panose="020B0604020202020204" pitchFamily="34" charset="0"/>
                  <a:cs typeface="Arial" panose="020B0604020202020204" pitchFamily="34" charset="0"/>
                </a:rPr>
                <a:t>Publish Journal:</a:t>
              </a:r>
              <a:r>
                <a:rPr lang="en-US" altLang="zh-CN" dirty="0">
                  <a:latin typeface="Arial" panose="020B0604020202020204" pitchFamily="34" charset="0"/>
                  <a:cs typeface="Arial" panose="020B0604020202020204" pitchFamily="34" charset="0"/>
                </a:rPr>
                <a:t> Computers &amp; Industrial Engineering</a:t>
              </a:r>
            </a:p>
          </p:txBody>
        </p:sp>
        <p:sp>
          <p:nvSpPr>
            <p:cNvPr id="13" name="文本框 12">
              <a:extLst>
                <a:ext uri="{FF2B5EF4-FFF2-40B4-BE49-F238E27FC236}">
                  <a16:creationId xmlns:a16="http://schemas.microsoft.com/office/drawing/2014/main" id="{A9051534-0CC4-DC42-A1E2-5602FEA87928}"/>
                </a:ext>
              </a:extLst>
            </p:cNvPr>
            <p:cNvSpPr txBox="1"/>
            <p:nvPr/>
          </p:nvSpPr>
          <p:spPr>
            <a:xfrm>
              <a:off x="623" y="8914"/>
              <a:ext cx="1872" cy="580"/>
            </a:xfrm>
            <a:prstGeom prst="rect">
              <a:avLst/>
            </a:prstGeom>
            <a:noFill/>
          </p:spPr>
          <p:txBody>
            <a:bodyPr wrap="square" rtlCol="0">
              <a:spAutoFit/>
            </a:bodyPr>
            <a:lstStyle/>
            <a:p>
              <a:r>
                <a:rPr lang="en-US" altLang="zh-CN" b="1" dirty="0">
                  <a:latin typeface="Arial" panose="020B0604020202020204" pitchFamily="34" charset="0"/>
                  <a:cs typeface="Arial" panose="020B0604020202020204" pitchFamily="34" charset="0"/>
                </a:rPr>
                <a:t>IF:</a:t>
              </a:r>
              <a:r>
                <a:rPr lang="en-US" altLang="zh-CN" dirty="0">
                  <a:latin typeface="Arial" panose="020B0604020202020204" pitchFamily="34" charset="0"/>
                  <a:cs typeface="Arial" panose="020B0604020202020204" pitchFamily="34" charset="0"/>
                </a:rPr>
                <a:t> 7.18</a:t>
              </a:r>
            </a:p>
          </p:txBody>
        </p:sp>
        <p:sp>
          <p:nvSpPr>
            <p:cNvPr id="14" name="文本框 13">
              <a:extLst>
                <a:ext uri="{FF2B5EF4-FFF2-40B4-BE49-F238E27FC236}">
                  <a16:creationId xmlns:a16="http://schemas.microsoft.com/office/drawing/2014/main" id="{3353C333-422A-A3D7-B5FA-25EA90FF33A1}"/>
                </a:ext>
              </a:extLst>
            </p:cNvPr>
            <p:cNvSpPr txBox="1"/>
            <p:nvPr/>
          </p:nvSpPr>
          <p:spPr>
            <a:xfrm>
              <a:off x="623" y="8121"/>
              <a:ext cx="9184" cy="580"/>
            </a:xfrm>
            <a:prstGeom prst="rect">
              <a:avLst/>
            </a:prstGeom>
            <a:noFill/>
          </p:spPr>
          <p:txBody>
            <a:bodyPr wrap="square" rtlCol="0">
              <a:spAutoFit/>
            </a:bodyPr>
            <a:lstStyle/>
            <a:p>
              <a:r>
                <a:rPr lang="en-US" altLang="zh-CN" b="1" dirty="0">
                  <a:latin typeface="Arial" panose="020B0604020202020204" pitchFamily="34" charset="0"/>
                  <a:cs typeface="Arial" panose="020B0604020202020204" pitchFamily="34" charset="0"/>
                </a:rPr>
                <a:t>Published Time:</a:t>
              </a:r>
              <a:r>
                <a:rPr lang="en-US" altLang="zh-CN" dirty="0">
                  <a:latin typeface="Arial" panose="020B0604020202020204" pitchFamily="34" charset="0"/>
                  <a:cs typeface="Arial" panose="020B0604020202020204" pitchFamily="34" charset="0"/>
                </a:rPr>
                <a:t> 16 April 2023</a:t>
              </a:r>
            </a:p>
          </p:txBody>
        </p:sp>
      </p:grpSp>
      <p:pic>
        <p:nvPicPr>
          <p:cNvPr id="15" name="图片 14">
            <a:extLst>
              <a:ext uri="{FF2B5EF4-FFF2-40B4-BE49-F238E27FC236}">
                <a16:creationId xmlns:a16="http://schemas.microsoft.com/office/drawing/2014/main" id="{18F6B5B1-2548-227F-08E7-8F0A00996F3D}"/>
              </a:ext>
            </a:extLst>
          </p:cNvPr>
          <p:cNvPicPr>
            <a:picLocks noChangeAspect="1"/>
          </p:cNvPicPr>
          <p:nvPr/>
        </p:nvPicPr>
        <p:blipFill>
          <a:blip r:embed="rId3" cstate="print">
            <a:clrChange>
              <a:clrFrom>
                <a:srgbClr val="FFFFFF"/>
              </a:clrFrom>
              <a:clrTo>
                <a:srgbClr val="FFFFFF">
                  <a:alpha val="0"/>
                </a:srgbClr>
              </a:clrTo>
            </a:clrChange>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spTree>
    <p:extLst>
      <p:ext uri="{BB962C8B-B14F-4D97-AF65-F5344CB8AC3E}">
        <p14:creationId xmlns:p14="http://schemas.microsoft.com/office/powerpoint/2010/main" val="68050867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18"/>
          <p:cNvGrpSpPr/>
          <p:nvPr/>
        </p:nvGrpSpPr>
        <p:grpSpPr bwMode="auto">
          <a:xfrm>
            <a:off x="2409457" y="2650330"/>
            <a:ext cx="1505450" cy="1479472"/>
            <a:chOff x="1709739" y="2636838"/>
            <a:chExt cx="1590160" cy="1584325"/>
          </a:xfrm>
          <a:solidFill>
            <a:srgbClr val="044875"/>
          </a:solidFill>
        </p:grpSpPr>
        <p:sp>
          <p:nvSpPr>
            <p:cNvPr id="35" name="Freeform 6"/>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7" name="Freeform 7"/>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8" name="Freeform 8"/>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9" name="Freeform 9"/>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0" name="Freeform 10"/>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1" name="Freeform 11"/>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2" name="Freeform 12"/>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3" name="Freeform 13"/>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4" name="Freeform 14"/>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grpSp>
      <p:sp>
        <p:nvSpPr>
          <p:cNvPr id="31" name="文本框 30"/>
          <p:cNvSpPr txBox="1"/>
          <p:nvPr/>
        </p:nvSpPr>
        <p:spPr bwMode="auto">
          <a:xfrm>
            <a:off x="2135561" y="4129802"/>
            <a:ext cx="2054225" cy="523334"/>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Contents</a:t>
            </a:r>
            <a:endParaRPr lang="zh-HK" altLang="en-US"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grpSp>
        <p:nvGrpSpPr>
          <p:cNvPr id="19" name="组合 18"/>
          <p:cNvGrpSpPr/>
          <p:nvPr>
            <p:custDataLst>
              <p:tags r:id="rId1"/>
            </p:custDataLst>
          </p:nvPr>
        </p:nvGrpSpPr>
        <p:grpSpPr>
          <a:xfrm>
            <a:off x="4523741" y="2047924"/>
            <a:ext cx="5370513" cy="534987"/>
            <a:chOff x="3281952" y="1484784"/>
            <a:chExt cx="5370513" cy="534987"/>
          </a:xfrm>
        </p:grpSpPr>
        <p:grpSp>
          <p:nvGrpSpPr>
            <p:cNvPr id="14" name="组合 13"/>
            <p:cNvGrpSpPr/>
            <p:nvPr/>
          </p:nvGrpSpPr>
          <p:grpSpPr>
            <a:xfrm>
              <a:off x="3943940" y="1484784"/>
              <a:ext cx="4708525" cy="534987"/>
              <a:chOff x="3943940" y="1626760"/>
              <a:chExt cx="4708525" cy="534987"/>
            </a:xfrm>
          </p:grpSpPr>
          <p:sp>
            <p:nvSpPr>
              <p:cNvPr id="49" name="Freeform 74"/>
              <p:cNvSpPr>
                <a:spLocks noEditPoints="1"/>
              </p:cNvSpPr>
              <p:nvPr>
                <p:custDataLst>
                  <p:tags r:id="rId25"/>
                </p:custDataLst>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rgbClr val="044875"/>
              </a:solidFill>
              <a:ln>
                <a:noFill/>
              </a:ln>
            </p:spPr>
            <p:txBody>
              <a:bodyPr/>
              <a:lstStyle/>
              <a:p>
                <a:pPr>
                  <a:defRPr/>
                </a:pPr>
                <a:endParaRPr lang="zh-CN" altLang="en-US" b="1">
                  <a:solidFill>
                    <a:prstClr val="black"/>
                  </a:solidFill>
                </a:endParaRPr>
              </a:p>
            </p:txBody>
          </p:sp>
          <p:sp>
            <p:nvSpPr>
              <p:cNvPr id="50" name="文本框 20"/>
              <p:cNvSpPr txBox="1">
                <a:spLocks noChangeArrowheads="1"/>
              </p:cNvSpPr>
              <p:nvPr>
                <p:custDataLst>
                  <p:tags r:id="rId26"/>
                </p:custDataLst>
              </p:nvPr>
            </p:nvSpPr>
            <p:spPr bwMode="auto">
              <a:xfrm>
                <a:off x="4599577" y="1648846"/>
                <a:ext cx="3989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rPr>
                  <a:t>Problem Description</a:t>
                </a:r>
                <a:endParaRPr lang="zh-CN" altLang="en-US" sz="2400" b="1" dirty="0">
                  <a:solidFill>
                    <a:srgbClr val="044875"/>
                  </a:solidFill>
                  <a:latin typeface="Times New Roman" panose="02020603050405020304" pitchFamily="18" charset="0"/>
                  <a:ea typeface="微软雅黑" panose="020B0503020204020204" charset="-122"/>
                </a:endParaRPr>
              </a:p>
            </p:txBody>
          </p:sp>
          <p:sp>
            <p:nvSpPr>
              <p:cNvPr id="51" name="矩形 50"/>
              <p:cNvSpPr/>
              <p:nvPr>
                <p:custDataLst>
                  <p:tags r:id="rId27"/>
                </p:custDataLst>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52" name="直接连接符 51"/>
              <p:cNvCxnSpPr/>
              <p:nvPr>
                <p:custDataLst>
                  <p:tags r:id="rId28"/>
                </p:custDataLst>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10" name="组合 9"/>
            <p:cNvGrpSpPr/>
            <p:nvPr/>
          </p:nvGrpSpPr>
          <p:grpSpPr>
            <a:xfrm>
              <a:off x="3281952" y="1484784"/>
              <a:ext cx="689642" cy="534987"/>
              <a:chOff x="3281952" y="1626760"/>
              <a:chExt cx="689642" cy="534987"/>
            </a:xfrm>
          </p:grpSpPr>
          <p:sp>
            <p:nvSpPr>
              <p:cNvPr id="53" name="矩形 52"/>
              <p:cNvSpPr/>
              <p:nvPr>
                <p:custDataLst>
                  <p:tags r:id="rId23"/>
                </p:custDataLst>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4" name="文本框 18"/>
              <p:cNvSpPr txBox="1">
                <a:spLocks noChangeArrowheads="1"/>
              </p:cNvSpPr>
              <p:nvPr>
                <p:custDataLst>
                  <p:tags r:id="rId24"/>
                </p:custDataLst>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01</a:t>
                </a:r>
                <a:endParaRPr lang="zh-CN" altLang="en-US" sz="2700" dirty="0">
                  <a:solidFill>
                    <a:srgbClr val="044875"/>
                  </a:solidFill>
                  <a:latin typeface="Impact" panose="020B0806030902050204" pitchFamily="34" charset="0"/>
                </a:endParaRPr>
              </a:p>
            </p:txBody>
          </p:sp>
        </p:grpSp>
      </p:grpSp>
      <p:grpSp>
        <p:nvGrpSpPr>
          <p:cNvPr id="22" name="组合 21"/>
          <p:cNvGrpSpPr/>
          <p:nvPr>
            <p:custDataLst>
              <p:tags r:id="rId2"/>
            </p:custDataLst>
          </p:nvPr>
        </p:nvGrpSpPr>
        <p:grpSpPr>
          <a:xfrm>
            <a:off x="4503593" y="3688642"/>
            <a:ext cx="5372100" cy="534987"/>
            <a:chOff x="3261805" y="3188752"/>
            <a:chExt cx="5372100" cy="534987"/>
          </a:xfrm>
        </p:grpSpPr>
        <p:grpSp>
          <p:nvGrpSpPr>
            <p:cNvPr id="12" name="组合 11"/>
            <p:cNvGrpSpPr/>
            <p:nvPr/>
          </p:nvGrpSpPr>
          <p:grpSpPr>
            <a:xfrm>
              <a:off x="3261805" y="3188752"/>
              <a:ext cx="689593" cy="534987"/>
              <a:chOff x="3261805" y="3188752"/>
              <a:chExt cx="689593" cy="534987"/>
            </a:xfrm>
          </p:grpSpPr>
          <p:sp>
            <p:nvSpPr>
              <p:cNvPr id="61" name="矩形 60"/>
              <p:cNvSpPr/>
              <p:nvPr>
                <p:custDataLst>
                  <p:tags r:id="rId21"/>
                </p:custDataLst>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62" name="文本框 86"/>
              <p:cNvSpPr txBox="1">
                <a:spLocks noChangeArrowheads="1"/>
              </p:cNvSpPr>
              <p:nvPr>
                <p:custDataLst>
                  <p:tags r:id="rId22"/>
                </p:custDataLst>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a:solidFill>
                      <a:srgbClr val="044875"/>
                    </a:solidFill>
                    <a:latin typeface="Impact" panose="020B0806030902050204" pitchFamily="34" charset="0"/>
                  </a:rPr>
                  <a:t>03</a:t>
                </a:r>
                <a:endParaRPr lang="zh-CN" altLang="en-US" sz="2700">
                  <a:solidFill>
                    <a:srgbClr val="044875"/>
                  </a:solidFill>
                  <a:latin typeface="Impact" panose="020B0806030902050204" pitchFamily="34" charset="0"/>
                </a:endParaRPr>
              </a:p>
            </p:txBody>
          </p:sp>
        </p:grpSp>
        <p:grpSp>
          <p:nvGrpSpPr>
            <p:cNvPr id="16" name="组合 15"/>
            <p:cNvGrpSpPr/>
            <p:nvPr/>
          </p:nvGrpSpPr>
          <p:grpSpPr>
            <a:xfrm>
              <a:off x="3923792" y="3188752"/>
              <a:ext cx="4710113" cy="534987"/>
              <a:chOff x="3923792" y="3188752"/>
              <a:chExt cx="4710113" cy="534987"/>
            </a:xfrm>
          </p:grpSpPr>
          <p:sp>
            <p:nvSpPr>
              <p:cNvPr id="56" name="文本框 81"/>
              <p:cNvSpPr txBox="1">
                <a:spLocks noChangeArrowheads="1"/>
              </p:cNvSpPr>
              <p:nvPr>
                <p:custDataLst>
                  <p:tags r:id="rId17"/>
                </p:custDataLst>
              </p:nvPr>
            </p:nvSpPr>
            <p:spPr bwMode="auto">
              <a:xfrm>
                <a:off x="4876292" y="3235107"/>
                <a:ext cx="339852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sym typeface="+mn-ea"/>
                  </a:rPr>
                  <a:t>Experiment Results</a:t>
                </a:r>
                <a:endParaRPr lang="en-US" altLang="zh-CN" sz="2400" b="1" dirty="0">
                  <a:solidFill>
                    <a:srgbClr val="044875"/>
                  </a:solidFill>
                  <a:latin typeface="Times New Roman" panose="02020603050405020304" pitchFamily="18" charset="0"/>
                  <a:ea typeface="微软雅黑" panose="020B0503020204020204" charset="-122"/>
                </a:endParaRPr>
              </a:p>
            </p:txBody>
          </p:sp>
          <p:sp>
            <p:nvSpPr>
              <p:cNvPr id="57" name="矩形 56"/>
              <p:cNvSpPr/>
              <p:nvPr>
                <p:custDataLst>
                  <p:tags r:id="rId18"/>
                </p:custDataLst>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58" name="直接连接符 57"/>
              <p:cNvCxnSpPr/>
              <p:nvPr>
                <p:custDataLst>
                  <p:tags r:id="rId19"/>
                </p:custDataLst>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60" name="Freeform 71"/>
              <p:cNvSpPr>
                <a:spLocks noEditPoints="1"/>
              </p:cNvSpPr>
              <p:nvPr>
                <p:custDataLst>
                  <p:tags r:id="rId20"/>
                </p:custDataLst>
              </p:nvPr>
            </p:nvSpPr>
            <p:spPr bwMode="auto">
              <a:xfrm>
                <a:off x="4038092" y="3253839"/>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rgbClr val="044875"/>
              </a:solidFill>
              <a:ln>
                <a:noFill/>
              </a:ln>
            </p:spPr>
            <p:txBody>
              <a:bodyPr/>
              <a:lstStyle/>
              <a:p>
                <a:pPr>
                  <a:defRPr/>
                </a:pPr>
                <a:endParaRPr lang="zh-CN" altLang="en-US" b="1">
                  <a:solidFill>
                    <a:prstClr val="black"/>
                  </a:solidFill>
                </a:endParaRPr>
              </a:p>
            </p:txBody>
          </p:sp>
        </p:grpSp>
      </p:grpSp>
      <p:grpSp>
        <p:nvGrpSpPr>
          <p:cNvPr id="23" name="组合 22"/>
          <p:cNvGrpSpPr/>
          <p:nvPr>
            <p:custDataLst>
              <p:tags r:id="rId3"/>
            </p:custDataLst>
          </p:nvPr>
        </p:nvGrpSpPr>
        <p:grpSpPr>
          <a:xfrm>
            <a:off x="4503593" y="4509001"/>
            <a:ext cx="5372100" cy="534987"/>
            <a:chOff x="3261805" y="4046141"/>
            <a:chExt cx="5372100" cy="534987"/>
          </a:xfrm>
        </p:grpSpPr>
        <p:grpSp>
          <p:nvGrpSpPr>
            <p:cNvPr id="13" name="组合 12"/>
            <p:cNvGrpSpPr/>
            <p:nvPr/>
          </p:nvGrpSpPr>
          <p:grpSpPr>
            <a:xfrm>
              <a:off x="3261805" y="4046141"/>
              <a:ext cx="689447" cy="534987"/>
              <a:chOff x="3261805" y="3969748"/>
              <a:chExt cx="689447" cy="534987"/>
            </a:xfrm>
          </p:grpSpPr>
          <p:sp>
            <p:nvSpPr>
              <p:cNvPr id="89" name="矩形 88"/>
              <p:cNvSpPr/>
              <p:nvPr>
                <p:custDataLst>
                  <p:tags r:id="rId15"/>
                </p:custDataLst>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0" name="文本框 131"/>
              <p:cNvSpPr txBox="1">
                <a:spLocks noChangeArrowheads="1"/>
              </p:cNvSpPr>
              <p:nvPr>
                <p:custDataLst>
                  <p:tags r:id="rId16"/>
                </p:custDataLst>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a:solidFill>
                      <a:srgbClr val="044875"/>
                    </a:solidFill>
                    <a:latin typeface="Impact" panose="020B0806030902050204" pitchFamily="34" charset="0"/>
                  </a:rPr>
                  <a:t>04</a:t>
                </a:r>
                <a:endParaRPr lang="zh-CN" altLang="en-US" sz="2700">
                  <a:solidFill>
                    <a:srgbClr val="044875"/>
                  </a:solidFill>
                  <a:latin typeface="Impact" panose="020B0806030902050204" pitchFamily="34" charset="0"/>
                </a:endParaRPr>
              </a:p>
            </p:txBody>
          </p:sp>
        </p:grpSp>
        <p:grpSp>
          <p:nvGrpSpPr>
            <p:cNvPr id="17" name="组合 16"/>
            <p:cNvGrpSpPr/>
            <p:nvPr/>
          </p:nvGrpSpPr>
          <p:grpSpPr>
            <a:xfrm>
              <a:off x="3923792" y="4046141"/>
              <a:ext cx="4710113" cy="534987"/>
              <a:chOff x="3923792" y="3969748"/>
              <a:chExt cx="4710113" cy="534987"/>
            </a:xfrm>
          </p:grpSpPr>
          <p:sp>
            <p:nvSpPr>
              <p:cNvPr id="64" name="文本框 126"/>
              <p:cNvSpPr txBox="1">
                <a:spLocks noChangeArrowheads="1"/>
              </p:cNvSpPr>
              <p:nvPr>
                <p:custDataLst>
                  <p:tags r:id="rId11"/>
                </p:custDataLst>
              </p:nvPr>
            </p:nvSpPr>
            <p:spPr bwMode="auto">
              <a:xfrm>
                <a:off x="4571492" y="4002700"/>
                <a:ext cx="40417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rPr>
                  <a:t>Conclusion</a:t>
                </a:r>
              </a:p>
            </p:txBody>
          </p:sp>
          <p:sp>
            <p:nvSpPr>
              <p:cNvPr id="65" name="矩形 64"/>
              <p:cNvSpPr/>
              <p:nvPr>
                <p:custDataLst>
                  <p:tags r:id="rId12"/>
                </p:custDataLst>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86" name="直接连接符 85"/>
              <p:cNvCxnSpPr/>
              <p:nvPr>
                <p:custDataLst>
                  <p:tags r:id="rId13"/>
                </p:custDataLst>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88" name="Freeform 306"/>
              <p:cNvSpPr>
                <a:spLocks noEditPoints="1"/>
              </p:cNvSpPr>
              <p:nvPr>
                <p:custDataLst>
                  <p:tags r:id="rId14"/>
                </p:custDataLst>
              </p:nvPr>
            </p:nvSpPr>
            <p:spPr bwMode="auto">
              <a:xfrm>
                <a:off x="4061905" y="4028951"/>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rgbClr val="044875"/>
              </a:solidFill>
              <a:ln>
                <a:noFill/>
              </a:ln>
            </p:spPr>
            <p:txBody>
              <a:bodyPr/>
              <a:lstStyle/>
              <a:p>
                <a:pPr>
                  <a:defRPr/>
                </a:pPr>
                <a:endParaRPr lang="zh-CN" altLang="en-US" b="1">
                  <a:solidFill>
                    <a:prstClr val="black"/>
                  </a:solidFill>
                </a:endParaRPr>
              </a:p>
            </p:txBody>
          </p:sp>
        </p:grpSp>
      </p:grpSp>
      <p:grpSp>
        <p:nvGrpSpPr>
          <p:cNvPr id="20" name="组合 19"/>
          <p:cNvGrpSpPr/>
          <p:nvPr>
            <p:custDataLst>
              <p:tags r:id="rId4"/>
            </p:custDataLst>
          </p:nvPr>
        </p:nvGrpSpPr>
        <p:grpSpPr>
          <a:xfrm>
            <a:off x="4517645" y="2868283"/>
            <a:ext cx="5370513" cy="534987"/>
            <a:chOff x="3275856" y="2348880"/>
            <a:chExt cx="5370513" cy="534987"/>
          </a:xfrm>
        </p:grpSpPr>
        <p:grpSp>
          <p:nvGrpSpPr>
            <p:cNvPr id="11" name="组合 10"/>
            <p:cNvGrpSpPr/>
            <p:nvPr/>
          </p:nvGrpSpPr>
          <p:grpSpPr>
            <a:xfrm>
              <a:off x="3275856" y="2348880"/>
              <a:ext cx="689474" cy="534987"/>
              <a:chOff x="3275856" y="2407756"/>
              <a:chExt cx="689474" cy="534987"/>
            </a:xfrm>
          </p:grpSpPr>
          <p:sp>
            <p:nvSpPr>
              <p:cNvPr id="97" name="矩形 96"/>
              <p:cNvSpPr/>
              <p:nvPr>
                <p:custDataLst>
                  <p:tags r:id="rId9"/>
                </p:custDataLst>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8" name="文本框 78"/>
              <p:cNvSpPr txBox="1">
                <a:spLocks noChangeArrowheads="1"/>
              </p:cNvSpPr>
              <p:nvPr>
                <p:custDataLst>
                  <p:tags r:id="rId10"/>
                </p:custDataLst>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02</a:t>
                </a:r>
                <a:endParaRPr lang="zh-CN" altLang="en-US" sz="2700" dirty="0">
                  <a:solidFill>
                    <a:srgbClr val="044875"/>
                  </a:solidFill>
                  <a:latin typeface="Impact" panose="020B0806030902050204" pitchFamily="34" charset="0"/>
                </a:endParaRPr>
              </a:p>
            </p:txBody>
          </p:sp>
        </p:grpSp>
        <p:grpSp>
          <p:nvGrpSpPr>
            <p:cNvPr id="15" name="组合 14"/>
            <p:cNvGrpSpPr/>
            <p:nvPr/>
          </p:nvGrpSpPr>
          <p:grpSpPr>
            <a:xfrm>
              <a:off x="3937844" y="2348880"/>
              <a:ext cx="4708525" cy="534987"/>
              <a:chOff x="3937844" y="2407756"/>
              <a:chExt cx="4708525" cy="534987"/>
            </a:xfrm>
          </p:grpSpPr>
          <p:sp>
            <p:nvSpPr>
              <p:cNvPr id="92" name="文本框 73"/>
              <p:cNvSpPr txBox="1">
                <a:spLocks noChangeArrowheads="1"/>
              </p:cNvSpPr>
              <p:nvPr>
                <p:custDataLst>
                  <p:tags r:id="rId5"/>
                </p:custDataLst>
              </p:nvPr>
            </p:nvSpPr>
            <p:spPr bwMode="auto">
              <a:xfrm>
                <a:off x="5326034" y="2449079"/>
                <a:ext cx="2499719"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sym typeface="+mn-ea"/>
                  </a:rPr>
                  <a:t>Method Design</a:t>
                </a:r>
                <a:endParaRPr lang="en-US" altLang="zh-CN" sz="2400" b="1" dirty="0">
                  <a:solidFill>
                    <a:srgbClr val="044875"/>
                  </a:solidFill>
                  <a:latin typeface="Times New Roman" panose="02020603050405020304" pitchFamily="18" charset="0"/>
                  <a:ea typeface="微软雅黑" panose="020B0503020204020204" charset="-122"/>
                </a:endParaRPr>
              </a:p>
            </p:txBody>
          </p:sp>
          <p:sp>
            <p:nvSpPr>
              <p:cNvPr id="93" name="矩形 92"/>
              <p:cNvSpPr/>
              <p:nvPr>
                <p:custDataLst>
                  <p:tags r:id="rId6"/>
                </p:custDataLst>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94" name="直接连接符 93"/>
              <p:cNvCxnSpPr/>
              <p:nvPr>
                <p:custDataLst>
                  <p:tags r:id="rId7"/>
                </p:custDataLst>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6" name="Freeform 30"/>
              <p:cNvSpPr>
                <a:spLocks noEditPoints="1"/>
              </p:cNvSpPr>
              <p:nvPr>
                <p:custDataLst>
                  <p:tags r:id="rId8"/>
                </p:custDataLst>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rgbClr val="044875"/>
              </a:solidFill>
              <a:ln>
                <a:noFill/>
              </a:ln>
            </p:spPr>
            <p:txBody>
              <a:bodyPr/>
              <a:lstStyle/>
              <a:p>
                <a:pPr>
                  <a:defRPr/>
                </a:pPr>
                <a:endParaRPr lang="zh-CN" altLang="en-US" b="1">
                  <a:solidFill>
                    <a:prstClr val="black"/>
                  </a:solidFill>
                </a:endParaRPr>
              </a:p>
            </p:txBody>
          </p:sp>
        </p:grpSp>
      </p:grpSp>
      <p:grpSp>
        <p:nvGrpSpPr>
          <p:cNvPr id="7" name="组合 6">
            <a:extLst>
              <a:ext uri="{FF2B5EF4-FFF2-40B4-BE49-F238E27FC236}">
                <a16:creationId xmlns:a16="http://schemas.microsoft.com/office/drawing/2014/main" id="{672FB0C7-6772-C5DC-6A66-12D51CF0A762}"/>
              </a:ext>
            </a:extLst>
          </p:cNvPr>
          <p:cNvGrpSpPr/>
          <p:nvPr/>
        </p:nvGrpSpPr>
        <p:grpSpPr>
          <a:xfrm>
            <a:off x="-1" y="6553200"/>
            <a:ext cx="12192001" cy="304800"/>
            <a:chOff x="0" y="6569404"/>
            <a:chExt cx="9144000" cy="288000"/>
          </a:xfrm>
        </p:grpSpPr>
        <p:sp>
          <p:nvSpPr>
            <p:cNvPr id="8" name="矩形 7">
              <a:extLst>
                <a:ext uri="{FF2B5EF4-FFF2-40B4-BE49-F238E27FC236}">
                  <a16:creationId xmlns:a16="http://schemas.microsoft.com/office/drawing/2014/main" id="{903259D7-88E6-A587-BA69-01AE6CF91591}"/>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9" name="矩形 8">
              <a:extLst>
                <a:ext uri="{FF2B5EF4-FFF2-40B4-BE49-F238E27FC236}">
                  <a16:creationId xmlns:a16="http://schemas.microsoft.com/office/drawing/2014/main" id="{47FD3BCE-ABFB-87F9-D242-364D216475B9}"/>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21" name="灯片编号占位符 5">
            <a:extLst>
              <a:ext uri="{FF2B5EF4-FFF2-40B4-BE49-F238E27FC236}">
                <a16:creationId xmlns:a16="http://schemas.microsoft.com/office/drawing/2014/main" id="{7F24C048-A359-FE98-7E80-DBD473F807D5}"/>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34</a:t>
            </a:fld>
            <a:endParaRPr lang="zh-HK" altLang="en-US" sz="1600" dirty="0">
              <a:solidFill>
                <a:schemeClr val="bg1"/>
              </a:solidFill>
            </a:endParaRPr>
          </a:p>
        </p:txBody>
      </p:sp>
      <p:pic>
        <p:nvPicPr>
          <p:cNvPr id="25" name="图片 24">
            <a:extLst>
              <a:ext uri="{FF2B5EF4-FFF2-40B4-BE49-F238E27FC236}">
                <a16:creationId xmlns:a16="http://schemas.microsoft.com/office/drawing/2014/main" id="{68852B2E-7B2D-C4E9-E6D8-3B5AFB39E0BC}"/>
              </a:ext>
            </a:extLst>
          </p:cNvPr>
          <p:cNvPicPr>
            <a:picLocks noChangeAspect="1"/>
          </p:cNvPicPr>
          <p:nvPr/>
        </p:nvPicPr>
        <p:blipFill>
          <a:blip r:embed="rId31" cstate="print">
            <a:clrChange>
              <a:clrFrom>
                <a:srgbClr val="FFFFFF"/>
              </a:clrFrom>
              <a:clrTo>
                <a:srgbClr val="FFFFFF">
                  <a:alpha val="0"/>
                </a:srgbClr>
              </a:clrTo>
            </a:clrChange>
            <a:extLst>
              <a:ext uri="{BEBA8EAE-BF5A-486C-A8C5-ECC9F3942E4B}">
                <a14:imgProps xmlns:a14="http://schemas.microsoft.com/office/drawing/2010/main">
                  <a14:imgLayer r:embed="rId32">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spTree>
    <p:extLst>
      <p:ext uri="{BB962C8B-B14F-4D97-AF65-F5344CB8AC3E}">
        <p14:creationId xmlns:p14="http://schemas.microsoft.com/office/powerpoint/2010/main" val="1513965876"/>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a:extLst>
              <a:ext uri="{FF2B5EF4-FFF2-40B4-BE49-F238E27FC236}">
                <a16:creationId xmlns:a16="http://schemas.microsoft.com/office/drawing/2014/main" id="{77A46353-A232-0E71-0097-136BC0172C9F}"/>
              </a:ext>
            </a:extLst>
          </p:cNvPr>
          <p:cNvGrpSpPr/>
          <p:nvPr/>
        </p:nvGrpSpPr>
        <p:grpSpPr>
          <a:xfrm>
            <a:off x="-1" y="6553200"/>
            <a:ext cx="12192001" cy="304800"/>
            <a:chOff x="0" y="6569404"/>
            <a:chExt cx="9144000" cy="288000"/>
          </a:xfrm>
        </p:grpSpPr>
        <p:sp>
          <p:nvSpPr>
            <p:cNvPr id="8" name="矩形 7">
              <a:extLst>
                <a:ext uri="{FF2B5EF4-FFF2-40B4-BE49-F238E27FC236}">
                  <a16:creationId xmlns:a16="http://schemas.microsoft.com/office/drawing/2014/main" id="{C736AE62-8F6D-9AFA-06E6-ECD72B955DE3}"/>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9" name="矩形 8">
              <a:extLst>
                <a:ext uri="{FF2B5EF4-FFF2-40B4-BE49-F238E27FC236}">
                  <a16:creationId xmlns:a16="http://schemas.microsoft.com/office/drawing/2014/main" id="{964C272F-1841-C57F-DC15-D2BD90A5377A}"/>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21" name="灯片编号占位符 5">
            <a:extLst>
              <a:ext uri="{FF2B5EF4-FFF2-40B4-BE49-F238E27FC236}">
                <a16:creationId xmlns:a16="http://schemas.microsoft.com/office/drawing/2014/main" id="{F5B60254-3F94-ACC4-54C2-28D1691F371D}"/>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35</a:t>
            </a:fld>
            <a:endParaRPr lang="zh-HK" altLang="en-US" sz="1600" dirty="0">
              <a:solidFill>
                <a:schemeClr val="bg1"/>
              </a:solidFill>
            </a:endParaRPr>
          </a:p>
        </p:txBody>
      </p:sp>
      <p:pic>
        <p:nvPicPr>
          <p:cNvPr id="25" name="图片 24">
            <a:extLst>
              <a:ext uri="{FF2B5EF4-FFF2-40B4-BE49-F238E27FC236}">
                <a16:creationId xmlns:a16="http://schemas.microsoft.com/office/drawing/2014/main" id="{A3018AC7-0553-43E2-B350-F76141839A8A}"/>
              </a:ext>
            </a:extLst>
          </p:cNvPr>
          <p:cNvPicPr>
            <a:picLocks noChangeAspect="1"/>
          </p:cNvPicPr>
          <p:nvPr/>
        </p:nvPicPr>
        <p:blipFill>
          <a:blip r:embed="rId31" cstate="print">
            <a:clrChange>
              <a:clrFrom>
                <a:srgbClr val="FFFFFF"/>
              </a:clrFrom>
              <a:clrTo>
                <a:srgbClr val="FFFFFF">
                  <a:alpha val="0"/>
                </a:srgbClr>
              </a:clrTo>
            </a:clrChange>
            <a:extLst>
              <a:ext uri="{BEBA8EAE-BF5A-486C-A8C5-ECC9F3942E4B}">
                <a14:imgProps xmlns:a14="http://schemas.microsoft.com/office/drawing/2010/main">
                  <a14:imgLayer r:embed="rId32">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grpSp>
        <p:nvGrpSpPr>
          <p:cNvPr id="496" name="组合 18">
            <a:extLst>
              <a:ext uri="{FF2B5EF4-FFF2-40B4-BE49-F238E27FC236}">
                <a16:creationId xmlns:a16="http://schemas.microsoft.com/office/drawing/2014/main" id="{854B8CB7-1A4B-42D3-8E48-76F185ACDD9B}"/>
              </a:ext>
            </a:extLst>
          </p:cNvPr>
          <p:cNvGrpSpPr/>
          <p:nvPr/>
        </p:nvGrpSpPr>
        <p:grpSpPr bwMode="auto">
          <a:xfrm>
            <a:off x="2409457" y="2650330"/>
            <a:ext cx="1505450" cy="1479472"/>
            <a:chOff x="1709739" y="2636838"/>
            <a:chExt cx="1590160" cy="1584325"/>
          </a:xfrm>
          <a:solidFill>
            <a:srgbClr val="044875"/>
          </a:solidFill>
        </p:grpSpPr>
        <p:sp>
          <p:nvSpPr>
            <p:cNvPr id="497" name="Freeform 6">
              <a:extLst>
                <a:ext uri="{FF2B5EF4-FFF2-40B4-BE49-F238E27FC236}">
                  <a16:creationId xmlns:a16="http://schemas.microsoft.com/office/drawing/2014/main" id="{C39E0309-EB67-4EAC-9531-B1D4B30CB162}"/>
                </a:ext>
              </a:extLst>
            </p:cNvPr>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98" name="Freeform 7">
              <a:extLst>
                <a:ext uri="{FF2B5EF4-FFF2-40B4-BE49-F238E27FC236}">
                  <a16:creationId xmlns:a16="http://schemas.microsoft.com/office/drawing/2014/main" id="{0AA0A214-FCF0-4EE7-BE06-5CE2BEF86F5F}"/>
                </a:ext>
              </a:extLst>
            </p:cNvPr>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99" name="Freeform 8">
              <a:extLst>
                <a:ext uri="{FF2B5EF4-FFF2-40B4-BE49-F238E27FC236}">
                  <a16:creationId xmlns:a16="http://schemas.microsoft.com/office/drawing/2014/main" id="{39B1141A-2D04-4370-B98B-2B86BD8F614E}"/>
                </a:ext>
              </a:extLst>
            </p:cNvPr>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500" name="Freeform 9">
              <a:extLst>
                <a:ext uri="{FF2B5EF4-FFF2-40B4-BE49-F238E27FC236}">
                  <a16:creationId xmlns:a16="http://schemas.microsoft.com/office/drawing/2014/main" id="{4FC49958-F150-4EEF-AA46-9D6603396EB1}"/>
                </a:ext>
              </a:extLst>
            </p:cNvPr>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501" name="Freeform 10">
              <a:extLst>
                <a:ext uri="{FF2B5EF4-FFF2-40B4-BE49-F238E27FC236}">
                  <a16:creationId xmlns:a16="http://schemas.microsoft.com/office/drawing/2014/main" id="{C1D6D8F0-2D62-4DAF-B424-B8632A2EACD1}"/>
                </a:ext>
              </a:extLst>
            </p:cNvPr>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502" name="Freeform 11">
              <a:extLst>
                <a:ext uri="{FF2B5EF4-FFF2-40B4-BE49-F238E27FC236}">
                  <a16:creationId xmlns:a16="http://schemas.microsoft.com/office/drawing/2014/main" id="{426A6134-3ACE-48CA-8A8B-647FD5342B10}"/>
                </a:ext>
              </a:extLst>
            </p:cNvPr>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503" name="Freeform 12">
              <a:extLst>
                <a:ext uri="{FF2B5EF4-FFF2-40B4-BE49-F238E27FC236}">
                  <a16:creationId xmlns:a16="http://schemas.microsoft.com/office/drawing/2014/main" id="{51608EB7-8C24-4021-B07D-BCBA2182EB77}"/>
                </a:ext>
              </a:extLst>
            </p:cNvPr>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504" name="Freeform 13">
              <a:extLst>
                <a:ext uri="{FF2B5EF4-FFF2-40B4-BE49-F238E27FC236}">
                  <a16:creationId xmlns:a16="http://schemas.microsoft.com/office/drawing/2014/main" id="{826E87AD-0AC4-47F9-AE91-D8215BE92B5F}"/>
                </a:ext>
              </a:extLst>
            </p:cNvPr>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505" name="Freeform 14">
              <a:extLst>
                <a:ext uri="{FF2B5EF4-FFF2-40B4-BE49-F238E27FC236}">
                  <a16:creationId xmlns:a16="http://schemas.microsoft.com/office/drawing/2014/main" id="{E0EB99D6-33E0-442C-BD90-B33985A01CA3}"/>
                </a:ext>
              </a:extLst>
            </p:cNvPr>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grpSp>
      <p:sp>
        <p:nvSpPr>
          <p:cNvPr id="506" name="文本框 505">
            <a:extLst>
              <a:ext uri="{FF2B5EF4-FFF2-40B4-BE49-F238E27FC236}">
                <a16:creationId xmlns:a16="http://schemas.microsoft.com/office/drawing/2014/main" id="{AFBCCE6B-C21A-4359-9525-E41661851CE6}"/>
              </a:ext>
            </a:extLst>
          </p:cNvPr>
          <p:cNvSpPr txBox="1"/>
          <p:nvPr/>
        </p:nvSpPr>
        <p:spPr bwMode="auto">
          <a:xfrm>
            <a:off x="2135561" y="4129802"/>
            <a:ext cx="2054225" cy="523334"/>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Contents</a:t>
            </a:r>
            <a:endParaRPr lang="zh-HK" altLang="en-US"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grpSp>
        <p:nvGrpSpPr>
          <p:cNvPr id="507" name="组合 506">
            <a:extLst>
              <a:ext uri="{FF2B5EF4-FFF2-40B4-BE49-F238E27FC236}">
                <a16:creationId xmlns:a16="http://schemas.microsoft.com/office/drawing/2014/main" id="{C4F8B5E0-3A9E-43DC-9750-04C5C01D969D}"/>
              </a:ext>
            </a:extLst>
          </p:cNvPr>
          <p:cNvGrpSpPr/>
          <p:nvPr>
            <p:custDataLst>
              <p:tags r:id="rId1"/>
            </p:custDataLst>
          </p:nvPr>
        </p:nvGrpSpPr>
        <p:grpSpPr>
          <a:xfrm>
            <a:off x="4523741" y="2047924"/>
            <a:ext cx="5370513" cy="534987"/>
            <a:chOff x="3281952" y="1484784"/>
            <a:chExt cx="5370513" cy="534987"/>
          </a:xfrm>
        </p:grpSpPr>
        <p:grpSp>
          <p:nvGrpSpPr>
            <p:cNvPr id="508" name="组合 507">
              <a:extLst>
                <a:ext uri="{FF2B5EF4-FFF2-40B4-BE49-F238E27FC236}">
                  <a16:creationId xmlns:a16="http://schemas.microsoft.com/office/drawing/2014/main" id="{D0CD1FD4-E30B-4C04-ADA0-E00A723092D8}"/>
                </a:ext>
              </a:extLst>
            </p:cNvPr>
            <p:cNvGrpSpPr/>
            <p:nvPr/>
          </p:nvGrpSpPr>
          <p:grpSpPr>
            <a:xfrm>
              <a:off x="3943940" y="1484784"/>
              <a:ext cx="4708525" cy="534987"/>
              <a:chOff x="3943940" y="1626760"/>
              <a:chExt cx="4708525" cy="534987"/>
            </a:xfrm>
          </p:grpSpPr>
          <p:sp>
            <p:nvSpPr>
              <p:cNvPr id="512" name="Freeform 74">
                <a:extLst>
                  <a:ext uri="{FF2B5EF4-FFF2-40B4-BE49-F238E27FC236}">
                    <a16:creationId xmlns:a16="http://schemas.microsoft.com/office/drawing/2014/main" id="{134D63FA-7F97-4DC5-A1CC-DE424B1B768C}"/>
                  </a:ext>
                </a:extLst>
              </p:cNvPr>
              <p:cNvSpPr>
                <a:spLocks noEditPoints="1"/>
              </p:cNvSpPr>
              <p:nvPr>
                <p:custDataLst>
                  <p:tags r:id="rId25"/>
                </p:custDataLst>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rgbClr val="044875"/>
              </a:solidFill>
              <a:ln>
                <a:noFill/>
              </a:ln>
            </p:spPr>
            <p:txBody>
              <a:bodyPr/>
              <a:lstStyle/>
              <a:p>
                <a:pPr>
                  <a:defRPr/>
                </a:pPr>
                <a:endParaRPr lang="zh-CN" altLang="en-US" b="1">
                  <a:solidFill>
                    <a:prstClr val="black"/>
                  </a:solidFill>
                </a:endParaRPr>
              </a:p>
            </p:txBody>
          </p:sp>
          <p:sp>
            <p:nvSpPr>
              <p:cNvPr id="513" name="文本框 20">
                <a:extLst>
                  <a:ext uri="{FF2B5EF4-FFF2-40B4-BE49-F238E27FC236}">
                    <a16:creationId xmlns:a16="http://schemas.microsoft.com/office/drawing/2014/main" id="{F52D626D-9F1F-491D-86BE-C25C64971066}"/>
                  </a:ext>
                </a:extLst>
              </p:cNvPr>
              <p:cNvSpPr txBox="1">
                <a:spLocks noChangeArrowheads="1"/>
              </p:cNvSpPr>
              <p:nvPr>
                <p:custDataLst>
                  <p:tags r:id="rId26"/>
                </p:custDataLst>
              </p:nvPr>
            </p:nvSpPr>
            <p:spPr bwMode="auto">
              <a:xfrm>
                <a:off x="4599577" y="1648846"/>
                <a:ext cx="3989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rPr>
                  <a:t>Problem Description</a:t>
                </a:r>
                <a:endParaRPr lang="zh-CN" altLang="en-US" sz="2400" b="1" dirty="0">
                  <a:solidFill>
                    <a:srgbClr val="044875"/>
                  </a:solidFill>
                  <a:latin typeface="Times New Roman" panose="02020603050405020304" pitchFamily="18" charset="0"/>
                  <a:ea typeface="微软雅黑" panose="020B0503020204020204" charset="-122"/>
                </a:endParaRPr>
              </a:p>
            </p:txBody>
          </p:sp>
          <p:sp>
            <p:nvSpPr>
              <p:cNvPr id="514" name="矩形 513">
                <a:extLst>
                  <a:ext uri="{FF2B5EF4-FFF2-40B4-BE49-F238E27FC236}">
                    <a16:creationId xmlns:a16="http://schemas.microsoft.com/office/drawing/2014/main" id="{3D285A3A-933C-4B17-9A33-1D437AF90F1B}"/>
                  </a:ext>
                </a:extLst>
              </p:cNvPr>
              <p:cNvSpPr/>
              <p:nvPr>
                <p:custDataLst>
                  <p:tags r:id="rId27"/>
                </p:custDataLst>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515" name="直接连接符 514">
                <a:extLst>
                  <a:ext uri="{FF2B5EF4-FFF2-40B4-BE49-F238E27FC236}">
                    <a16:creationId xmlns:a16="http://schemas.microsoft.com/office/drawing/2014/main" id="{EF5D593A-ADFC-455F-8AAB-003B9E42C3C3}"/>
                  </a:ext>
                </a:extLst>
              </p:cNvPr>
              <p:cNvCxnSpPr/>
              <p:nvPr>
                <p:custDataLst>
                  <p:tags r:id="rId28"/>
                </p:custDataLst>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509" name="组合 508">
              <a:extLst>
                <a:ext uri="{FF2B5EF4-FFF2-40B4-BE49-F238E27FC236}">
                  <a16:creationId xmlns:a16="http://schemas.microsoft.com/office/drawing/2014/main" id="{1864DC6D-5AEC-4949-90DC-7620EC854008}"/>
                </a:ext>
              </a:extLst>
            </p:cNvPr>
            <p:cNvGrpSpPr/>
            <p:nvPr/>
          </p:nvGrpSpPr>
          <p:grpSpPr>
            <a:xfrm>
              <a:off x="3281952" y="1484784"/>
              <a:ext cx="689642" cy="534987"/>
              <a:chOff x="3281952" y="1626760"/>
              <a:chExt cx="689642" cy="534987"/>
            </a:xfrm>
          </p:grpSpPr>
          <p:sp>
            <p:nvSpPr>
              <p:cNvPr id="510" name="矩形 509">
                <a:extLst>
                  <a:ext uri="{FF2B5EF4-FFF2-40B4-BE49-F238E27FC236}">
                    <a16:creationId xmlns:a16="http://schemas.microsoft.com/office/drawing/2014/main" id="{02CA0AF2-F206-4FEB-A585-FAC07E799030}"/>
                  </a:ext>
                </a:extLst>
              </p:cNvPr>
              <p:cNvSpPr/>
              <p:nvPr>
                <p:custDataLst>
                  <p:tags r:id="rId23"/>
                </p:custDataLst>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11" name="文本框 18">
                <a:extLst>
                  <a:ext uri="{FF2B5EF4-FFF2-40B4-BE49-F238E27FC236}">
                    <a16:creationId xmlns:a16="http://schemas.microsoft.com/office/drawing/2014/main" id="{B9FF2992-AC1D-4401-AAE7-A69E646B3D2F}"/>
                  </a:ext>
                </a:extLst>
              </p:cNvPr>
              <p:cNvSpPr txBox="1">
                <a:spLocks noChangeArrowheads="1"/>
              </p:cNvSpPr>
              <p:nvPr>
                <p:custDataLst>
                  <p:tags r:id="rId24"/>
                </p:custDataLst>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01</a:t>
                </a:r>
                <a:endParaRPr lang="zh-CN" altLang="en-US" sz="2700" dirty="0">
                  <a:solidFill>
                    <a:srgbClr val="044875"/>
                  </a:solidFill>
                  <a:latin typeface="Impact" panose="020B0806030902050204" pitchFamily="34" charset="0"/>
                </a:endParaRPr>
              </a:p>
            </p:txBody>
          </p:sp>
        </p:grpSp>
      </p:grpSp>
      <p:grpSp>
        <p:nvGrpSpPr>
          <p:cNvPr id="516" name="组合 515">
            <a:extLst>
              <a:ext uri="{FF2B5EF4-FFF2-40B4-BE49-F238E27FC236}">
                <a16:creationId xmlns:a16="http://schemas.microsoft.com/office/drawing/2014/main" id="{84A838AD-CD74-4AE7-BA04-F6DBB95CCD2A}"/>
              </a:ext>
            </a:extLst>
          </p:cNvPr>
          <p:cNvGrpSpPr/>
          <p:nvPr>
            <p:custDataLst>
              <p:tags r:id="rId2"/>
            </p:custDataLst>
          </p:nvPr>
        </p:nvGrpSpPr>
        <p:grpSpPr>
          <a:xfrm>
            <a:off x="4503593" y="3688642"/>
            <a:ext cx="5372100" cy="534987"/>
            <a:chOff x="3261805" y="3188752"/>
            <a:chExt cx="5372100" cy="534987"/>
          </a:xfrm>
        </p:grpSpPr>
        <p:grpSp>
          <p:nvGrpSpPr>
            <p:cNvPr id="517" name="组合 516">
              <a:extLst>
                <a:ext uri="{FF2B5EF4-FFF2-40B4-BE49-F238E27FC236}">
                  <a16:creationId xmlns:a16="http://schemas.microsoft.com/office/drawing/2014/main" id="{DD2A4271-CF3A-4BF3-A9AC-D12549973C04}"/>
                </a:ext>
              </a:extLst>
            </p:cNvPr>
            <p:cNvGrpSpPr/>
            <p:nvPr/>
          </p:nvGrpSpPr>
          <p:grpSpPr>
            <a:xfrm>
              <a:off x="3261805" y="3188752"/>
              <a:ext cx="689593" cy="534987"/>
              <a:chOff x="3261805" y="3188752"/>
              <a:chExt cx="689593" cy="534987"/>
            </a:xfrm>
          </p:grpSpPr>
          <p:sp>
            <p:nvSpPr>
              <p:cNvPr id="523" name="矩形 522">
                <a:extLst>
                  <a:ext uri="{FF2B5EF4-FFF2-40B4-BE49-F238E27FC236}">
                    <a16:creationId xmlns:a16="http://schemas.microsoft.com/office/drawing/2014/main" id="{4EE51B82-A563-4EE6-BE8A-8040A42E59E7}"/>
                  </a:ext>
                </a:extLst>
              </p:cNvPr>
              <p:cNvSpPr/>
              <p:nvPr>
                <p:custDataLst>
                  <p:tags r:id="rId21"/>
                </p:custDataLst>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24" name="文本框 86">
                <a:extLst>
                  <a:ext uri="{FF2B5EF4-FFF2-40B4-BE49-F238E27FC236}">
                    <a16:creationId xmlns:a16="http://schemas.microsoft.com/office/drawing/2014/main" id="{5ED9416D-199A-4636-8C28-E61818D0EB56}"/>
                  </a:ext>
                </a:extLst>
              </p:cNvPr>
              <p:cNvSpPr txBox="1">
                <a:spLocks noChangeArrowheads="1"/>
              </p:cNvSpPr>
              <p:nvPr>
                <p:custDataLst>
                  <p:tags r:id="rId22"/>
                </p:custDataLst>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03</a:t>
                </a:r>
                <a:endParaRPr lang="zh-CN" altLang="en-US" sz="2700" dirty="0">
                  <a:solidFill>
                    <a:schemeClr val="bg2">
                      <a:lumMod val="90000"/>
                    </a:schemeClr>
                  </a:solidFill>
                  <a:latin typeface="Impact" panose="020B0806030902050204" pitchFamily="34" charset="0"/>
                </a:endParaRPr>
              </a:p>
            </p:txBody>
          </p:sp>
        </p:grpSp>
        <p:grpSp>
          <p:nvGrpSpPr>
            <p:cNvPr id="518" name="组合 517">
              <a:extLst>
                <a:ext uri="{FF2B5EF4-FFF2-40B4-BE49-F238E27FC236}">
                  <a16:creationId xmlns:a16="http://schemas.microsoft.com/office/drawing/2014/main" id="{C4AF836E-E7BE-4563-9AAA-2D60E7FA6DC1}"/>
                </a:ext>
              </a:extLst>
            </p:cNvPr>
            <p:cNvGrpSpPr/>
            <p:nvPr/>
          </p:nvGrpSpPr>
          <p:grpSpPr>
            <a:xfrm>
              <a:off x="3923792" y="3188752"/>
              <a:ext cx="4710113" cy="534987"/>
              <a:chOff x="3923792" y="3188752"/>
              <a:chExt cx="4710113" cy="534987"/>
            </a:xfrm>
          </p:grpSpPr>
          <p:sp>
            <p:nvSpPr>
              <p:cNvPr id="519" name="文本框 81">
                <a:extLst>
                  <a:ext uri="{FF2B5EF4-FFF2-40B4-BE49-F238E27FC236}">
                    <a16:creationId xmlns:a16="http://schemas.microsoft.com/office/drawing/2014/main" id="{2B3C1DB6-A8FF-42D6-AE3B-655420AE68FF}"/>
                  </a:ext>
                </a:extLst>
              </p:cNvPr>
              <p:cNvSpPr txBox="1">
                <a:spLocks noChangeArrowheads="1"/>
              </p:cNvSpPr>
              <p:nvPr>
                <p:custDataLst>
                  <p:tags r:id="rId17"/>
                </p:custDataLst>
              </p:nvPr>
            </p:nvSpPr>
            <p:spPr bwMode="auto">
              <a:xfrm>
                <a:off x="4876292" y="3235107"/>
                <a:ext cx="339852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sym typeface="+mn-ea"/>
                  </a:rPr>
                  <a:t>Experiment Results</a:t>
                </a:r>
                <a:endParaRPr lang="en-US" altLang="zh-CN" sz="2400" b="1" dirty="0">
                  <a:solidFill>
                    <a:schemeClr val="bg2">
                      <a:lumMod val="90000"/>
                    </a:schemeClr>
                  </a:solidFill>
                  <a:latin typeface="Times New Roman" panose="02020603050405020304" pitchFamily="18" charset="0"/>
                  <a:ea typeface="微软雅黑" panose="020B0503020204020204" charset="-122"/>
                </a:endParaRPr>
              </a:p>
            </p:txBody>
          </p:sp>
          <p:sp>
            <p:nvSpPr>
              <p:cNvPr id="520" name="矩形 519">
                <a:extLst>
                  <a:ext uri="{FF2B5EF4-FFF2-40B4-BE49-F238E27FC236}">
                    <a16:creationId xmlns:a16="http://schemas.microsoft.com/office/drawing/2014/main" id="{39BA8051-DF84-4EB2-90D2-1E281C3262A4}"/>
                  </a:ext>
                </a:extLst>
              </p:cNvPr>
              <p:cNvSpPr/>
              <p:nvPr>
                <p:custDataLst>
                  <p:tags r:id="rId18"/>
                </p:custDataLst>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521" name="直接连接符 520">
                <a:extLst>
                  <a:ext uri="{FF2B5EF4-FFF2-40B4-BE49-F238E27FC236}">
                    <a16:creationId xmlns:a16="http://schemas.microsoft.com/office/drawing/2014/main" id="{16C251FC-7268-4403-A8AE-D4894BF5926D}"/>
                  </a:ext>
                </a:extLst>
              </p:cNvPr>
              <p:cNvCxnSpPr/>
              <p:nvPr>
                <p:custDataLst>
                  <p:tags r:id="rId19"/>
                </p:custDataLst>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22" name="Freeform 71">
                <a:extLst>
                  <a:ext uri="{FF2B5EF4-FFF2-40B4-BE49-F238E27FC236}">
                    <a16:creationId xmlns:a16="http://schemas.microsoft.com/office/drawing/2014/main" id="{ED583CC2-5D27-4094-8CC5-ECE2010769B5}"/>
                  </a:ext>
                </a:extLst>
              </p:cNvPr>
              <p:cNvSpPr>
                <a:spLocks noEditPoints="1"/>
              </p:cNvSpPr>
              <p:nvPr>
                <p:custDataLst>
                  <p:tags r:id="rId20"/>
                </p:custDataLst>
              </p:nvPr>
            </p:nvSpPr>
            <p:spPr bwMode="auto">
              <a:xfrm>
                <a:off x="4038092" y="3253839"/>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chemeClr val="bg2">
                  <a:lumMod val="90000"/>
                </a:schemeClr>
              </a:solidFill>
              <a:ln>
                <a:noFill/>
              </a:ln>
            </p:spPr>
            <p:txBody>
              <a:bodyPr/>
              <a:lstStyle/>
              <a:p>
                <a:pPr>
                  <a:defRPr/>
                </a:pPr>
                <a:endParaRPr lang="zh-CN" altLang="en-US" b="1">
                  <a:solidFill>
                    <a:prstClr val="black"/>
                  </a:solidFill>
                </a:endParaRPr>
              </a:p>
            </p:txBody>
          </p:sp>
        </p:grpSp>
      </p:grpSp>
      <p:grpSp>
        <p:nvGrpSpPr>
          <p:cNvPr id="525" name="组合 524">
            <a:extLst>
              <a:ext uri="{FF2B5EF4-FFF2-40B4-BE49-F238E27FC236}">
                <a16:creationId xmlns:a16="http://schemas.microsoft.com/office/drawing/2014/main" id="{9F51C812-CC6C-4FD9-99FC-4348BA8C74AD}"/>
              </a:ext>
            </a:extLst>
          </p:cNvPr>
          <p:cNvGrpSpPr/>
          <p:nvPr>
            <p:custDataLst>
              <p:tags r:id="rId3"/>
            </p:custDataLst>
          </p:nvPr>
        </p:nvGrpSpPr>
        <p:grpSpPr>
          <a:xfrm>
            <a:off x="4503593" y="4509001"/>
            <a:ext cx="5372100" cy="534987"/>
            <a:chOff x="3261805" y="4046141"/>
            <a:chExt cx="5372100" cy="534987"/>
          </a:xfrm>
        </p:grpSpPr>
        <p:grpSp>
          <p:nvGrpSpPr>
            <p:cNvPr id="526" name="组合 525">
              <a:extLst>
                <a:ext uri="{FF2B5EF4-FFF2-40B4-BE49-F238E27FC236}">
                  <a16:creationId xmlns:a16="http://schemas.microsoft.com/office/drawing/2014/main" id="{4EBAED5E-AFC8-49A4-867D-E61816C657E7}"/>
                </a:ext>
              </a:extLst>
            </p:cNvPr>
            <p:cNvGrpSpPr/>
            <p:nvPr/>
          </p:nvGrpSpPr>
          <p:grpSpPr>
            <a:xfrm>
              <a:off x="3261805" y="4046141"/>
              <a:ext cx="689447" cy="534987"/>
              <a:chOff x="3261805" y="3969748"/>
              <a:chExt cx="689447" cy="534987"/>
            </a:xfrm>
          </p:grpSpPr>
          <p:sp>
            <p:nvSpPr>
              <p:cNvPr id="532" name="矩形 531">
                <a:extLst>
                  <a:ext uri="{FF2B5EF4-FFF2-40B4-BE49-F238E27FC236}">
                    <a16:creationId xmlns:a16="http://schemas.microsoft.com/office/drawing/2014/main" id="{0AD37FD8-2FE5-4443-9158-0641FECA672D}"/>
                  </a:ext>
                </a:extLst>
              </p:cNvPr>
              <p:cNvSpPr/>
              <p:nvPr>
                <p:custDataLst>
                  <p:tags r:id="rId15"/>
                </p:custDataLst>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33" name="文本框 131">
                <a:extLst>
                  <a:ext uri="{FF2B5EF4-FFF2-40B4-BE49-F238E27FC236}">
                    <a16:creationId xmlns:a16="http://schemas.microsoft.com/office/drawing/2014/main" id="{45471F71-351E-4432-87C7-A08283FFDAF5}"/>
                  </a:ext>
                </a:extLst>
              </p:cNvPr>
              <p:cNvSpPr txBox="1">
                <a:spLocks noChangeArrowheads="1"/>
              </p:cNvSpPr>
              <p:nvPr>
                <p:custDataLst>
                  <p:tags r:id="rId16"/>
                </p:custDataLst>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04</a:t>
                </a:r>
                <a:endParaRPr lang="zh-CN" altLang="en-US" sz="2700" dirty="0">
                  <a:solidFill>
                    <a:schemeClr val="bg2">
                      <a:lumMod val="90000"/>
                    </a:schemeClr>
                  </a:solidFill>
                  <a:latin typeface="Impact" panose="020B0806030902050204" pitchFamily="34" charset="0"/>
                </a:endParaRPr>
              </a:p>
            </p:txBody>
          </p:sp>
        </p:grpSp>
        <p:grpSp>
          <p:nvGrpSpPr>
            <p:cNvPr id="527" name="组合 526">
              <a:extLst>
                <a:ext uri="{FF2B5EF4-FFF2-40B4-BE49-F238E27FC236}">
                  <a16:creationId xmlns:a16="http://schemas.microsoft.com/office/drawing/2014/main" id="{04B8DA8C-88CE-4F66-A26A-BCB41C318861}"/>
                </a:ext>
              </a:extLst>
            </p:cNvPr>
            <p:cNvGrpSpPr/>
            <p:nvPr/>
          </p:nvGrpSpPr>
          <p:grpSpPr>
            <a:xfrm>
              <a:off x="3923792" y="4046141"/>
              <a:ext cx="4710113" cy="534987"/>
              <a:chOff x="3923792" y="3969748"/>
              <a:chExt cx="4710113" cy="534987"/>
            </a:xfrm>
          </p:grpSpPr>
          <p:sp>
            <p:nvSpPr>
              <p:cNvPr id="528" name="文本框 126">
                <a:extLst>
                  <a:ext uri="{FF2B5EF4-FFF2-40B4-BE49-F238E27FC236}">
                    <a16:creationId xmlns:a16="http://schemas.microsoft.com/office/drawing/2014/main" id="{AC4111AA-D3B0-4B5B-88D2-9F02478D3137}"/>
                  </a:ext>
                </a:extLst>
              </p:cNvPr>
              <p:cNvSpPr txBox="1">
                <a:spLocks noChangeArrowheads="1"/>
              </p:cNvSpPr>
              <p:nvPr>
                <p:custDataLst>
                  <p:tags r:id="rId11"/>
                </p:custDataLst>
              </p:nvPr>
            </p:nvSpPr>
            <p:spPr bwMode="auto">
              <a:xfrm>
                <a:off x="4571492" y="4002700"/>
                <a:ext cx="40417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Conclusion</a:t>
                </a:r>
              </a:p>
            </p:txBody>
          </p:sp>
          <p:sp>
            <p:nvSpPr>
              <p:cNvPr id="529" name="矩形 528">
                <a:extLst>
                  <a:ext uri="{FF2B5EF4-FFF2-40B4-BE49-F238E27FC236}">
                    <a16:creationId xmlns:a16="http://schemas.microsoft.com/office/drawing/2014/main" id="{22B8483A-1D6E-4779-B1D3-F24E06B0E491}"/>
                  </a:ext>
                </a:extLst>
              </p:cNvPr>
              <p:cNvSpPr/>
              <p:nvPr>
                <p:custDataLst>
                  <p:tags r:id="rId12"/>
                </p:custDataLst>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530" name="直接连接符 529">
                <a:extLst>
                  <a:ext uri="{FF2B5EF4-FFF2-40B4-BE49-F238E27FC236}">
                    <a16:creationId xmlns:a16="http://schemas.microsoft.com/office/drawing/2014/main" id="{DBFB00E9-F273-402D-A99F-D71B8AB1FEB1}"/>
                  </a:ext>
                </a:extLst>
              </p:cNvPr>
              <p:cNvCxnSpPr/>
              <p:nvPr>
                <p:custDataLst>
                  <p:tags r:id="rId13"/>
                </p:custDataLst>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31" name="Freeform 306">
                <a:extLst>
                  <a:ext uri="{FF2B5EF4-FFF2-40B4-BE49-F238E27FC236}">
                    <a16:creationId xmlns:a16="http://schemas.microsoft.com/office/drawing/2014/main" id="{298BC56F-2B34-4573-B9AA-8E7FD94246C3}"/>
                  </a:ext>
                </a:extLst>
              </p:cNvPr>
              <p:cNvSpPr>
                <a:spLocks noEditPoints="1"/>
              </p:cNvSpPr>
              <p:nvPr>
                <p:custDataLst>
                  <p:tags r:id="rId14"/>
                </p:custDataLst>
              </p:nvPr>
            </p:nvSpPr>
            <p:spPr bwMode="auto">
              <a:xfrm>
                <a:off x="4061905" y="4028951"/>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chemeClr val="bg2">
                  <a:lumMod val="90000"/>
                </a:schemeClr>
              </a:solidFill>
              <a:ln>
                <a:noFill/>
              </a:ln>
            </p:spPr>
            <p:txBody>
              <a:bodyPr/>
              <a:lstStyle/>
              <a:p>
                <a:pPr>
                  <a:defRPr/>
                </a:pPr>
                <a:endParaRPr lang="zh-CN" altLang="en-US" b="1">
                  <a:solidFill>
                    <a:prstClr val="black"/>
                  </a:solidFill>
                </a:endParaRPr>
              </a:p>
            </p:txBody>
          </p:sp>
        </p:grpSp>
      </p:grpSp>
      <p:grpSp>
        <p:nvGrpSpPr>
          <p:cNvPr id="534" name="组合 533">
            <a:extLst>
              <a:ext uri="{FF2B5EF4-FFF2-40B4-BE49-F238E27FC236}">
                <a16:creationId xmlns:a16="http://schemas.microsoft.com/office/drawing/2014/main" id="{0175A34B-BDC0-4B2F-9161-49DF63DE2C3E}"/>
              </a:ext>
            </a:extLst>
          </p:cNvPr>
          <p:cNvGrpSpPr/>
          <p:nvPr>
            <p:custDataLst>
              <p:tags r:id="rId4"/>
            </p:custDataLst>
          </p:nvPr>
        </p:nvGrpSpPr>
        <p:grpSpPr>
          <a:xfrm>
            <a:off x="4517645" y="2868283"/>
            <a:ext cx="5370513" cy="534987"/>
            <a:chOff x="3275856" y="2348880"/>
            <a:chExt cx="5370513" cy="534987"/>
          </a:xfrm>
        </p:grpSpPr>
        <p:grpSp>
          <p:nvGrpSpPr>
            <p:cNvPr id="535" name="组合 534">
              <a:extLst>
                <a:ext uri="{FF2B5EF4-FFF2-40B4-BE49-F238E27FC236}">
                  <a16:creationId xmlns:a16="http://schemas.microsoft.com/office/drawing/2014/main" id="{B1BD14E7-09FB-415A-8106-72A17E16AD8C}"/>
                </a:ext>
              </a:extLst>
            </p:cNvPr>
            <p:cNvGrpSpPr/>
            <p:nvPr/>
          </p:nvGrpSpPr>
          <p:grpSpPr>
            <a:xfrm>
              <a:off x="3275856" y="2348880"/>
              <a:ext cx="689474" cy="534987"/>
              <a:chOff x="3275856" y="2407756"/>
              <a:chExt cx="689474" cy="534987"/>
            </a:xfrm>
          </p:grpSpPr>
          <p:sp>
            <p:nvSpPr>
              <p:cNvPr id="541" name="矩形 540">
                <a:extLst>
                  <a:ext uri="{FF2B5EF4-FFF2-40B4-BE49-F238E27FC236}">
                    <a16:creationId xmlns:a16="http://schemas.microsoft.com/office/drawing/2014/main" id="{79B45DDA-D399-4C5D-88A9-21BE3E793D65}"/>
                  </a:ext>
                </a:extLst>
              </p:cNvPr>
              <p:cNvSpPr/>
              <p:nvPr>
                <p:custDataLst>
                  <p:tags r:id="rId9"/>
                </p:custDataLst>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42" name="文本框 78">
                <a:extLst>
                  <a:ext uri="{FF2B5EF4-FFF2-40B4-BE49-F238E27FC236}">
                    <a16:creationId xmlns:a16="http://schemas.microsoft.com/office/drawing/2014/main" id="{188CC224-E380-4AA3-97AF-10667293B89F}"/>
                  </a:ext>
                </a:extLst>
              </p:cNvPr>
              <p:cNvSpPr txBox="1">
                <a:spLocks noChangeArrowheads="1"/>
              </p:cNvSpPr>
              <p:nvPr>
                <p:custDataLst>
                  <p:tags r:id="rId10"/>
                </p:custDataLst>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02</a:t>
                </a:r>
                <a:endParaRPr lang="zh-CN" altLang="en-US" sz="2700" dirty="0">
                  <a:solidFill>
                    <a:schemeClr val="bg2">
                      <a:lumMod val="90000"/>
                    </a:schemeClr>
                  </a:solidFill>
                  <a:latin typeface="Impact" panose="020B0806030902050204" pitchFamily="34" charset="0"/>
                </a:endParaRPr>
              </a:p>
            </p:txBody>
          </p:sp>
        </p:grpSp>
        <p:grpSp>
          <p:nvGrpSpPr>
            <p:cNvPr id="536" name="组合 535">
              <a:extLst>
                <a:ext uri="{FF2B5EF4-FFF2-40B4-BE49-F238E27FC236}">
                  <a16:creationId xmlns:a16="http://schemas.microsoft.com/office/drawing/2014/main" id="{1BA57E98-FEDB-43F7-A470-C072DCA8281F}"/>
                </a:ext>
              </a:extLst>
            </p:cNvPr>
            <p:cNvGrpSpPr/>
            <p:nvPr/>
          </p:nvGrpSpPr>
          <p:grpSpPr>
            <a:xfrm>
              <a:off x="3937844" y="2348880"/>
              <a:ext cx="4708525" cy="534987"/>
              <a:chOff x="3937844" y="2407756"/>
              <a:chExt cx="4708525" cy="534987"/>
            </a:xfrm>
          </p:grpSpPr>
          <p:sp>
            <p:nvSpPr>
              <p:cNvPr id="537" name="文本框 73">
                <a:extLst>
                  <a:ext uri="{FF2B5EF4-FFF2-40B4-BE49-F238E27FC236}">
                    <a16:creationId xmlns:a16="http://schemas.microsoft.com/office/drawing/2014/main" id="{B0D290E4-AE9D-4DDE-9883-0EADCD066FFE}"/>
                  </a:ext>
                </a:extLst>
              </p:cNvPr>
              <p:cNvSpPr txBox="1">
                <a:spLocks noChangeArrowheads="1"/>
              </p:cNvSpPr>
              <p:nvPr>
                <p:custDataLst>
                  <p:tags r:id="rId5"/>
                </p:custDataLst>
              </p:nvPr>
            </p:nvSpPr>
            <p:spPr bwMode="auto">
              <a:xfrm>
                <a:off x="5326034" y="2449079"/>
                <a:ext cx="2499719"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sym typeface="+mn-ea"/>
                  </a:rPr>
                  <a:t>Method Design</a:t>
                </a:r>
                <a:endParaRPr lang="en-US" altLang="zh-CN" sz="2400" b="1" dirty="0">
                  <a:solidFill>
                    <a:schemeClr val="bg2">
                      <a:lumMod val="90000"/>
                    </a:schemeClr>
                  </a:solidFill>
                  <a:latin typeface="Times New Roman" panose="02020603050405020304" pitchFamily="18" charset="0"/>
                  <a:ea typeface="微软雅黑" panose="020B0503020204020204" charset="-122"/>
                </a:endParaRPr>
              </a:p>
            </p:txBody>
          </p:sp>
          <p:sp>
            <p:nvSpPr>
              <p:cNvPr id="538" name="矩形 537">
                <a:extLst>
                  <a:ext uri="{FF2B5EF4-FFF2-40B4-BE49-F238E27FC236}">
                    <a16:creationId xmlns:a16="http://schemas.microsoft.com/office/drawing/2014/main" id="{7098D5A6-8EA7-45F2-BAEC-EE8F975AD253}"/>
                  </a:ext>
                </a:extLst>
              </p:cNvPr>
              <p:cNvSpPr/>
              <p:nvPr>
                <p:custDataLst>
                  <p:tags r:id="rId6"/>
                </p:custDataLst>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539" name="直接连接符 538">
                <a:extLst>
                  <a:ext uri="{FF2B5EF4-FFF2-40B4-BE49-F238E27FC236}">
                    <a16:creationId xmlns:a16="http://schemas.microsoft.com/office/drawing/2014/main" id="{BBA5EAED-0674-419A-89C1-679D1D85F1EA}"/>
                  </a:ext>
                </a:extLst>
              </p:cNvPr>
              <p:cNvCxnSpPr/>
              <p:nvPr>
                <p:custDataLst>
                  <p:tags r:id="rId7"/>
                </p:custDataLst>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40" name="Freeform 30">
                <a:extLst>
                  <a:ext uri="{FF2B5EF4-FFF2-40B4-BE49-F238E27FC236}">
                    <a16:creationId xmlns:a16="http://schemas.microsoft.com/office/drawing/2014/main" id="{6E71CFC7-C54A-4EE2-931F-62EBB9B6BE18}"/>
                  </a:ext>
                </a:extLst>
              </p:cNvPr>
              <p:cNvSpPr>
                <a:spLocks noEditPoints="1"/>
              </p:cNvSpPr>
              <p:nvPr>
                <p:custDataLst>
                  <p:tags r:id="rId8"/>
                </p:custDataLst>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chemeClr val="bg2">
                  <a:lumMod val="90000"/>
                </a:schemeClr>
              </a:solidFill>
              <a:ln>
                <a:noFill/>
              </a:ln>
            </p:spPr>
            <p:txBody>
              <a:bodyPr/>
              <a:lstStyle/>
              <a:p>
                <a:pPr>
                  <a:defRPr/>
                </a:pPr>
                <a:endParaRPr lang="zh-CN" altLang="en-US" b="1" dirty="0">
                  <a:solidFill>
                    <a:prstClr val="black"/>
                  </a:solidFill>
                </a:endParaRPr>
              </a:p>
            </p:txBody>
          </p:sp>
        </p:grpSp>
      </p:grpSp>
    </p:spTree>
    <p:extLst>
      <p:ext uri="{BB962C8B-B14F-4D97-AF65-F5344CB8AC3E}">
        <p14:creationId xmlns:p14="http://schemas.microsoft.com/office/powerpoint/2010/main" val="1579139809"/>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3810" y="1"/>
            <a:ext cx="1218819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nvSpPr>
        <p:spPr>
          <a:xfrm>
            <a:off x="120000" y="31704"/>
            <a:ext cx="4914152"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Problem Description </a:t>
            </a:r>
          </a:p>
        </p:txBody>
      </p:sp>
      <p:sp>
        <p:nvSpPr>
          <p:cNvPr id="8" name="文本框 7"/>
          <p:cNvSpPr txBox="1"/>
          <p:nvPr/>
        </p:nvSpPr>
        <p:spPr>
          <a:xfrm>
            <a:off x="194275" y="1330220"/>
            <a:ext cx="11805725" cy="4197559"/>
          </a:xfrm>
          <a:prstGeom prst="rect">
            <a:avLst/>
          </a:prstGeom>
          <a:noFill/>
          <a:ln>
            <a:solidFill>
              <a:srgbClr val="0174AB"/>
            </a:solidFill>
          </a:ln>
        </p:spPr>
        <p:txBody>
          <a:bodyPr wrap="square" rtlCol="0">
            <a:spAutoFit/>
          </a:bodyPr>
          <a:lstStyle/>
          <a:p>
            <a:pPr marL="285750" indent="-285750">
              <a:lnSpc>
                <a:spcPct val="150000"/>
              </a:lnSpc>
              <a:buFont typeface="Arial" panose="020B0604020202020204" pitchFamily="34" charset="0"/>
              <a:buChar char="•"/>
            </a:pPr>
            <a:r>
              <a:rPr lang="en-US" altLang="zh-CN" b="1" dirty="0">
                <a:latin typeface="Times New Roman" panose="02020603050405020304" pitchFamily="18" charset="0"/>
                <a:ea typeface="微软雅黑" panose="020B0503020204020204" charset="-122"/>
                <a:cs typeface="Times New Roman" panose="02020603050405020304" pitchFamily="18" charset="0"/>
              </a:rPr>
              <a:t>Dynamic scheduling for FJSP</a:t>
            </a:r>
            <a:endParaRPr lang="en-US" altLang="zh-CN" sz="1800" b="1" dirty="0">
              <a:latin typeface="Times New Roman" panose="02020603050405020304" pitchFamily="18" charset="0"/>
              <a:ea typeface="微软雅黑" panose="020B0503020204020204" charset="-122"/>
              <a:cs typeface="Times New Roman" panose="02020603050405020304" pitchFamily="18" charset="0"/>
            </a:endParaRPr>
          </a:p>
          <a:p>
            <a:pPr indent="457200">
              <a:lnSpc>
                <a:spcPct val="150000"/>
              </a:lnSpc>
            </a:pPr>
            <a:r>
              <a:rPr lang="en-US" altLang="zh-CN" dirty="0">
                <a:latin typeface="Times New Roman" panose="02020603050405020304" pitchFamily="18" charset="0"/>
                <a:cs typeface="Times New Roman" panose="02020603050405020304" pitchFamily="18" charset="0"/>
              </a:rPr>
              <a:t>This study proposes a method using the Deep Deterministic Policy Gradient (DDPG) algorithm to optimize scheduling decisions under dynamic conditions, focusing on minimizing mean tardiness. The approach aggregates Single Dispatching Rules (SDRs) with continuous weights, creating a composite rule space for greater adaptability.</a:t>
            </a:r>
          </a:p>
          <a:p>
            <a:pPr marL="285750" indent="-285750">
              <a:lnSpc>
                <a:spcPct val="150000"/>
              </a:lnSpc>
              <a:buFont typeface="Arial" panose="020B0604020202020204" pitchFamily="34" charset="0"/>
              <a:buChar char="•"/>
            </a:pPr>
            <a:r>
              <a:rPr lang="en-US" altLang="zh-CN" b="1" dirty="0">
                <a:latin typeface="Times New Roman" panose="02020603050405020304" pitchFamily="18" charset="0"/>
                <a:ea typeface="微软雅黑" panose="020B0503020204020204" charset="-122"/>
                <a:cs typeface="Times New Roman" panose="02020603050405020304" pitchFamily="18" charset="0"/>
              </a:rPr>
              <a:t>Challenge</a:t>
            </a:r>
          </a:p>
          <a:p>
            <a:pPr indent="457200">
              <a:lnSpc>
                <a:spcPct val="150000"/>
              </a:lnSpc>
            </a:pPr>
            <a:r>
              <a:rPr lang="en-US" altLang="zh-CN" dirty="0">
                <a:latin typeface="Times New Roman" panose="02020603050405020304" pitchFamily="18" charset="0"/>
                <a:cs typeface="Times New Roman" panose="02020603050405020304" pitchFamily="18" charset="0"/>
              </a:rPr>
              <a:t>Traditional SDRs perform inconsistently under dynamic conditions.</a:t>
            </a:r>
          </a:p>
          <a:p>
            <a:pPr indent="457200">
              <a:lnSpc>
                <a:spcPct val="150000"/>
              </a:lnSpc>
            </a:pPr>
            <a:r>
              <a:rPr lang="en-US" altLang="zh-CN" dirty="0">
                <a:latin typeface="Times New Roman" panose="02020603050405020304" pitchFamily="18" charset="0"/>
                <a:cs typeface="Times New Roman" panose="02020603050405020304" pitchFamily="18" charset="0"/>
              </a:rPr>
              <a:t>Discrete action spaces in existing methods (e.g., DQN) limit adaptability. </a:t>
            </a:r>
            <a:endParaRPr lang="en-US" altLang="zh-CN" b="1" dirty="0">
              <a:latin typeface="Times New Roman" panose="02020603050405020304" pitchFamily="18" charset="0"/>
              <a:ea typeface="微软雅黑" panose="020B0503020204020204" charset="-122"/>
              <a:cs typeface="Times New Roman" panose="02020603050405020304" pitchFamily="18" charset="0"/>
            </a:endParaRPr>
          </a:p>
          <a:p>
            <a:pPr marL="285750" indent="-285750">
              <a:lnSpc>
                <a:spcPct val="150000"/>
              </a:lnSpc>
              <a:buFont typeface="Arial" panose="020B0604020202020204" pitchFamily="34" charset="0"/>
              <a:buChar char="•"/>
            </a:pPr>
            <a:r>
              <a:rPr lang="en-US" altLang="zh-CN" sz="1800" b="1" dirty="0">
                <a:latin typeface="Times New Roman" panose="02020603050405020304" pitchFamily="18" charset="0"/>
                <a:ea typeface="微软雅黑" panose="020B0503020204020204" charset="-122"/>
                <a:cs typeface="Times New Roman" panose="02020603050405020304" pitchFamily="18" charset="0"/>
              </a:rPr>
              <a:t>Method</a:t>
            </a:r>
          </a:p>
          <a:p>
            <a:pPr indent="457200">
              <a:lnSpc>
                <a:spcPct val="150000"/>
              </a:lnSpc>
            </a:pPr>
            <a:r>
              <a:rPr lang="en-US" altLang="zh-CN" dirty="0">
                <a:latin typeface="Times New Roman" panose="02020603050405020304" pitchFamily="18" charset="0"/>
                <a:cs typeface="Times New Roman" panose="02020603050405020304" pitchFamily="18" charset="0"/>
              </a:rPr>
              <a:t>Composite scheduling actions combine machine selection and operation sequencing with continuous weight-based SDRs.</a:t>
            </a:r>
          </a:p>
          <a:p>
            <a:pPr indent="457200">
              <a:lnSpc>
                <a:spcPct val="150000"/>
              </a:lnSpc>
            </a:pPr>
            <a:r>
              <a:rPr lang="en-US" altLang="zh-CN" dirty="0">
                <a:latin typeface="Times New Roman" panose="02020603050405020304" pitchFamily="18" charset="0"/>
                <a:cs typeface="Times New Roman" panose="02020603050405020304" pitchFamily="18" charset="0"/>
              </a:rPr>
              <a:t>A reward function based on mean tardiness guides decision-making.</a:t>
            </a:r>
          </a:p>
        </p:txBody>
      </p:sp>
      <p:grpSp>
        <p:nvGrpSpPr>
          <p:cNvPr id="12" name="组合 11">
            <a:extLst>
              <a:ext uri="{FF2B5EF4-FFF2-40B4-BE49-F238E27FC236}">
                <a16:creationId xmlns:a16="http://schemas.microsoft.com/office/drawing/2014/main" id="{B3D504FC-B94B-34A9-C57E-EABA3BB588B1}"/>
              </a:ext>
            </a:extLst>
          </p:cNvPr>
          <p:cNvGrpSpPr/>
          <p:nvPr/>
        </p:nvGrpSpPr>
        <p:grpSpPr>
          <a:xfrm>
            <a:off x="-1" y="6553200"/>
            <a:ext cx="12192001" cy="304800"/>
            <a:chOff x="0" y="6569404"/>
            <a:chExt cx="9144000" cy="288000"/>
          </a:xfrm>
        </p:grpSpPr>
        <p:sp>
          <p:nvSpPr>
            <p:cNvPr id="13" name="矩形 12">
              <a:extLst>
                <a:ext uri="{FF2B5EF4-FFF2-40B4-BE49-F238E27FC236}">
                  <a16:creationId xmlns:a16="http://schemas.microsoft.com/office/drawing/2014/main" id="{0C6BBDF2-F269-B403-47CD-29FA3778789F}"/>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4" name="矩形 13">
              <a:extLst>
                <a:ext uri="{FF2B5EF4-FFF2-40B4-BE49-F238E27FC236}">
                  <a16:creationId xmlns:a16="http://schemas.microsoft.com/office/drawing/2014/main" id="{3D2E518D-2FCF-7337-53FF-CB9051F6AB3E}"/>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5" name="灯片编号占位符 5">
            <a:extLst>
              <a:ext uri="{FF2B5EF4-FFF2-40B4-BE49-F238E27FC236}">
                <a16:creationId xmlns:a16="http://schemas.microsoft.com/office/drawing/2014/main" id="{825F8F2F-6559-7B21-D188-FDF2FAD27ABC}"/>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36</a:t>
            </a:fld>
            <a:endParaRPr lang="zh-HK" altLang="en-US" sz="1600" dirty="0">
              <a:solidFill>
                <a:schemeClr val="bg1"/>
              </a:solidFill>
            </a:endParaRPr>
          </a:p>
        </p:txBody>
      </p:sp>
    </p:spTree>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8FB0D72E-457E-9C06-2C62-E71E28E6B686}"/>
              </a:ext>
            </a:extLst>
          </p:cNvPr>
          <p:cNvGrpSpPr/>
          <p:nvPr/>
        </p:nvGrpSpPr>
        <p:grpSpPr>
          <a:xfrm>
            <a:off x="-1" y="6553200"/>
            <a:ext cx="12192001" cy="304800"/>
            <a:chOff x="0" y="6569404"/>
            <a:chExt cx="9144000" cy="288000"/>
          </a:xfrm>
        </p:grpSpPr>
        <p:sp>
          <p:nvSpPr>
            <p:cNvPr id="4" name="矩形 3">
              <a:extLst>
                <a:ext uri="{FF2B5EF4-FFF2-40B4-BE49-F238E27FC236}">
                  <a16:creationId xmlns:a16="http://schemas.microsoft.com/office/drawing/2014/main" id="{CC340ECA-4089-9826-5C91-D07FFEAA5781}"/>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5" name="矩形 4">
              <a:extLst>
                <a:ext uri="{FF2B5EF4-FFF2-40B4-BE49-F238E27FC236}">
                  <a16:creationId xmlns:a16="http://schemas.microsoft.com/office/drawing/2014/main" id="{DD9F51C0-1ACD-5028-2033-DAF07B9362C5}"/>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6" name="灯片编号占位符 5">
            <a:extLst>
              <a:ext uri="{FF2B5EF4-FFF2-40B4-BE49-F238E27FC236}">
                <a16:creationId xmlns:a16="http://schemas.microsoft.com/office/drawing/2014/main" id="{FC92BE74-AC5C-18C2-3B79-8542FC4C0B20}"/>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37</a:t>
            </a:fld>
            <a:endParaRPr lang="zh-HK" altLang="en-US" sz="1600" dirty="0">
              <a:solidFill>
                <a:schemeClr val="bg1"/>
              </a:solidFill>
            </a:endParaRPr>
          </a:p>
        </p:txBody>
      </p:sp>
      <p:pic>
        <p:nvPicPr>
          <p:cNvPr id="7" name="图片 6">
            <a:extLst>
              <a:ext uri="{FF2B5EF4-FFF2-40B4-BE49-F238E27FC236}">
                <a16:creationId xmlns:a16="http://schemas.microsoft.com/office/drawing/2014/main" id="{98044630-4AFA-1AFF-86C6-56E24AB9DF1E}"/>
              </a:ext>
            </a:extLst>
          </p:cNvPr>
          <p:cNvPicPr>
            <a:picLocks noChangeAspect="1"/>
          </p:cNvPicPr>
          <p:nvPr/>
        </p:nvPicPr>
        <p:blipFill>
          <a:blip r:embed="rId31" cstate="print">
            <a:clrChange>
              <a:clrFrom>
                <a:srgbClr val="FFFFFF"/>
              </a:clrFrom>
              <a:clrTo>
                <a:srgbClr val="FFFFFF">
                  <a:alpha val="0"/>
                </a:srgbClr>
              </a:clrTo>
            </a:clrChange>
            <a:extLst>
              <a:ext uri="{BEBA8EAE-BF5A-486C-A8C5-ECC9F3942E4B}">
                <a14:imgProps xmlns:a14="http://schemas.microsoft.com/office/drawing/2010/main">
                  <a14:imgLayer r:embed="rId32">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grpSp>
        <p:nvGrpSpPr>
          <p:cNvPr id="55" name="组合 18">
            <a:extLst>
              <a:ext uri="{FF2B5EF4-FFF2-40B4-BE49-F238E27FC236}">
                <a16:creationId xmlns:a16="http://schemas.microsoft.com/office/drawing/2014/main" id="{0F82D52C-F6C0-4AFC-8CAE-ADC1D9BD9817}"/>
              </a:ext>
            </a:extLst>
          </p:cNvPr>
          <p:cNvGrpSpPr/>
          <p:nvPr/>
        </p:nvGrpSpPr>
        <p:grpSpPr bwMode="auto">
          <a:xfrm>
            <a:off x="2409457" y="2650330"/>
            <a:ext cx="1505450" cy="1479472"/>
            <a:chOff x="1709739" y="2636838"/>
            <a:chExt cx="1590160" cy="1584325"/>
          </a:xfrm>
          <a:solidFill>
            <a:srgbClr val="044875"/>
          </a:solidFill>
        </p:grpSpPr>
        <p:sp>
          <p:nvSpPr>
            <p:cNvPr id="59" name="Freeform 6">
              <a:extLst>
                <a:ext uri="{FF2B5EF4-FFF2-40B4-BE49-F238E27FC236}">
                  <a16:creationId xmlns:a16="http://schemas.microsoft.com/office/drawing/2014/main" id="{94F52977-7D3F-4CD8-9020-4BD991209C4E}"/>
                </a:ext>
              </a:extLst>
            </p:cNvPr>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3" name="Freeform 7">
              <a:extLst>
                <a:ext uri="{FF2B5EF4-FFF2-40B4-BE49-F238E27FC236}">
                  <a16:creationId xmlns:a16="http://schemas.microsoft.com/office/drawing/2014/main" id="{34C17D31-FC94-4792-8327-91DBC9423172}"/>
                </a:ext>
              </a:extLst>
            </p:cNvPr>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6" name="Freeform 8">
              <a:extLst>
                <a:ext uri="{FF2B5EF4-FFF2-40B4-BE49-F238E27FC236}">
                  <a16:creationId xmlns:a16="http://schemas.microsoft.com/office/drawing/2014/main" id="{179AD212-3DC7-4842-8DBF-923E6D177812}"/>
                </a:ext>
              </a:extLst>
            </p:cNvPr>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7" name="Freeform 9">
              <a:extLst>
                <a:ext uri="{FF2B5EF4-FFF2-40B4-BE49-F238E27FC236}">
                  <a16:creationId xmlns:a16="http://schemas.microsoft.com/office/drawing/2014/main" id="{28E72CCB-C2A0-4D6C-95E1-84C959FA85F9}"/>
                </a:ext>
              </a:extLst>
            </p:cNvPr>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8" name="Freeform 10">
              <a:extLst>
                <a:ext uri="{FF2B5EF4-FFF2-40B4-BE49-F238E27FC236}">
                  <a16:creationId xmlns:a16="http://schemas.microsoft.com/office/drawing/2014/main" id="{C6B47A17-BD05-4A83-A794-3AA5422D5C5A}"/>
                </a:ext>
              </a:extLst>
            </p:cNvPr>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9" name="Freeform 11">
              <a:extLst>
                <a:ext uri="{FF2B5EF4-FFF2-40B4-BE49-F238E27FC236}">
                  <a16:creationId xmlns:a16="http://schemas.microsoft.com/office/drawing/2014/main" id="{738B0A14-742B-4272-8684-7C1305260D33}"/>
                </a:ext>
              </a:extLst>
            </p:cNvPr>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0" name="Freeform 12">
              <a:extLst>
                <a:ext uri="{FF2B5EF4-FFF2-40B4-BE49-F238E27FC236}">
                  <a16:creationId xmlns:a16="http://schemas.microsoft.com/office/drawing/2014/main" id="{26B9E863-86FF-4894-B20A-28DE94E405CB}"/>
                </a:ext>
              </a:extLst>
            </p:cNvPr>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1" name="Freeform 13">
              <a:extLst>
                <a:ext uri="{FF2B5EF4-FFF2-40B4-BE49-F238E27FC236}">
                  <a16:creationId xmlns:a16="http://schemas.microsoft.com/office/drawing/2014/main" id="{5205E6C5-9099-44C2-9517-FA58BCEA094C}"/>
                </a:ext>
              </a:extLst>
            </p:cNvPr>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2" name="Freeform 14">
              <a:extLst>
                <a:ext uri="{FF2B5EF4-FFF2-40B4-BE49-F238E27FC236}">
                  <a16:creationId xmlns:a16="http://schemas.microsoft.com/office/drawing/2014/main" id="{991E2DD9-E65F-44BE-A9D1-1D99BA7D9C68}"/>
                </a:ext>
              </a:extLst>
            </p:cNvPr>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grpSp>
      <p:sp>
        <p:nvSpPr>
          <p:cNvPr id="73" name="文本框 72">
            <a:extLst>
              <a:ext uri="{FF2B5EF4-FFF2-40B4-BE49-F238E27FC236}">
                <a16:creationId xmlns:a16="http://schemas.microsoft.com/office/drawing/2014/main" id="{6C66DD8C-9F98-4D97-AE05-2502D5DD3ECE}"/>
              </a:ext>
            </a:extLst>
          </p:cNvPr>
          <p:cNvSpPr txBox="1"/>
          <p:nvPr/>
        </p:nvSpPr>
        <p:spPr bwMode="auto">
          <a:xfrm>
            <a:off x="2135561" y="4129802"/>
            <a:ext cx="2054225" cy="523334"/>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Contents</a:t>
            </a:r>
            <a:endParaRPr lang="zh-HK" altLang="en-US"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grpSp>
        <p:nvGrpSpPr>
          <p:cNvPr id="74" name="组合 73">
            <a:extLst>
              <a:ext uri="{FF2B5EF4-FFF2-40B4-BE49-F238E27FC236}">
                <a16:creationId xmlns:a16="http://schemas.microsoft.com/office/drawing/2014/main" id="{B1F6A8BA-4B04-437D-9335-609338409BAC}"/>
              </a:ext>
            </a:extLst>
          </p:cNvPr>
          <p:cNvGrpSpPr/>
          <p:nvPr>
            <p:custDataLst>
              <p:tags r:id="rId1"/>
            </p:custDataLst>
          </p:nvPr>
        </p:nvGrpSpPr>
        <p:grpSpPr>
          <a:xfrm>
            <a:off x="4523741" y="2047924"/>
            <a:ext cx="5370513" cy="534987"/>
            <a:chOff x="3281952" y="1484784"/>
            <a:chExt cx="5370513" cy="534987"/>
          </a:xfrm>
        </p:grpSpPr>
        <p:grpSp>
          <p:nvGrpSpPr>
            <p:cNvPr id="75" name="组合 74">
              <a:extLst>
                <a:ext uri="{FF2B5EF4-FFF2-40B4-BE49-F238E27FC236}">
                  <a16:creationId xmlns:a16="http://schemas.microsoft.com/office/drawing/2014/main" id="{64ED1BB8-4C04-43ED-BB92-AC9ED2CF0C82}"/>
                </a:ext>
              </a:extLst>
            </p:cNvPr>
            <p:cNvGrpSpPr/>
            <p:nvPr/>
          </p:nvGrpSpPr>
          <p:grpSpPr>
            <a:xfrm>
              <a:off x="3943940" y="1484784"/>
              <a:ext cx="4708525" cy="534987"/>
              <a:chOff x="3943940" y="1626760"/>
              <a:chExt cx="4708525" cy="534987"/>
            </a:xfrm>
          </p:grpSpPr>
          <p:sp>
            <p:nvSpPr>
              <p:cNvPr id="79" name="Freeform 74">
                <a:extLst>
                  <a:ext uri="{FF2B5EF4-FFF2-40B4-BE49-F238E27FC236}">
                    <a16:creationId xmlns:a16="http://schemas.microsoft.com/office/drawing/2014/main" id="{CC70BC50-C439-41A4-82F3-198EF492906E}"/>
                  </a:ext>
                </a:extLst>
              </p:cNvPr>
              <p:cNvSpPr>
                <a:spLocks noEditPoints="1"/>
              </p:cNvSpPr>
              <p:nvPr>
                <p:custDataLst>
                  <p:tags r:id="rId25"/>
                </p:custDataLst>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chemeClr val="bg2">
                  <a:lumMod val="90000"/>
                </a:schemeClr>
              </a:solidFill>
              <a:ln>
                <a:noFill/>
              </a:ln>
            </p:spPr>
            <p:txBody>
              <a:bodyPr/>
              <a:lstStyle/>
              <a:p>
                <a:pPr>
                  <a:defRPr/>
                </a:pPr>
                <a:endParaRPr lang="zh-CN" altLang="en-US" b="1">
                  <a:solidFill>
                    <a:prstClr val="black"/>
                  </a:solidFill>
                </a:endParaRPr>
              </a:p>
            </p:txBody>
          </p:sp>
          <p:sp>
            <p:nvSpPr>
              <p:cNvPr id="80" name="文本框 20">
                <a:extLst>
                  <a:ext uri="{FF2B5EF4-FFF2-40B4-BE49-F238E27FC236}">
                    <a16:creationId xmlns:a16="http://schemas.microsoft.com/office/drawing/2014/main" id="{892A6CB2-8E97-43C9-B050-B53E6A327668}"/>
                  </a:ext>
                </a:extLst>
              </p:cNvPr>
              <p:cNvSpPr txBox="1">
                <a:spLocks noChangeArrowheads="1"/>
              </p:cNvSpPr>
              <p:nvPr>
                <p:custDataLst>
                  <p:tags r:id="rId26"/>
                </p:custDataLst>
              </p:nvPr>
            </p:nvSpPr>
            <p:spPr bwMode="auto">
              <a:xfrm>
                <a:off x="4599577" y="1648846"/>
                <a:ext cx="3989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Problem Description</a:t>
                </a:r>
                <a:endParaRPr lang="zh-CN" altLang="en-US" sz="2400" b="1" dirty="0">
                  <a:solidFill>
                    <a:schemeClr val="bg2">
                      <a:lumMod val="90000"/>
                    </a:schemeClr>
                  </a:solidFill>
                  <a:latin typeface="Times New Roman" panose="02020603050405020304" pitchFamily="18" charset="0"/>
                  <a:ea typeface="微软雅黑" panose="020B0503020204020204" charset="-122"/>
                </a:endParaRPr>
              </a:p>
            </p:txBody>
          </p:sp>
          <p:sp>
            <p:nvSpPr>
              <p:cNvPr id="81" name="矩形 80">
                <a:extLst>
                  <a:ext uri="{FF2B5EF4-FFF2-40B4-BE49-F238E27FC236}">
                    <a16:creationId xmlns:a16="http://schemas.microsoft.com/office/drawing/2014/main" id="{1DE279A7-AAF6-412E-85F4-DCBC5E38B09D}"/>
                  </a:ext>
                </a:extLst>
              </p:cNvPr>
              <p:cNvSpPr/>
              <p:nvPr>
                <p:custDataLst>
                  <p:tags r:id="rId27"/>
                </p:custDataLst>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82" name="直接连接符 81">
                <a:extLst>
                  <a:ext uri="{FF2B5EF4-FFF2-40B4-BE49-F238E27FC236}">
                    <a16:creationId xmlns:a16="http://schemas.microsoft.com/office/drawing/2014/main" id="{8E78F919-268B-42DC-8AC4-C19616C11FE4}"/>
                  </a:ext>
                </a:extLst>
              </p:cNvPr>
              <p:cNvCxnSpPr/>
              <p:nvPr>
                <p:custDataLst>
                  <p:tags r:id="rId28"/>
                </p:custDataLst>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76" name="组合 75">
              <a:extLst>
                <a:ext uri="{FF2B5EF4-FFF2-40B4-BE49-F238E27FC236}">
                  <a16:creationId xmlns:a16="http://schemas.microsoft.com/office/drawing/2014/main" id="{15C21C36-0FFF-46DF-8031-21A402A9E0E7}"/>
                </a:ext>
              </a:extLst>
            </p:cNvPr>
            <p:cNvGrpSpPr/>
            <p:nvPr/>
          </p:nvGrpSpPr>
          <p:grpSpPr>
            <a:xfrm>
              <a:off x="3281952" y="1484784"/>
              <a:ext cx="689642" cy="534987"/>
              <a:chOff x="3281952" y="1626760"/>
              <a:chExt cx="689642" cy="534987"/>
            </a:xfrm>
          </p:grpSpPr>
          <p:sp>
            <p:nvSpPr>
              <p:cNvPr id="77" name="矩形 76">
                <a:extLst>
                  <a:ext uri="{FF2B5EF4-FFF2-40B4-BE49-F238E27FC236}">
                    <a16:creationId xmlns:a16="http://schemas.microsoft.com/office/drawing/2014/main" id="{651F61DA-0BFF-413A-853C-342C301F4D9C}"/>
                  </a:ext>
                </a:extLst>
              </p:cNvPr>
              <p:cNvSpPr/>
              <p:nvPr>
                <p:custDataLst>
                  <p:tags r:id="rId23"/>
                </p:custDataLst>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78" name="文本框 18">
                <a:extLst>
                  <a:ext uri="{FF2B5EF4-FFF2-40B4-BE49-F238E27FC236}">
                    <a16:creationId xmlns:a16="http://schemas.microsoft.com/office/drawing/2014/main" id="{C8092928-AB26-4DF3-8F9B-2DBE704919ED}"/>
                  </a:ext>
                </a:extLst>
              </p:cNvPr>
              <p:cNvSpPr txBox="1">
                <a:spLocks noChangeArrowheads="1"/>
              </p:cNvSpPr>
              <p:nvPr>
                <p:custDataLst>
                  <p:tags r:id="rId24"/>
                </p:custDataLst>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01</a:t>
                </a:r>
                <a:endParaRPr lang="zh-CN" altLang="en-US" sz="2700" dirty="0">
                  <a:solidFill>
                    <a:schemeClr val="bg2">
                      <a:lumMod val="90000"/>
                    </a:schemeClr>
                  </a:solidFill>
                  <a:latin typeface="Impact" panose="020B0806030902050204" pitchFamily="34" charset="0"/>
                </a:endParaRPr>
              </a:p>
            </p:txBody>
          </p:sp>
        </p:grpSp>
      </p:grpSp>
      <p:grpSp>
        <p:nvGrpSpPr>
          <p:cNvPr id="83" name="组合 82">
            <a:extLst>
              <a:ext uri="{FF2B5EF4-FFF2-40B4-BE49-F238E27FC236}">
                <a16:creationId xmlns:a16="http://schemas.microsoft.com/office/drawing/2014/main" id="{A8300395-0A39-4501-B68A-8E29FA7D4F90}"/>
              </a:ext>
            </a:extLst>
          </p:cNvPr>
          <p:cNvGrpSpPr/>
          <p:nvPr>
            <p:custDataLst>
              <p:tags r:id="rId2"/>
            </p:custDataLst>
          </p:nvPr>
        </p:nvGrpSpPr>
        <p:grpSpPr>
          <a:xfrm>
            <a:off x="4503593" y="3688642"/>
            <a:ext cx="5372100" cy="534987"/>
            <a:chOff x="3261805" y="3188752"/>
            <a:chExt cx="5372100" cy="534987"/>
          </a:xfrm>
        </p:grpSpPr>
        <p:grpSp>
          <p:nvGrpSpPr>
            <p:cNvPr id="84" name="组合 83">
              <a:extLst>
                <a:ext uri="{FF2B5EF4-FFF2-40B4-BE49-F238E27FC236}">
                  <a16:creationId xmlns:a16="http://schemas.microsoft.com/office/drawing/2014/main" id="{B7C17D15-2E7E-449C-81CB-0BBB227347D1}"/>
                </a:ext>
              </a:extLst>
            </p:cNvPr>
            <p:cNvGrpSpPr/>
            <p:nvPr/>
          </p:nvGrpSpPr>
          <p:grpSpPr>
            <a:xfrm>
              <a:off x="3261805" y="3188752"/>
              <a:ext cx="689593" cy="534987"/>
              <a:chOff x="3261805" y="3188752"/>
              <a:chExt cx="689593" cy="534987"/>
            </a:xfrm>
          </p:grpSpPr>
          <p:sp>
            <p:nvSpPr>
              <p:cNvPr id="100" name="矩形 99">
                <a:extLst>
                  <a:ext uri="{FF2B5EF4-FFF2-40B4-BE49-F238E27FC236}">
                    <a16:creationId xmlns:a16="http://schemas.microsoft.com/office/drawing/2014/main" id="{2A7E907C-0CDF-4564-9333-1A24526BA182}"/>
                  </a:ext>
                </a:extLst>
              </p:cNvPr>
              <p:cNvSpPr/>
              <p:nvPr>
                <p:custDataLst>
                  <p:tags r:id="rId21"/>
                </p:custDataLst>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01" name="文本框 86">
                <a:extLst>
                  <a:ext uri="{FF2B5EF4-FFF2-40B4-BE49-F238E27FC236}">
                    <a16:creationId xmlns:a16="http://schemas.microsoft.com/office/drawing/2014/main" id="{EA342509-A657-478D-BC26-C4A279A271BA}"/>
                  </a:ext>
                </a:extLst>
              </p:cNvPr>
              <p:cNvSpPr txBox="1">
                <a:spLocks noChangeArrowheads="1"/>
              </p:cNvSpPr>
              <p:nvPr>
                <p:custDataLst>
                  <p:tags r:id="rId22"/>
                </p:custDataLst>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03</a:t>
                </a:r>
                <a:endParaRPr lang="zh-CN" altLang="en-US" sz="2700" dirty="0">
                  <a:solidFill>
                    <a:schemeClr val="bg2">
                      <a:lumMod val="90000"/>
                    </a:schemeClr>
                  </a:solidFill>
                  <a:latin typeface="Impact" panose="020B0806030902050204" pitchFamily="34" charset="0"/>
                </a:endParaRPr>
              </a:p>
            </p:txBody>
          </p:sp>
        </p:grpSp>
        <p:grpSp>
          <p:nvGrpSpPr>
            <p:cNvPr id="85" name="组合 84">
              <a:extLst>
                <a:ext uri="{FF2B5EF4-FFF2-40B4-BE49-F238E27FC236}">
                  <a16:creationId xmlns:a16="http://schemas.microsoft.com/office/drawing/2014/main" id="{12D48083-A106-4461-A163-D21D6F839D5A}"/>
                </a:ext>
              </a:extLst>
            </p:cNvPr>
            <p:cNvGrpSpPr/>
            <p:nvPr/>
          </p:nvGrpSpPr>
          <p:grpSpPr>
            <a:xfrm>
              <a:off x="3923792" y="3188752"/>
              <a:ext cx="4710113" cy="534987"/>
              <a:chOff x="3923792" y="3188752"/>
              <a:chExt cx="4710113" cy="534987"/>
            </a:xfrm>
          </p:grpSpPr>
          <p:sp>
            <p:nvSpPr>
              <p:cNvPr id="87" name="文本框 81">
                <a:extLst>
                  <a:ext uri="{FF2B5EF4-FFF2-40B4-BE49-F238E27FC236}">
                    <a16:creationId xmlns:a16="http://schemas.microsoft.com/office/drawing/2014/main" id="{A51022DC-A596-42FC-86E1-B4E6970B3FB3}"/>
                  </a:ext>
                </a:extLst>
              </p:cNvPr>
              <p:cNvSpPr txBox="1">
                <a:spLocks noChangeArrowheads="1"/>
              </p:cNvSpPr>
              <p:nvPr>
                <p:custDataLst>
                  <p:tags r:id="rId17"/>
                </p:custDataLst>
              </p:nvPr>
            </p:nvSpPr>
            <p:spPr bwMode="auto">
              <a:xfrm>
                <a:off x="4876292" y="3235107"/>
                <a:ext cx="339852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sym typeface="+mn-ea"/>
                  </a:rPr>
                  <a:t>Experiment Results</a:t>
                </a:r>
                <a:endParaRPr lang="en-US" altLang="zh-CN" sz="2400" b="1" dirty="0">
                  <a:solidFill>
                    <a:schemeClr val="bg2">
                      <a:lumMod val="90000"/>
                    </a:schemeClr>
                  </a:solidFill>
                  <a:latin typeface="Times New Roman" panose="02020603050405020304" pitchFamily="18" charset="0"/>
                  <a:ea typeface="微软雅黑" panose="020B0503020204020204" charset="-122"/>
                </a:endParaRPr>
              </a:p>
            </p:txBody>
          </p:sp>
          <p:sp>
            <p:nvSpPr>
              <p:cNvPr id="91" name="矩形 90">
                <a:extLst>
                  <a:ext uri="{FF2B5EF4-FFF2-40B4-BE49-F238E27FC236}">
                    <a16:creationId xmlns:a16="http://schemas.microsoft.com/office/drawing/2014/main" id="{82ECC155-BFBC-4A56-BC57-F53576A95C71}"/>
                  </a:ext>
                </a:extLst>
              </p:cNvPr>
              <p:cNvSpPr/>
              <p:nvPr>
                <p:custDataLst>
                  <p:tags r:id="rId18"/>
                </p:custDataLst>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95" name="直接连接符 94">
                <a:extLst>
                  <a:ext uri="{FF2B5EF4-FFF2-40B4-BE49-F238E27FC236}">
                    <a16:creationId xmlns:a16="http://schemas.microsoft.com/office/drawing/2014/main" id="{473BBAFE-1FFC-420B-9B16-08B4AB5DF28C}"/>
                  </a:ext>
                </a:extLst>
              </p:cNvPr>
              <p:cNvCxnSpPr/>
              <p:nvPr>
                <p:custDataLst>
                  <p:tags r:id="rId19"/>
                </p:custDataLst>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9" name="Freeform 71">
                <a:extLst>
                  <a:ext uri="{FF2B5EF4-FFF2-40B4-BE49-F238E27FC236}">
                    <a16:creationId xmlns:a16="http://schemas.microsoft.com/office/drawing/2014/main" id="{636C5C65-C70F-491E-A7C2-F6BE3CE647D2}"/>
                  </a:ext>
                </a:extLst>
              </p:cNvPr>
              <p:cNvSpPr>
                <a:spLocks noEditPoints="1"/>
              </p:cNvSpPr>
              <p:nvPr>
                <p:custDataLst>
                  <p:tags r:id="rId20"/>
                </p:custDataLst>
              </p:nvPr>
            </p:nvSpPr>
            <p:spPr bwMode="auto">
              <a:xfrm>
                <a:off x="4038092" y="3253839"/>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chemeClr val="bg2">
                  <a:lumMod val="90000"/>
                </a:schemeClr>
              </a:solidFill>
              <a:ln>
                <a:noFill/>
              </a:ln>
            </p:spPr>
            <p:txBody>
              <a:bodyPr/>
              <a:lstStyle/>
              <a:p>
                <a:pPr>
                  <a:defRPr/>
                </a:pPr>
                <a:endParaRPr lang="zh-CN" altLang="en-US" b="1">
                  <a:solidFill>
                    <a:prstClr val="black"/>
                  </a:solidFill>
                </a:endParaRPr>
              </a:p>
            </p:txBody>
          </p:sp>
        </p:grpSp>
      </p:grpSp>
      <p:grpSp>
        <p:nvGrpSpPr>
          <p:cNvPr id="102" name="组合 101">
            <a:extLst>
              <a:ext uri="{FF2B5EF4-FFF2-40B4-BE49-F238E27FC236}">
                <a16:creationId xmlns:a16="http://schemas.microsoft.com/office/drawing/2014/main" id="{BE0A1940-40B4-43B8-9259-555C01927DFF}"/>
              </a:ext>
            </a:extLst>
          </p:cNvPr>
          <p:cNvGrpSpPr/>
          <p:nvPr>
            <p:custDataLst>
              <p:tags r:id="rId3"/>
            </p:custDataLst>
          </p:nvPr>
        </p:nvGrpSpPr>
        <p:grpSpPr>
          <a:xfrm>
            <a:off x="4503593" y="4509001"/>
            <a:ext cx="5372100" cy="534987"/>
            <a:chOff x="3261805" y="4046141"/>
            <a:chExt cx="5372100" cy="534987"/>
          </a:xfrm>
        </p:grpSpPr>
        <p:grpSp>
          <p:nvGrpSpPr>
            <p:cNvPr id="103" name="组合 102">
              <a:extLst>
                <a:ext uri="{FF2B5EF4-FFF2-40B4-BE49-F238E27FC236}">
                  <a16:creationId xmlns:a16="http://schemas.microsoft.com/office/drawing/2014/main" id="{870C656E-BC98-41E1-BFF4-703BC82E4242}"/>
                </a:ext>
              </a:extLst>
            </p:cNvPr>
            <p:cNvGrpSpPr/>
            <p:nvPr/>
          </p:nvGrpSpPr>
          <p:grpSpPr>
            <a:xfrm>
              <a:off x="3261805" y="4046141"/>
              <a:ext cx="689447" cy="534987"/>
              <a:chOff x="3261805" y="3969748"/>
              <a:chExt cx="689447" cy="534987"/>
            </a:xfrm>
          </p:grpSpPr>
          <p:sp>
            <p:nvSpPr>
              <p:cNvPr id="109" name="矩形 108">
                <a:extLst>
                  <a:ext uri="{FF2B5EF4-FFF2-40B4-BE49-F238E27FC236}">
                    <a16:creationId xmlns:a16="http://schemas.microsoft.com/office/drawing/2014/main" id="{50559FF8-EF6D-4589-AC37-434FD4281CF1}"/>
                  </a:ext>
                </a:extLst>
              </p:cNvPr>
              <p:cNvSpPr/>
              <p:nvPr>
                <p:custDataLst>
                  <p:tags r:id="rId15"/>
                </p:custDataLst>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10" name="文本框 131">
                <a:extLst>
                  <a:ext uri="{FF2B5EF4-FFF2-40B4-BE49-F238E27FC236}">
                    <a16:creationId xmlns:a16="http://schemas.microsoft.com/office/drawing/2014/main" id="{DDAD54D4-58CB-49EF-AF8C-E433E9F4E6C4}"/>
                  </a:ext>
                </a:extLst>
              </p:cNvPr>
              <p:cNvSpPr txBox="1">
                <a:spLocks noChangeArrowheads="1"/>
              </p:cNvSpPr>
              <p:nvPr>
                <p:custDataLst>
                  <p:tags r:id="rId16"/>
                </p:custDataLst>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04</a:t>
                </a:r>
                <a:endParaRPr lang="zh-CN" altLang="en-US" sz="2700" dirty="0">
                  <a:solidFill>
                    <a:schemeClr val="bg2">
                      <a:lumMod val="90000"/>
                    </a:schemeClr>
                  </a:solidFill>
                  <a:latin typeface="Impact" panose="020B0806030902050204" pitchFamily="34" charset="0"/>
                </a:endParaRPr>
              </a:p>
            </p:txBody>
          </p:sp>
        </p:grpSp>
        <p:grpSp>
          <p:nvGrpSpPr>
            <p:cNvPr id="104" name="组合 103">
              <a:extLst>
                <a:ext uri="{FF2B5EF4-FFF2-40B4-BE49-F238E27FC236}">
                  <a16:creationId xmlns:a16="http://schemas.microsoft.com/office/drawing/2014/main" id="{33E0C7FE-5B6D-4052-AC17-FF35271D8E2E}"/>
                </a:ext>
              </a:extLst>
            </p:cNvPr>
            <p:cNvGrpSpPr/>
            <p:nvPr/>
          </p:nvGrpSpPr>
          <p:grpSpPr>
            <a:xfrm>
              <a:off x="3923792" y="4046141"/>
              <a:ext cx="4710113" cy="534987"/>
              <a:chOff x="3923792" y="3969748"/>
              <a:chExt cx="4710113" cy="534987"/>
            </a:xfrm>
          </p:grpSpPr>
          <p:sp>
            <p:nvSpPr>
              <p:cNvPr id="105" name="文本框 126">
                <a:extLst>
                  <a:ext uri="{FF2B5EF4-FFF2-40B4-BE49-F238E27FC236}">
                    <a16:creationId xmlns:a16="http://schemas.microsoft.com/office/drawing/2014/main" id="{1917348A-A97A-41CF-8B97-6F1FBDE168D7}"/>
                  </a:ext>
                </a:extLst>
              </p:cNvPr>
              <p:cNvSpPr txBox="1">
                <a:spLocks noChangeArrowheads="1"/>
              </p:cNvSpPr>
              <p:nvPr>
                <p:custDataLst>
                  <p:tags r:id="rId11"/>
                </p:custDataLst>
              </p:nvPr>
            </p:nvSpPr>
            <p:spPr bwMode="auto">
              <a:xfrm>
                <a:off x="4571492" y="4002700"/>
                <a:ext cx="40417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Conclusion</a:t>
                </a:r>
              </a:p>
            </p:txBody>
          </p:sp>
          <p:sp>
            <p:nvSpPr>
              <p:cNvPr id="106" name="矩形 105">
                <a:extLst>
                  <a:ext uri="{FF2B5EF4-FFF2-40B4-BE49-F238E27FC236}">
                    <a16:creationId xmlns:a16="http://schemas.microsoft.com/office/drawing/2014/main" id="{7A19C96F-CB9C-4360-A744-B9A1FBC65DAD}"/>
                  </a:ext>
                </a:extLst>
              </p:cNvPr>
              <p:cNvSpPr/>
              <p:nvPr>
                <p:custDataLst>
                  <p:tags r:id="rId12"/>
                </p:custDataLst>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107" name="直接连接符 106">
                <a:extLst>
                  <a:ext uri="{FF2B5EF4-FFF2-40B4-BE49-F238E27FC236}">
                    <a16:creationId xmlns:a16="http://schemas.microsoft.com/office/drawing/2014/main" id="{3255BE2A-76F0-4721-BA27-235057F4C560}"/>
                  </a:ext>
                </a:extLst>
              </p:cNvPr>
              <p:cNvCxnSpPr/>
              <p:nvPr>
                <p:custDataLst>
                  <p:tags r:id="rId13"/>
                </p:custDataLst>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08" name="Freeform 306">
                <a:extLst>
                  <a:ext uri="{FF2B5EF4-FFF2-40B4-BE49-F238E27FC236}">
                    <a16:creationId xmlns:a16="http://schemas.microsoft.com/office/drawing/2014/main" id="{8EBDBB50-E3C9-4548-B7D9-5CD78C2A69A2}"/>
                  </a:ext>
                </a:extLst>
              </p:cNvPr>
              <p:cNvSpPr>
                <a:spLocks noEditPoints="1"/>
              </p:cNvSpPr>
              <p:nvPr>
                <p:custDataLst>
                  <p:tags r:id="rId14"/>
                </p:custDataLst>
              </p:nvPr>
            </p:nvSpPr>
            <p:spPr bwMode="auto">
              <a:xfrm>
                <a:off x="4061905" y="4028951"/>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chemeClr val="bg2">
                  <a:lumMod val="90000"/>
                </a:schemeClr>
              </a:solidFill>
              <a:ln>
                <a:noFill/>
              </a:ln>
            </p:spPr>
            <p:txBody>
              <a:bodyPr/>
              <a:lstStyle/>
              <a:p>
                <a:pPr>
                  <a:defRPr/>
                </a:pPr>
                <a:endParaRPr lang="zh-CN" altLang="en-US" b="1">
                  <a:solidFill>
                    <a:prstClr val="black"/>
                  </a:solidFill>
                </a:endParaRPr>
              </a:p>
            </p:txBody>
          </p:sp>
        </p:grpSp>
      </p:grpSp>
      <p:grpSp>
        <p:nvGrpSpPr>
          <p:cNvPr id="111" name="组合 110">
            <a:extLst>
              <a:ext uri="{FF2B5EF4-FFF2-40B4-BE49-F238E27FC236}">
                <a16:creationId xmlns:a16="http://schemas.microsoft.com/office/drawing/2014/main" id="{6E899286-7F20-47E1-B2ED-E8E0B141682A}"/>
              </a:ext>
            </a:extLst>
          </p:cNvPr>
          <p:cNvGrpSpPr/>
          <p:nvPr>
            <p:custDataLst>
              <p:tags r:id="rId4"/>
            </p:custDataLst>
          </p:nvPr>
        </p:nvGrpSpPr>
        <p:grpSpPr>
          <a:xfrm>
            <a:off x="4517645" y="2868283"/>
            <a:ext cx="5370513" cy="534987"/>
            <a:chOff x="3275856" y="2348880"/>
            <a:chExt cx="5370513" cy="534987"/>
          </a:xfrm>
        </p:grpSpPr>
        <p:grpSp>
          <p:nvGrpSpPr>
            <p:cNvPr id="112" name="组合 111">
              <a:extLst>
                <a:ext uri="{FF2B5EF4-FFF2-40B4-BE49-F238E27FC236}">
                  <a16:creationId xmlns:a16="http://schemas.microsoft.com/office/drawing/2014/main" id="{4BA6BC5C-558D-4F80-BA72-FB2367AE0038}"/>
                </a:ext>
              </a:extLst>
            </p:cNvPr>
            <p:cNvGrpSpPr/>
            <p:nvPr/>
          </p:nvGrpSpPr>
          <p:grpSpPr>
            <a:xfrm>
              <a:off x="3275856" y="2348880"/>
              <a:ext cx="689474" cy="534987"/>
              <a:chOff x="3275856" y="2407756"/>
              <a:chExt cx="689474" cy="534987"/>
            </a:xfrm>
          </p:grpSpPr>
          <p:sp>
            <p:nvSpPr>
              <p:cNvPr id="118" name="矩形 117">
                <a:extLst>
                  <a:ext uri="{FF2B5EF4-FFF2-40B4-BE49-F238E27FC236}">
                    <a16:creationId xmlns:a16="http://schemas.microsoft.com/office/drawing/2014/main" id="{6D94F133-FE71-4B2B-8E63-712AE608DDD1}"/>
                  </a:ext>
                </a:extLst>
              </p:cNvPr>
              <p:cNvSpPr/>
              <p:nvPr>
                <p:custDataLst>
                  <p:tags r:id="rId9"/>
                </p:custDataLst>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19" name="文本框 78">
                <a:extLst>
                  <a:ext uri="{FF2B5EF4-FFF2-40B4-BE49-F238E27FC236}">
                    <a16:creationId xmlns:a16="http://schemas.microsoft.com/office/drawing/2014/main" id="{2097678B-7C73-41B0-AED2-2C55AF0CDC1B}"/>
                  </a:ext>
                </a:extLst>
              </p:cNvPr>
              <p:cNvSpPr txBox="1">
                <a:spLocks noChangeArrowheads="1"/>
              </p:cNvSpPr>
              <p:nvPr>
                <p:custDataLst>
                  <p:tags r:id="rId10"/>
                </p:custDataLst>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02</a:t>
                </a:r>
                <a:endParaRPr lang="zh-CN" altLang="en-US" sz="2700" dirty="0">
                  <a:solidFill>
                    <a:srgbClr val="044875"/>
                  </a:solidFill>
                  <a:latin typeface="Impact" panose="020B0806030902050204" pitchFamily="34" charset="0"/>
                </a:endParaRPr>
              </a:p>
            </p:txBody>
          </p:sp>
        </p:grpSp>
        <p:grpSp>
          <p:nvGrpSpPr>
            <p:cNvPr id="113" name="组合 112">
              <a:extLst>
                <a:ext uri="{FF2B5EF4-FFF2-40B4-BE49-F238E27FC236}">
                  <a16:creationId xmlns:a16="http://schemas.microsoft.com/office/drawing/2014/main" id="{6BAECBA3-AC93-47BC-A5F5-05BA922182E2}"/>
                </a:ext>
              </a:extLst>
            </p:cNvPr>
            <p:cNvGrpSpPr/>
            <p:nvPr/>
          </p:nvGrpSpPr>
          <p:grpSpPr>
            <a:xfrm>
              <a:off x="3937844" y="2348880"/>
              <a:ext cx="4708525" cy="534987"/>
              <a:chOff x="3937844" y="2407756"/>
              <a:chExt cx="4708525" cy="534987"/>
            </a:xfrm>
          </p:grpSpPr>
          <p:sp>
            <p:nvSpPr>
              <p:cNvPr id="114" name="文本框 73">
                <a:extLst>
                  <a:ext uri="{FF2B5EF4-FFF2-40B4-BE49-F238E27FC236}">
                    <a16:creationId xmlns:a16="http://schemas.microsoft.com/office/drawing/2014/main" id="{807ADF67-B2F6-42E0-87AA-E99944F224EF}"/>
                  </a:ext>
                </a:extLst>
              </p:cNvPr>
              <p:cNvSpPr txBox="1">
                <a:spLocks noChangeArrowheads="1"/>
              </p:cNvSpPr>
              <p:nvPr>
                <p:custDataLst>
                  <p:tags r:id="rId5"/>
                </p:custDataLst>
              </p:nvPr>
            </p:nvSpPr>
            <p:spPr bwMode="auto">
              <a:xfrm>
                <a:off x="5326034" y="2449079"/>
                <a:ext cx="2499719"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sym typeface="+mn-ea"/>
                  </a:rPr>
                  <a:t>Method Design</a:t>
                </a:r>
                <a:endParaRPr lang="en-US" altLang="zh-CN" sz="2400" b="1" dirty="0">
                  <a:solidFill>
                    <a:srgbClr val="044875"/>
                  </a:solidFill>
                  <a:latin typeface="Times New Roman" panose="02020603050405020304" pitchFamily="18" charset="0"/>
                  <a:ea typeface="微软雅黑" panose="020B0503020204020204" charset="-122"/>
                </a:endParaRPr>
              </a:p>
            </p:txBody>
          </p:sp>
          <p:sp>
            <p:nvSpPr>
              <p:cNvPr id="115" name="矩形 114">
                <a:extLst>
                  <a:ext uri="{FF2B5EF4-FFF2-40B4-BE49-F238E27FC236}">
                    <a16:creationId xmlns:a16="http://schemas.microsoft.com/office/drawing/2014/main" id="{6F07D3AE-A3BD-4239-AEB2-2D8959570AA0}"/>
                  </a:ext>
                </a:extLst>
              </p:cNvPr>
              <p:cNvSpPr/>
              <p:nvPr>
                <p:custDataLst>
                  <p:tags r:id="rId6"/>
                </p:custDataLst>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116" name="直接连接符 115">
                <a:extLst>
                  <a:ext uri="{FF2B5EF4-FFF2-40B4-BE49-F238E27FC236}">
                    <a16:creationId xmlns:a16="http://schemas.microsoft.com/office/drawing/2014/main" id="{AAF168DC-43E6-475A-BEA6-4452F6305AEB}"/>
                  </a:ext>
                </a:extLst>
              </p:cNvPr>
              <p:cNvCxnSpPr/>
              <p:nvPr>
                <p:custDataLst>
                  <p:tags r:id="rId7"/>
                </p:custDataLst>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17" name="Freeform 30">
                <a:extLst>
                  <a:ext uri="{FF2B5EF4-FFF2-40B4-BE49-F238E27FC236}">
                    <a16:creationId xmlns:a16="http://schemas.microsoft.com/office/drawing/2014/main" id="{89B56431-8D96-4FED-B784-B50002B0C8EB}"/>
                  </a:ext>
                </a:extLst>
              </p:cNvPr>
              <p:cNvSpPr>
                <a:spLocks noEditPoints="1"/>
              </p:cNvSpPr>
              <p:nvPr>
                <p:custDataLst>
                  <p:tags r:id="rId8"/>
                </p:custDataLst>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rgbClr val="044875"/>
              </a:solidFill>
              <a:ln>
                <a:noFill/>
              </a:ln>
            </p:spPr>
            <p:txBody>
              <a:bodyPr/>
              <a:lstStyle/>
              <a:p>
                <a:pPr>
                  <a:defRPr/>
                </a:pPr>
                <a:endParaRPr lang="zh-CN" altLang="en-US" b="1" dirty="0">
                  <a:solidFill>
                    <a:prstClr val="black"/>
                  </a:solidFill>
                </a:endParaRPr>
              </a:p>
            </p:txBody>
          </p:sp>
        </p:grpSp>
      </p:grpSp>
    </p:spTree>
    <p:extLst>
      <p:ext uri="{BB962C8B-B14F-4D97-AF65-F5344CB8AC3E}">
        <p14:creationId xmlns:p14="http://schemas.microsoft.com/office/powerpoint/2010/main" val="2958202537"/>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59BD8300-F225-A68A-4A9C-C4FBA97243F9}"/>
              </a:ext>
            </a:extLst>
          </p:cNvPr>
          <p:cNvGrpSpPr/>
          <p:nvPr/>
        </p:nvGrpSpPr>
        <p:grpSpPr>
          <a:xfrm>
            <a:off x="-1" y="6553200"/>
            <a:ext cx="12192001" cy="304800"/>
            <a:chOff x="0" y="6569404"/>
            <a:chExt cx="9144000" cy="288000"/>
          </a:xfrm>
        </p:grpSpPr>
        <p:sp>
          <p:nvSpPr>
            <p:cNvPr id="5" name="矩形 4">
              <a:extLst>
                <a:ext uri="{FF2B5EF4-FFF2-40B4-BE49-F238E27FC236}">
                  <a16:creationId xmlns:a16="http://schemas.microsoft.com/office/drawing/2014/main" id="{256434C4-901B-ECC5-F8AE-5DFAABD495D9}"/>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6" name="矩形 5">
              <a:extLst>
                <a:ext uri="{FF2B5EF4-FFF2-40B4-BE49-F238E27FC236}">
                  <a16:creationId xmlns:a16="http://schemas.microsoft.com/office/drawing/2014/main" id="{7A4A9C2A-ED34-7200-FA40-851759E3F026}"/>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2" name="灯片编号占位符 5">
            <a:extLst>
              <a:ext uri="{FF2B5EF4-FFF2-40B4-BE49-F238E27FC236}">
                <a16:creationId xmlns:a16="http://schemas.microsoft.com/office/drawing/2014/main" id="{E314B649-6685-B4BF-A82A-F27D7A2347AE}"/>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38</a:t>
            </a:fld>
            <a:endParaRPr lang="zh-HK" altLang="en-US" sz="1600" dirty="0">
              <a:solidFill>
                <a:schemeClr val="bg1"/>
              </a:solidFill>
            </a:endParaRPr>
          </a:p>
        </p:txBody>
      </p:sp>
      <p:sp>
        <p:nvSpPr>
          <p:cNvPr id="27" name="矩形 26">
            <a:extLst>
              <a:ext uri="{FF2B5EF4-FFF2-40B4-BE49-F238E27FC236}">
                <a16:creationId xmlns:a16="http://schemas.microsoft.com/office/drawing/2014/main" id="{A019A076-58F9-6792-D07F-B85162D97DEB}"/>
              </a:ext>
            </a:extLst>
          </p:cNvPr>
          <p:cNvSpPr/>
          <p:nvPr/>
        </p:nvSpPr>
        <p:spPr>
          <a:xfrm>
            <a:off x="-1" y="1"/>
            <a:ext cx="12174172"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28" name="文本框 27">
            <a:extLst>
              <a:ext uri="{FF2B5EF4-FFF2-40B4-BE49-F238E27FC236}">
                <a16:creationId xmlns:a16="http://schemas.microsoft.com/office/drawing/2014/main" id="{2EE7D4ED-8157-687B-E962-F00FAAB3FCFE}"/>
              </a:ext>
            </a:extLst>
          </p:cNvPr>
          <p:cNvSpPr txBox="1"/>
          <p:nvPr/>
        </p:nvSpPr>
        <p:spPr>
          <a:xfrm>
            <a:off x="21488" y="55940"/>
            <a:ext cx="6539897"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a:t>
            </a:r>
          </a:p>
        </p:txBody>
      </p:sp>
      <p:pic>
        <p:nvPicPr>
          <p:cNvPr id="2" name="图片 1">
            <a:extLst>
              <a:ext uri="{FF2B5EF4-FFF2-40B4-BE49-F238E27FC236}">
                <a16:creationId xmlns:a16="http://schemas.microsoft.com/office/drawing/2014/main" id="{CD9C7023-CA67-416D-92FC-894704DCE1D6}"/>
              </a:ext>
            </a:extLst>
          </p:cNvPr>
          <p:cNvPicPr>
            <a:picLocks noChangeAspect="1"/>
          </p:cNvPicPr>
          <p:nvPr/>
        </p:nvPicPr>
        <p:blipFill>
          <a:blip r:embed="rId3"/>
          <a:stretch>
            <a:fillRect/>
          </a:stretch>
        </p:blipFill>
        <p:spPr>
          <a:xfrm>
            <a:off x="120903" y="1987838"/>
            <a:ext cx="5439758" cy="3308175"/>
          </a:xfrm>
          <a:prstGeom prst="rect">
            <a:avLst/>
          </a:prstGeom>
        </p:spPr>
      </p:pic>
      <p:pic>
        <p:nvPicPr>
          <p:cNvPr id="3" name="图片 2">
            <a:extLst>
              <a:ext uri="{FF2B5EF4-FFF2-40B4-BE49-F238E27FC236}">
                <a16:creationId xmlns:a16="http://schemas.microsoft.com/office/drawing/2014/main" id="{E9BF3C8A-D6FB-4FD1-A418-69B63F035EEA}"/>
              </a:ext>
            </a:extLst>
          </p:cNvPr>
          <p:cNvPicPr>
            <a:picLocks noChangeAspect="1"/>
          </p:cNvPicPr>
          <p:nvPr/>
        </p:nvPicPr>
        <p:blipFill>
          <a:blip r:embed="rId4"/>
          <a:stretch>
            <a:fillRect/>
          </a:stretch>
        </p:blipFill>
        <p:spPr>
          <a:xfrm>
            <a:off x="5770818" y="938999"/>
            <a:ext cx="5149182" cy="3096001"/>
          </a:xfrm>
          <a:prstGeom prst="rect">
            <a:avLst/>
          </a:prstGeom>
        </p:spPr>
      </p:pic>
      <p:pic>
        <p:nvPicPr>
          <p:cNvPr id="7" name="图片 6">
            <a:extLst>
              <a:ext uri="{FF2B5EF4-FFF2-40B4-BE49-F238E27FC236}">
                <a16:creationId xmlns:a16="http://schemas.microsoft.com/office/drawing/2014/main" id="{D29DFA13-4477-412A-A114-8ACB8D21DE49}"/>
              </a:ext>
            </a:extLst>
          </p:cNvPr>
          <p:cNvPicPr>
            <a:picLocks noChangeAspect="1"/>
          </p:cNvPicPr>
          <p:nvPr/>
        </p:nvPicPr>
        <p:blipFill>
          <a:blip r:embed="rId5"/>
          <a:stretch>
            <a:fillRect/>
          </a:stretch>
        </p:blipFill>
        <p:spPr>
          <a:xfrm>
            <a:off x="5842818" y="4065163"/>
            <a:ext cx="4861182" cy="2171837"/>
          </a:xfrm>
          <a:prstGeom prst="rect">
            <a:avLst/>
          </a:prstGeom>
        </p:spPr>
      </p:pic>
    </p:spTree>
    <p:extLst>
      <p:ext uri="{BB962C8B-B14F-4D97-AF65-F5344CB8AC3E}">
        <p14:creationId xmlns:p14="http://schemas.microsoft.com/office/powerpoint/2010/main" val="1008478675"/>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59BD8300-F225-A68A-4A9C-C4FBA97243F9}"/>
              </a:ext>
            </a:extLst>
          </p:cNvPr>
          <p:cNvGrpSpPr/>
          <p:nvPr/>
        </p:nvGrpSpPr>
        <p:grpSpPr>
          <a:xfrm>
            <a:off x="-1" y="6553200"/>
            <a:ext cx="12192001" cy="304800"/>
            <a:chOff x="0" y="6569404"/>
            <a:chExt cx="9144000" cy="288000"/>
          </a:xfrm>
        </p:grpSpPr>
        <p:sp>
          <p:nvSpPr>
            <p:cNvPr id="5" name="矩形 4">
              <a:extLst>
                <a:ext uri="{FF2B5EF4-FFF2-40B4-BE49-F238E27FC236}">
                  <a16:creationId xmlns:a16="http://schemas.microsoft.com/office/drawing/2014/main" id="{256434C4-901B-ECC5-F8AE-5DFAABD495D9}"/>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6" name="矩形 5">
              <a:extLst>
                <a:ext uri="{FF2B5EF4-FFF2-40B4-BE49-F238E27FC236}">
                  <a16:creationId xmlns:a16="http://schemas.microsoft.com/office/drawing/2014/main" id="{7A4A9C2A-ED34-7200-FA40-851759E3F026}"/>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2" name="灯片编号占位符 5">
            <a:extLst>
              <a:ext uri="{FF2B5EF4-FFF2-40B4-BE49-F238E27FC236}">
                <a16:creationId xmlns:a16="http://schemas.microsoft.com/office/drawing/2014/main" id="{E314B649-6685-B4BF-A82A-F27D7A2347AE}"/>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39</a:t>
            </a:fld>
            <a:endParaRPr lang="zh-HK" altLang="en-US" sz="1600" dirty="0">
              <a:solidFill>
                <a:schemeClr val="bg1"/>
              </a:solidFill>
            </a:endParaRPr>
          </a:p>
        </p:txBody>
      </p:sp>
      <p:sp>
        <p:nvSpPr>
          <p:cNvPr id="27" name="矩形 26">
            <a:extLst>
              <a:ext uri="{FF2B5EF4-FFF2-40B4-BE49-F238E27FC236}">
                <a16:creationId xmlns:a16="http://schemas.microsoft.com/office/drawing/2014/main" id="{A019A076-58F9-6792-D07F-B85162D97DEB}"/>
              </a:ext>
            </a:extLst>
          </p:cNvPr>
          <p:cNvSpPr/>
          <p:nvPr/>
        </p:nvSpPr>
        <p:spPr>
          <a:xfrm>
            <a:off x="-1" y="1"/>
            <a:ext cx="12174172"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28" name="文本框 27">
            <a:extLst>
              <a:ext uri="{FF2B5EF4-FFF2-40B4-BE49-F238E27FC236}">
                <a16:creationId xmlns:a16="http://schemas.microsoft.com/office/drawing/2014/main" id="{2EE7D4ED-8157-687B-E962-F00FAAB3FCFE}"/>
              </a:ext>
            </a:extLst>
          </p:cNvPr>
          <p:cNvSpPr txBox="1"/>
          <p:nvPr/>
        </p:nvSpPr>
        <p:spPr>
          <a:xfrm>
            <a:off x="21488" y="55940"/>
            <a:ext cx="6539897"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a:t>
            </a:r>
          </a:p>
        </p:txBody>
      </p:sp>
      <p:pic>
        <p:nvPicPr>
          <p:cNvPr id="7" name="图片 6">
            <a:extLst>
              <a:ext uri="{FF2B5EF4-FFF2-40B4-BE49-F238E27FC236}">
                <a16:creationId xmlns:a16="http://schemas.microsoft.com/office/drawing/2014/main" id="{B311E73D-433C-444C-944F-A1364FB48B54}"/>
              </a:ext>
            </a:extLst>
          </p:cNvPr>
          <p:cNvPicPr>
            <a:picLocks noChangeAspect="1"/>
          </p:cNvPicPr>
          <p:nvPr/>
        </p:nvPicPr>
        <p:blipFill>
          <a:blip r:embed="rId3"/>
          <a:stretch>
            <a:fillRect/>
          </a:stretch>
        </p:blipFill>
        <p:spPr>
          <a:xfrm>
            <a:off x="192000" y="981000"/>
            <a:ext cx="8202851" cy="5213782"/>
          </a:xfrm>
          <a:prstGeom prst="rect">
            <a:avLst/>
          </a:prstGeom>
        </p:spPr>
      </p:pic>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BCA6D8FA-83EA-4B98-BB5B-0BF7D0BB4FE7}"/>
                  </a:ext>
                </a:extLst>
              </p:cNvPr>
              <p:cNvSpPr txBox="1"/>
              <p:nvPr/>
            </p:nvSpPr>
            <p:spPr>
              <a:xfrm>
                <a:off x="7505750" y="1004310"/>
                <a:ext cx="4494250" cy="3139321"/>
              </a:xfrm>
              <a:prstGeom prst="rect">
                <a:avLst/>
              </a:prstGeom>
              <a:noFill/>
            </p:spPr>
            <p:txBody>
              <a:bodyPr wrap="square" rtlCol="0">
                <a:spAutoFit/>
              </a:bodyPr>
              <a:lstStyle/>
              <a:p>
                <a:pPr marL="342900" indent="-342900">
                  <a:buAutoNum type="arabicPeriod"/>
                </a:pPr>
                <a:r>
                  <a:rPr lang="en-US" altLang="zh-CN" dirty="0">
                    <a:latin typeface="Times New Roman" panose="02020603050405020304" pitchFamily="18" charset="0"/>
                    <a:cs typeface="Times New Roman" panose="02020603050405020304" pitchFamily="18" charset="0"/>
                  </a:rPr>
                  <a:t>Jobs are assigned to compatible machines and placed into buffers using </a:t>
                </a:r>
                <a14:m>
                  <m:oMath xmlns:m="http://schemas.openxmlformats.org/officeDocument/2006/math">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𝑎</m:t>
                        </m:r>
                      </m:e>
                      <m:sub>
                        <m:r>
                          <a:rPr lang="en-US" altLang="zh-CN" i="1" dirty="0">
                            <a:latin typeface="Cambria Math" panose="02040503050406030204" pitchFamily="18" charset="0"/>
                          </a:rPr>
                          <m:t>𝑡</m:t>
                        </m:r>
                        <m:r>
                          <a:rPr lang="en-US" altLang="zh-CN" i="1" dirty="0">
                            <a:latin typeface="Cambria Math" panose="02040503050406030204" pitchFamily="18" charset="0"/>
                          </a:rPr>
                          <m:t>1</m:t>
                        </m:r>
                      </m:sub>
                    </m:sSub>
                  </m:oMath>
                </a14:m>
                <a:r>
                  <a:rPr lang="en-US" altLang="zh-CN" dirty="0">
                    <a:latin typeface="Times New Roman" panose="02020603050405020304" pitchFamily="18" charset="0"/>
                    <a:cs typeface="Times New Roman" panose="02020603050405020304" pitchFamily="18" charset="0"/>
                  </a:rPr>
                  <a:t>.</a:t>
                </a:r>
              </a:p>
              <a:p>
                <a:pPr marL="342900" indent="-342900">
                  <a:buAutoNum type="arabicPeriod"/>
                </a:pPr>
                <a:r>
                  <a:rPr lang="en-US" altLang="zh-CN" dirty="0">
                    <a:latin typeface="Times New Roman" panose="02020603050405020304" pitchFamily="18" charset="0"/>
                    <a:cs typeface="Times New Roman" panose="02020603050405020304" pitchFamily="18" charset="0"/>
                  </a:rPr>
                  <a:t>Idle machines select the highest-priority operation from buffers using </a:t>
                </a:r>
                <a14:m>
                  <m:oMath xmlns:m="http://schemas.openxmlformats.org/officeDocument/2006/math">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𝑎</m:t>
                        </m:r>
                      </m:e>
                      <m:sub>
                        <m:r>
                          <a:rPr lang="en-US" altLang="zh-CN" i="1" dirty="0">
                            <a:latin typeface="Cambria Math" panose="02040503050406030204" pitchFamily="18" charset="0"/>
                          </a:rPr>
                          <m:t>𝑡</m:t>
                        </m:r>
                        <m:r>
                          <a:rPr lang="en-US" altLang="zh-CN" b="0" i="1" dirty="0" smtClean="0">
                            <a:latin typeface="Cambria Math" panose="02040503050406030204" pitchFamily="18" charset="0"/>
                          </a:rPr>
                          <m:t>2</m:t>
                        </m:r>
                      </m:sub>
                    </m:sSub>
                  </m:oMath>
                </a14:m>
                <a:r>
                  <a:rPr lang="en-US" altLang="zh-CN" dirty="0">
                    <a:latin typeface="Times New Roman" panose="02020603050405020304" pitchFamily="18" charset="0"/>
                    <a:cs typeface="Times New Roman" panose="02020603050405020304" pitchFamily="18" charset="0"/>
                  </a:rPr>
                  <a:t>.</a:t>
                </a:r>
              </a:p>
              <a:p>
                <a:pPr marL="342900" indent="-342900">
                  <a:buAutoNum type="arabicPeriod"/>
                </a:pPr>
                <a:r>
                  <a:rPr lang="en-US" altLang="zh-CN" dirty="0">
                    <a:latin typeface="Times New Roman" panose="02020603050405020304" pitchFamily="18" charset="0"/>
                    <a:cs typeface="Times New Roman" panose="02020603050405020304" pitchFamily="18" charset="0"/>
                  </a:rPr>
                  <a:t>Operations are processed, updating the production system's state.</a:t>
                </a:r>
              </a:p>
              <a:p>
                <a:pPr marL="342900" indent="-342900">
                  <a:buAutoNum type="arabicPeriod"/>
                </a:pPr>
                <a:r>
                  <a:rPr lang="en-US" altLang="zh-CN" dirty="0">
                    <a:latin typeface="Times New Roman" panose="02020603050405020304" pitchFamily="18" charset="0"/>
                    <a:cs typeface="Times New Roman" panose="02020603050405020304" pitchFamily="18" charset="0"/>
                  </a:rPr>
                  <a:t>When a job's operation is completed, the next operation or new job is scheduled.</a:t>
                </a:r>
              </a:p>
              <a:p>
                <a:pPr marL="342900" indent="-342900">
                  <a:buAutoNum type="arabicPeriod"/>
                </a:pPr>
                <a:r>
                  <a:rPr lang="en-US" altLang="zh-CN" dirty="0">
                    <a:latin typeface="Times New Roman" panose="02020603050405020304" pitchFamily="18" charset="0"/>
                    <a:cs typeface="Times New Roman" panose="02020603050405020304" pitchFamily="18" charset="0"/>
                  </a:rPr>
                  <a:t>A decision point is triggered each time a new job arrives or an operation finishes, prompting a new action.</a:t>
                </a:r>
              </a:p>
            </p:txBody>
          </p:sp>
        </mc:Choice>
        <mc:Fallback xmlns="">
          <p:sp>
            <p:nvSpPr>
              <p:cNvPr id="3" name="文本框 2">
                <a:extLst>
                  <a:ext uri="{FF2B5EF4-FFF2-40B4-BE49-F238E27FC236}">
                    <a16:creationId xmlns:a16="http://schemas.microsoft.com/office/drawing/2014/main" id="{BCA6D8FA-83EA-4B98-BB5B-0BF7D0BB4FE7}"/>
                  </a:ext>
                </a:extLst>
              </p:cNvPr>
              <p:cNvSpPr txBox="1">
                <a:spLocks noRot="1" noChangeAspect="1" noMove="1" noResize="1" noEditPoints="1" noAdjustHandles="1" noChangeArrowheads="1" noChangeShapeType="1" noTextEdit="1"/>
              </p:cNvSpPr>
              <p:nvPr/>
            </p:nvSpPr>
            <p:spPr>
              <a:xfrm>
                <a:off x="7505750" y="1004310"/>
                <a:ext cx="4494250" cy="3139321"/>
              </a:xfrm>
              <a:prstGeom prst="rect">
                <a:avLst/>
              </a:prstGeom>
              <a:blipFill>
                <a:blip r:embed="rId4"/>
                <a:stretch>
                  <a:fillRect l="-813" t="-1165" b="-213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177261010"/>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18"/>
          <p:cNvGrpSpPr/>
          <p:nvPr/>
        </p:nvGrpSpPr>
        <p:grpSpPr bwMode="auto">
          <a:xfrm>
            <a:off x="2409457" y="2650330"/>
            <a:ext cx="1505450" cy="1479472"/>
            <a:chOff x="1709739" y="2636838"/>
            <a:chExt cx="1590160" cy="1584325"/>
          </a:xfrm>
          <a:solidFill>
            <a:srgbClr val="044875"/>
          </a:solidFill>
        </p:grpSpPr>
        <p:sp>
          <p:nvSpPr>
            <p:cNvPr id="35" name="Freeform 6"/>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7" name="Freeform 7"/>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8" name="Freeform 8"/>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9" name="Freeform 9"/>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0" name="Freeform 10"/>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1" name="Freeform 11"/>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2" name="Freeform 12"/>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3" name="Freeform 13"/>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4" name="Freeform 14"/>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grpSp>
      <p:sp>
        <p:nvSpPr>
          <p:cNvPr id="31" name="文本框 30"/>
          <p:cNvSpPr txBox="1"/>
          <p:nvPr/>
        </p:nvSpPr>
        <p:spPr bwMode="auto">
          <a:xfrm>
            <a:off x="2135561" y="4129802"/>
            <a:ext cx="2054225" cy="523334"/>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Contents</a:t>
            </a:r>
            <a:endParaRPr lang="zh-HK" altLang="en-US"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grpSp>
        <p:nvGrpSpPr>
          <p:cNvPr id="19" name="组合 18"/>
          <p:cNvGrpSpPr/>
          <p:nvPr>
            <p:custDataLst>
              <p:tags r:id="rId1"/>
            </p:custDataLst>
          </p:nvPr>
        </p:nvGrpSpPr>
        <p:grpSpPr>
          <a:xfrm>
            <a:off x="4523741" y="2047924"/>
            <a:ext cx="5370513" cy="534987"/>
            <a:chOff x="3281952" y="1484784"/>
            <a:chExt cx="5370513" cy="534987"/>
          </a:xfrm>
        </p:grpSpPr>
        <p:grpSp>
          <p:nvGrpSpPr>
            <p:cNvPr id="14" name="组合 13"/>
            <p:cNvGrpSpPr/>
            <p:nvPr/>
          </p:nvGrpSpPr>
          <p:grpSpPr>
            <a:xfrm>
              <a:off x="3943940" y="1484784"/>
              <a:ext cx="4708525" cy="534987"/>
              <a:chOff x="3943940" y="1626760"/>
              <a:chExt cx="4708525" cy="534987"/>
            </a:xfrm>
          </p:grpSpPr>
          <p:sp>
            <p:nvSpPr>
              <p:cNvPr id="49" name="Freeform 74"/>
              <p:cNvSpPr>
                <a:spLocks noEditPoints="1"/>
              </p:cNvSpPr>
              <p:nvPr>
                <p:custDataLst>
                  <p:tags r:id="rId25"/>
                </p:custDataLst>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rgbClr val="044875"/>
              </a:solidFill>
              <a:ln>
                <a:noFill/>
              </a:ln>
            </p:spPr>
            <p:txBody>
              <a:bodyPr/>
              <a:lstStyle/>
              <a:p>
                <a:pPr>
                  <a:defRPr/>
                </a:pPr>
                <a:endParaRPr lang="zh-CN" altLang="en-US" b="1">
                  <a:solidFill>
                    <a:prstClr val="black"/>
                  </a:solidFill>
                </a:endParaRPr>
              </a:p>
            </p:txBody>
          </p:sp>
          <p:sp>
            <p:nvSpPr>
              <p:cNvPr id="50" name="文本框 20"/>
              <p:cNvSpPr txBox="1">
                <a:spLocks noChangeArrowheads="1"/>
              </p:cNvSpPr>
              <p:nvPr>
                <p:custDataLst>
                  <p:tags r:id="rId26"/>
                </p:custDataLst>
              </p:nvPr>
            </p:nvSpPr>
            <p:spPr bwMode="auto">
              <a:xfrm>
                <a:off x="4599577" y="1648846"/>
                <a:ext cx="3989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rPr>
                  <a:t>Problem Description</a:t>
                </a:r>
                <a:endParaRPr lang="zh-CN" altLang="en-US" sz="2400" b="1" dirty="0">
                  <a:solidFill>
                    <a:srgbClr val="044875"/>
                  </a:solidFill>
                  <a:latin typeface="Times New Roman" panose="02020603050405020304" pitchFamily="18" charset="0"/>
                  <a:ea typeface="微软雅黑" panose="020B0503020204020204" charset="-122"/>
                </a:endParaRPr>
              </a:p>
            </p:txBody>
          </p:sp>
          <p:sp>
            <p:nvSpPr>
              <p:cNvPr id="51" name="矩形 50"/>
              <p:cNvSpPr/>
              <p:nvPr>
                <p:custDataLst>
                  <p:tags r:id="rId27"/>
                </p:custDataLst>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52" name="直接连接符 51"/>
              <p:cNvCxnSpPr/>
              <p:nvPr>
                <p:custDataLst>
                  <p:tags r:id="rId28"/>
                </p:custDataLst>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10" name="组合 9"/>
            <p:cNvGrpSpPr/>
            <p:nvPr/>
          </p:nvGrpSpPr>
          <p:grpSpPr>
            <a:xfrm>
              <a:off x="3281952" y="1484784"/>
              <a:ext cx="689642" cy="534987"/>
              <a:chOff x="3281952" y="1626760"/>
              <a:chExt cx="689642" cy="534987"/>
            </a:xfrm>
          </p:grpSpPr>
          <p:sp>
            <p:nvSpPr>
              <p:cNvPr id="53" name="矩形 52"/>
              <p:cNvSpPr/>
              <p:nvPr>
                <p:custDataLst>
                  <p:tags r:id="rId23"/>
                </p:custDataLst>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4" name="文本框 18"/>
              <p:cNvSpPr txBox="1">
                <a:spLocks noChangeArrowheads="1"/>
              </p:cNvSpPr>
              <p:nvPr>
                <p:custDataLst>
                  <p:tags r:id="rId24"/>
                </p:custDataLst>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01</a:t>
                </a:r>
                <a:endParaRPr lang="zh-CN" altLang="en-US" sz="2700" dirty="0">
                  <a:solidFill>
                    <a:srgbClr val="044875"/>
                  </a:solidFill>
                  <a:latin typeface="Impact" panose="020B0806030902050204" pitchFamily="34" charset="0"/>
                </a:endParaRPr>
              </a:p>
            </p:txBody>
          </p:sp>
        </p:grpSp>
      </p:grpSp>
      <p:grpSp>
        <p:nvGrpSpPr>
          <p:cNvPr id="22" name="组合 21"/>
          <p:cNvGrpSpPr/>
          <p:nvPr>
            <p:custDataLst>
              <p:tags r:id="rId2"/>
            </p:custDataLst>
          </p:nvPr>
        </p:nvGrpSpPr>
        <p:grpSpPr>
          <a:xfrm>
            <a:off x="4503593" y="3688642"/>
            <a:ext cx="5372100" cy="534987"/>
            <a:chOff x="3261805" y="3188752"/>
            <a:chExt cx="5372100" cy="534987"/>
          </a:xfrm>
        </p:grpSpPr>
        <p:grpSp>
          <p:nvGrpSpPr>
            <p:cNvPr id="12" name="组合 11"/>
            <p:cNvGrpSpPr/>
            <p:nvPr/>
          </p:nvGrpSpPr>
          <p:grpSpPr>
            <a:xfrm>
              <a:off x="3261805" y="3188752"/>
              <a:ext cx="689593" cy="534987"/>
              <a:chOff x="3261805" y="3188752"/>
              <a:chExt cx="689593" cy="534987"/>
            </a:xfrm>
          </p:grpSpPr>
          <p:sp>
            <p:nvSpPr>
              <p:cNvPr id="61" name="矩形 60"/>
              <p:cNvSpPr/>
              <p:nvPr>
                <p:custDataLst>
                  <p:tags r:id="rId21"/>
                </p:custDataLst>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62" name="文本框 86"/>
              <p:cNvSpPr txBox="1">
                <a:spLocks noChangeArrowheads="1"/>
              </p:cNvSpPr>
              <p:nvPr>
                <p:custDataLst>
                  <p:tags r:id="rId22"/>
                </p:custDataLst>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a:solidFill>
                      <a:srgbClr val="044875"/>
                    </a:solidFill>
                    <a:latin typeface="Impact" panose="020B0806030902050204" pitchFamily="34" charset="0"/>
                  </a:rPr>
                  <a:t>03</a:t>
                </a:r>
                <a:endParaRPr lang="zh-CN" altLang="en-US" sz="2700">
                  <a:solidFill>
                    <a:srgbClr val="044875"/>
                  </a:solidFill>
                  <a:latin typeface="Impact" panose="020B0806030902050204" pitchFamily="34" charset="0"/>
                </a:endParaRPr>
              </a:p>
            </p:txBody>
          </p:sp>
        </p:grpSp>
        <p:grpSp>
          <p:nvGrpSpPr>
            <p:cNvPr id="16" name="组合 15"/>
            <p:cNvGrpSpPr/>
            <p:nvPr/>
          </p:nvGrpSpPr>
          <p:grpSpPr>
            <a:xfrm>
              <a:off x="3923792" y="3188752"/>
              <a:ext cx="4710113" cy="534987"/>
              <a:chOff x="3923792" y="3188752"/>
              <a:chExt cx="4710113" cy="534987"/>
            </a:xfrm>
          </p:grpSpPr>
          <p:sp>
            <p:nvSpPr>
              <p:cNvPr id="56" name="文本框 81"/>
              <p:cNvSpPr txBox="1">
                <a:spLocks noChangeArrowheads="1"/>
              </p:cNvSpPr>
              <p:nvPr>
                <p:custDataLst>
                  <p:tags r:id="rId17"/>
                </p:custDataLst>
              </p:nvPr>
            </p:nvSpPr>
            <p:spPr bwMode="auto">
              <a:xfrm>
                <a:off x="4876292" y="3235107"/>
                <a:ext cx="339852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sym typeface="+mn-ea"/>
                  </a:rPr>
                  <a:t>Experiment Results</a:t>
                </a:r>
                <a:endParaRPr lang="en-US" altLang="zh-CN" sz="2400" b="1" dirty="0">
                  <a:solidFill>
                    <a:srgbClr val="044875"/>
                  </a:solidFill>
                  <a:latin typeface="Times New Roman" panose="02020603050405020304" pitchFamily="18" charset="0"/>
                  <a:ea typeface="微软雅黑" panose="020B0503020204020204" charset="-122"/>
                </a:endParaRPr>
              </a:p>
            </p:txBody>
          </p:sp>
          <p:sp>
            <p:nvSpPr>
              <p:cNvPr id="57" name="矩形 56"/>
              <p:cNvSpPr/>
              <p:nvPr>
                <p:custDataLst>
                  <p:tags r:id="rId18"/>
                </p:custDataLst>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58" name="直接连接符 57"/>
              <p:cNvCxnSpPr/>
              <p:nvPr>
                <p:custDataLst>
                  <p:tags r:id="rId19"/>
                </p:custDataLst>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60" name="Freeform 71"/>
              <p:cNvSpPr>
                <a:spLocks noEditPoints="1"/>
              </p:cNvSpPr>
              <p:nvPr>
                <p:custDataLst>
                  <p:tags r:id="rId20"/>
                </p:custDataLst>
              </p:nvPr>
            </p:nvSpPr>
            <p:spPr bwMode="auto">
              <a:xfrm>
                <a:off x="4038092" y="3253839"/>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rgbClr val="044875"/>
              </a:solidFill>
              <a:ln>
                <a:noFill/>
              </a:ln>
            </p:spPr>
            <p:txBody>
              <a:bodyPr/>
              <a:lstStyle/>
              <a:p>
                <a:pPr>
                  <a:defRPr/>
                </a:pPr>
                <a:endParaRPr lang="zh-CN" altLang="en-US" b="1">
                  <a:solidFill>
                    <a:prstClr val="black"/>
                  </a:solidFill>
                </a:endParaRPr>
              </a:p>
            </p:txBody>
          </p:sp>
        </p:grpSp>
      </p:grpSp>
      <p:grpSp>
        <p:nvGrpSpPr>
          <p:cNvPr id="23" name="组合 22"/>
          <p:cNvGrpSpPr/>
          <p:nvPr>
            <p:custDataLst>
              <p:tags r:id="rId3"/>
            </p:custDataLst>
          </p:nvPr>
        </p:nvGrpSpPr>
        <p:grpSpPr>
          <a:xfrm>
            <a:off x="4503593" y="4509001"/>
            <a:ext cx="5372100" cy="534987"/>
            <a:chOff x="3261805" y="4046141"/>
            <a:chExt cx="5372100" cy="534987"/>
          </a:xfrm>
        </p:grpSpPr>
        <p:grpSp>
          <p:nvGrpSpPr>
            <p:cNvPr id="13" name="组合 12"/>
            <p:cNvGrpSpPr/>
            <p:nvPr/>
          </p:nvGrpSpPr>
          <p:grpSpPr>
            <a:xfrm>
              <a:off x="3261805" y="4046141"/>
              <a:ext cx="689447" cy="534987"/>
              <a:chOff x="3261805" y="3969748"/>
              <a:chExt cx="689447" cy="534987"/>
            </a:xfrm>
          </p:grpSpPr>
          <p:sp>
            <p:nvSpPr>
              <p:cNvPr id="89" name="矩形 88"/>
              <p:cNvSpPr/>
              <p:nvPr>
                <p:custDataLst>
                  <p:tags r:id="rId15"/>
                </p:custDataLst>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0" name="文本框 131"/>
              <p:cNvSpPr txBox="1">
                <a:spLocks noChangeArrowheads="1"/>
              </p:cNvSpPr>
              <p:nvPr>
                <p:custDataLst>
                  <p:tags r:id="rId16"/>
                </p:custDataLst>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a:solidFill>
                      <a:srgbClr val="044875"/>
                    </a:solidFill>
                    <a:latin typeface="Impact" panose="020B0806030902050204" pitchFamily="34" charset="0"/>
                  </a:rPr>
                  <a:t>04</a:t>
                </a:r>
                <a:endParaRPr lang="zh-CN" altLang="en-US" sz="2700">
                  <a:solidFill>
                    <a:srgbClr val="044875"/>
                  </a:solidFill>
                  <a:latin typeface="Impact" panose="020B0806030902050204" pitchFamily="34" charset="0"/>
                </a:endParaRPr>
              </a:p>
            </p:txBody>
          </p:sp>
        </p:grpSp>
        <p:grpSp>
          <p:nvGrpSpPr>
            <p:cNvPr id="17" name="组合 16"/>
            <p:cNvGrpSpPr/>
            <p:nvPr/>
          </p:nvGrpSpPr>
          <p:grpSpPr>
            <a:xfrm>
              <a:off x="3923792" y="4046141"/>
              <a:ext cx="4710113" cy="534987"/>
              <a:chOff x="3923792" y="3969748"/>
              <a:chExt cx="4710113" cy="534987"/>
            </a:xfrm>
          </p:grpSpPr>
          <p:sp>
            <p:nvSpPr>
              <p:cNvPr id="64" name="文本框 126"/>
              <p:cNvSpPr txBox="1">
                <a:spLocks noChangeArrowheads="1"/>
              </p:cNvSpPr>
              <p:nvPr>
                <p:custDataLst>
                  <p:tags r:id="rId11"/>
                </p:custDataLst>
              </p:nvPr>
            </p:nvSpPr>
            <p:spPr bwMode="auto">
              <a:xfrm>
                <a:off x="4571492" y="4002700"/>
                <a:ext cx="40417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rPr>
                  <a:t>Conclusion</a:t>
                </a:r>
              </a:p>
            </p:txBody>
          </p:sp>
          <p:sp>
            <p:nvSpPr>
              <p:cNvPr id="65" name="矩形 64"/>
              <p:cNvSpPr/>
              <p:nvPr>
                <p:custDataLst>
                  <p:tags r:id="rId12"/>
                </p:custDataLst>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86" name="直接连接符 85"/>
              <p:cNvCxnSpPr/>
              <p:nvPr>
                <p:custDataLst>
                  <p:tags r:id="rId13"/>
                </p:custDataLst>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88" name="Freeform 306"/>
              <p:cNvSpPr>
                <a:spLocks noEditPoints="1"/>
              </p:cNvSpPr>
              <p:nvPr>
                <p:custDataLst>
                  <p:tags r:id="rId14"/>
                </p:custDataLst>
              </p:nvPr>
            </p:nvSpPr>
            <p:spPr bwMode="auto">
              <a:xfrm>
                <a:off x="4061905" y="4028951"/>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rgbClr val="044875"/>
              </a:solidFill>
              <a:ln>
                <a:noFill/>
              </a:ln>
            </p:spPr>
            <p:txBody>
              <a:bodyPr/>
              <a:lstStyle/>
              <a:p>
                <a:pPr>
                  <a:defRPr/>
                </a:pPr>
                <a:endParaRPr lang="zh-CN" altLang="en-US" b="1">
                  <a:solidFill>
                    <a:prstClr val="black"/>
                  </a:solidFill>
                </a:endParaRPr>
              </a:p>
            </p:txBody>
          </p:sp>
        </p:grpSp>
      </p:grpSp>
      <p:grpSp>
        <p:nvGrpSpPr>
          <p:cNvPr id="20" name="组合 19"/>
          <p:cNvGrpSpPr/>
          <p:nvPr>
            <p:custDataLst>
              <p:tags r:id="rId4"/>
            </p:custDataLst>
          </p:nvPr>
        </p:nvGrpSpPr>
        <p:grpSpPr>
          <a:xfrm>
            <a:off x="4517645" y="2868283"/>
            <a:ext cx="5370513" cy="534987"/>
            <a:chOff x="3275856" y="2348880"/>
            <a:chExt cx="5370513" cy="534987"/>
          </a:xfrm>
        </p:grpSpPr>
        <p:grpSp>
          <p:nvGrpSpPr>
            <p:cNvPr id="11" name="组合 10"/>
            <p:cNvGrpSpPr/>
            <p:nvPr/>
          </p:nvGrpSpPr>
          <p:grpSpPr>
            <a:xfrm>
              <a:off x="3275856" y="2348880"/>
              <a:ext cx="689474" cy="534987"/>
              <a:chOff x="3275856" y="2407756"/>
              <a:chExt cx="689474" cy="534987"/>
            </a:xfrm>
          </p:grpSpPr>
          <p:sp>
            <p:nvSpPr>
              <p:cNvPr id="97" name="矩形 96"/>
              <p:cNvSpPr/>
              <p:nvPr>
                <p:custDataLst>
                  <p:tags r:id="rId9"/>
                </p:custDataLst>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8" name="文本框 78"/>
              <p:cNvSpPr txBox="1">
                <a:spLocks noChangeArrowheads="1"/>
              </p:cNvSpPr>
              <p:nvPr>
                <p:custDataLst>
                  <p:tags r:id="rId10"/>
                </p:custDataLst>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02</a:t>
                </a:r>
                <a:endParaRPr lang="zh-CN" altLang="en-US" sz="2700" dirty="0">
                  <a:solidFill>
                    <a:srgbClr val="044875"/>
                  </a:solidFill>
                  <a:latin typeface="Impact" panose="020B0806030902050204" pitchFamily="34" charset="0"/>
                </a:endParaRPr>
              </a:p>
            </p:txBody>
          </p:sp>
        </p:grpSp>
        <p:grpSp>
          <p:nvGrpSpPr>
            <p:cNvPr id="15" name="组合 14"/>
            <p:cNvGrpSpPr/>
            <p:nvPr/>
          </p:nvGrpSpPr>
          <p:grpSpPr>
            <a:xfrm>
              <a:off x="3937844" y="2348880"/>
              <a:ext cx="4708525" cy="534987"/>
              <a:chOff x="3937844" y="2407756"/>
              <a:chExt cx="4708525" cy="534987"/>
            </a:xfrm>
          </p:grpSpPr>
          <p:sp>
            <p:nvSpPr>
              <p:cNvPr id="92" name="文本框 73"/>
              <p:cNvSpPr txBox="1">
                <a:spLocks noChangeArrowheads="1"/>
              </p:cNvSpPr>
              <p:nvPr>
                <p:custDataLst>
                  <p:tags r:id="rId5"/>
                </p:custDataLst>
              </p:nvPr>
            </p:nvSpPr>
            <p:spPr bwMode="auto">
              <a:xfrm>
                <a:off x="5326034" y="2449079"/>
                <a:ext cx="2499719"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sym typeface="+mn-ea"/>
                  </a:rPr>
                  <a:t>Method Design</a:t>
                </a:r>
                <a:endParaRPr lang="en-US" altLang="zh-CN" sz="2400" b="1" dirty="0">
                  <a:solidFill>
                    <a:srgbClr val="044875"/>
                  </a:solidFill>
                  <a:latin typeface="Times New Roman" panose="02020603050405020304" pitchFamily="18" charset="0"/>
                  <a:ea typeface="微软雅黑" panose="020B0503020204020204" charset="-122"/>
                </a:endParaRPr>
              </a:p>
            </p:txBody>
          </p:sp>
          <p:sp>
            <p:nvSpPr>
              <p:cNvPr id="93" name="矩形 92"/>
              <p:cNvSpPr/>
              <p:nvPr>
                <p:custDataLst>
                  <p:tags r:id="rId6"/>
                </p:custDataLst>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94" name="直接连接符 93"/>
              <p:cNvCxnSpPr/>
              <p:nvPr>
                <p:custDataLst>
                  <p:tags r:id="rId7"/>
                </p:custDataLst>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6" name="Freeform 30"/>
              <p:cNvSpPr>
                <a:spLocks noEditPoints="1"/>
              </p:cNvSpPr>
              <p:nvPr>
                <p:custDataLst>
                  <p:tags r:id="rId8"/>
                </p:custDataLst>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rgbClr val="044875"/>
              </a:solidFill>
              <a:ln>
                <a:noFill/>
              </a:ln>
            </p:spPr>
            <p:txBody>
              <a:bodyPr/>
              <a:lstStyle/>
              <a:p>
                <a:pPr>
                  <a:defRPr/>
                </a:pPr>
                <a:endParaRPr lang="zh-CN" altLang="en-US" b="1">
                  <a:solidFill>
                    <a:prstClr val="black"/>
                  </a:solidFill>
                </a:endParaRPr>
              </a:p>
            </p:txBody>
          </p:sp>
        </p:grpSp>
      </p:grpSp>
      <p:grpSp>
        <p:nvGrpSpPr>
          <p:cNvPr id="7" name="组合 6">
            <a:extLst>
              <a:ext uri="{FF2B5EF4-FFF2-40B4-BE49-F238E27FC236}">
                <a16:creationId xmlns:a16="http://schemas.microsoft.com/office/drawing/2014/main" id="{672FB0C7-6772-C5DC-6A66-12D51CF0A762}"/>
              </a:ext>
            </a:extLst>
          </p:cNvPr>
          <p:cNvGrpSpPr/>
          <p:nvPr/>
        </p:nvGrpSpPr>
        <p:grpSpPr>
          <a:xfrm>
            <a:off x="-1" y="6553200"/>
            <a:ext cx="12192001" cy="304800"/>
            <a:chOff x="0" y="6569404"/>
            <a:chExt cx="9144000" cy="288000"/>
          </a:xfrm>
        </p:grpSpPr>
        <p:sp>
          <p:nvSpPr>
            <p:cNvPr id="8" name="矩形 7">
              <a:extLst>
                <a:ext uri="{FF2B5EF4-FFF2-40B4-BE49-F238E27FC236}">
                  <a16:creationId xmlns:a16="http://schemas.microsoft.com/office/drawing/2014/main" id="{903259D7-88E6-A587-BA69-01AE6CF91591}"/>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9" name="矩形 8">
              <a:extLst>
                <a:ext uri="{FF2B5EF4-FFF2-40B4-BE49-F238E27FC236}">
                  <a16:creationId xmlns:a16="http://schemas.microsoft.com/office/drawing/2014/main" id="{47FD3BCE-ABFB-87F9-D242-364D216475B9}"/>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21" name="灯片编号占位符 5">
            <a:extLst>
              <a:ext uri="{FF2B5EF4-FFF2-40B4-BE49-F238E27FC236}">
                <a16:creationId xmlns:a16="http://schemas.microsoft.com/office/drawing/2014/main" id="{7F24C048-A359-FE98-7E80-DBD473F807D5}"/>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4</a:t>
            </a:fld>
            <a:endParaRPr lang="zh-HK" altLang="en-US" sz="1600" dirty="0">
              <a:solidFill>
                <a:schemeClr val="bg1"/>
              </a:solidFill>
            </a:endParaRPr>
          </a:p>
        </p:txBody>
      </p:sp>
      <p:pic>
        <p:nvPicPr>
          <p:cNvPr id="25" name="图片 24">
            <a:extLst>
              <a:ext uri="{FF2B5EF4-FFF2-40B4-BE49-F238E27FC236}">
                <a16:creationId xmlns:a16="http://schemas.microsoft.com/office/drawing/2014/main" id="{68852B2E-7B2D-C4E9-E6D8-3B5AFB39E0BC}"/>
              </a:ext>
            </a:extLst>
          </p:cNvPr>
          <p:cNvPicPr>
            <a:picLocks noChangeAspect="1"/>
          </p:cNvPicPr>
          <p:nvPr/>
        </p:nvPicPr>
        <p:blipFill>
          <a:blip r:embed="rId31" cstate="print">
            <a:clrChange>
              <a:clrFrom>
                <a:srgbClr val="FFFFFF"/>
              </a:clrFrom>
              <a:clrTo>
                <a:srgbClr val="FFFFFF">
                  <a:alpha val="0"/>
                </a:srgbClr>
              </a:clrTo>
            </a:clrChange>
            <a:extLst>
              <a:ext uri="{BEBA8EAE-BF5A-486C-A8C5-ECC9F3942E4B}">
                <a14:imgProps xmlns:a14="http://schemas.microsoft.com/office/drawing/2010/main">
                  <a14:imgLayer r:embed="rId32">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spTree>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59BD8300-F225-A68A-4A9C-C4FBA97243F9}"/>
              </a:ext>
            </a:extLst>
          </p:cNvPr>
          <p:cNvGrpSpPr/>
          <p:nvPr/>
        </p:nvGrpSpPr>
        <p:grpSpPr>
          <a:xfrm>
            <a:off x="-1" y="6553200"/>
            <a:ext cx="12192001" cy="304800"/>
            <a:chOff x="0" y="6569404"/>
            <a:chExt cx="9144000" cy="288000"/>
          </a:xfrm>
        </p:grpSpPr>
        <p:sp>
          <p:nvSpPr>
            <p:cNvPr id="5" name="矩形 4">
              <a:extLst>
                <a:ext uri="{FF2B5EF4-FFF2-40B4-BE49-F238E27FC236}">
                  <a16:creationId xmlns:a16="http://schemas.microsoft.com/office/drawing/2014/main" id="{256434C4-901B-ECC5-F8AE-5DFAABD495D9}"/>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6" name="矩形 5">
              <a:extLst>
                <a:ext uri="{FF2B5EF4-FFF2-40B4-BE49-F238E27FC236}">
                  <a16:creationId xmlns:a16="http://schemas.microsoft.com/office/drawing/2014/main" id="{7A4A9C2A-ED34-7200-FA40-851759E3F026}"/>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2" name="灯片编号占位符 5">
            <a:extLst>
              <a:ext uri="{FF2B5EF4-FFF2-40B4-BE49-F238E27FC236}">
                <a16:creationId xmlns:a16="http://schemas.microsoft.com/office/drawing/2014/main" id="{E314B649-6685-B4BF-A82A-F27D7A2347AE}"/>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40</a:t>
            </a:fld>
            <a:endParaRPr lang="zh-HK" altLang="en-US" sz="1600" dirty="0">
              <a:solidFill>
                <a:schemeClr val="bg1"/>
              </a:solidFill>
            </a:endParaRPr>
          </a:p>
        </p:txBody>
      </p:sp>
      <p:sp>
        <p:nvSpPr>
          <p:cNvPr id="27" name="矩形 26">
            <a:extLst>
              <a:ext uri="{FF2B5EF4-FFF2-40B4-BE49-F238E27FC236}">
                <a16:creationId xmlns:a16="http://schemas.microsoft.com/office/drawing/2014/main" id="{A019A076-58F9-6792-D07F-B85162D97DEB}"/>
              </a:ext>
            </a:extLst>
          </p:cNvPr>
          <p:cNvSpPr/>
          <p:nvPr/>
        </p:nvSpPr>
        <p:spPr>
          <a:xfrm>
            <a:off x="-1" y="1"/>
            <a:ext cx="12174172"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28" name="文本框 27">
            <a:extLst>
              <a:ext uri="{FF2B5EF4-FFF2-40B4-BE49-F238E27FC236}">
                <a16:creationId xmlns:a16="http://schemas.microsoft.com/office/drawing/2014/main" id="{2EE7D4ED-8157-687B-E962-F00FAAB3FCFE}"/>
              </a:ext>
            </a:extLst>
          </p:cNvPr>
          <p:cNvSpPr txBox="1"/>
          <p:nvPr/>
        </p:nvSpPr>
        <p:spPr>
          <a:xfrm>
            <a:off x="21488" y="55940"/>
            <a:ext cx="6539897"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a:t>
            </a:r>
          </a:p>
        </p:txBody>
      </p:sp>
      <p:pic>
        <p:nvPicPr>
          <p:cNvPr id="2" name="图片 1">
            <a:extLst>
              <a:ext uri="{FF2B5EF4-FFF2-40B4-BE49-F238E27FC236}">
                <a16:creationId xmlns:a16="http://schemas.microsoft.com/office/drawing/2014/main" id="{25B3B57E-77D1-43E0-8C75-2BD121CD23D7}"/>
              </a:ext>
            </a:extLst>
          </p:cNvPr>
          <p:cNvPicPr>
            <a:picLocks noChangeAspect="1"/>
          </p:cNvPicPr>
          <p:nvPr/>
        </p:nvPicPr>
        <p:blipFill>
          <a:blip r:embed="rId3"/>
          <a:stretch>
            <a:fillRect/>
          </a:stretch>
        </p:blipFill>
        <p:spPr>
          <a:xfrm>
            <a:off x="239025" y="1456159"/>
            <a:ext cx="5567894" cy="4941000"/>
          </a:xfrm>
          <a:prstGeom prst="rect">
            <a:avLst/>
          </a:prstGeom>
        </p:spPr>
      </p:pic>
      <p:sp>
        <p:nvSpPr>
          <p:cNvPr id="9" name="文本框 8">
            <a:extLst>
              <a:ext uri="{FF2B5EF4-FFF2-40B4-BE49-F238E27FC236}">
                <a16:creationId xmlns:a16="http://schemas.microsoft.com/office/drawing/2014/main" id="{E08E3EB3-7212-42AC-80F1-2B3EE7DEE849}"/>
              </a:ext>
            </a:extLst>
          </p:cNvPr>
          <p:cNvSpPr txBox="1"/>
          <p:nvPr/>
        </p:nvSpPr>
        <p:spPr>
          <a:xfrm>
            <a:off x="264000" y="831776"/>
            <a:ext cx="4572000" cy="398780"/>
          </a:xfrm>
          <a:prstGeom prst="rect">
            <a:avLst/>
          </a:prstGeom>
          <a:noFill/>
        </p:spPr>
        <p:txBody>
          <a:bodyPr wrap="square" rtlCol="0" anchor="t">
            <a:spAutoFit/>
          </a:bodyPr>
          <a:lstStyle/>
          <a:p>
            <a:r>
              <a:rPr lang="en-US" altLang="zh-CN" sz="2000" b="1" dirty="0">
                <a:solidFill>
                  <a:srgbClr val="0174AB"/>
                </a:solidFill>
                <a:latin typeface="Arial" panose="020B0604020202020204" pitchFamily="34" charset="0"/>
                <a:cs typeface="Arial" panose="020B0604020202020204" pitchFamily="34" charset="0"/>
              </a:rPr>
              <a:t>State Space</a:t>
            </a:r>
          </a:p>
        </p:txBody>
      </p:sp>
      <p:cxnSp>
        <p:nvCxnSpPr>
          <p:cNvPr id="10" name="直接连接符 9">
            <a:extLst>
              <a:ext uri="{FF2B5EF4-FFF2-40B4-BE49-F238E27FC236}">
                <a16:creationId xmlns:a16="http://schemas.microsoft.com/office/drawing/2014/main" id="{A17912B8-713B-4FA0-AC5B-83BD770630A9}"/>
              </a:ext>
            </a:extLst>
          </p:cNvPr>
          <p:cNvCxnSpPr>
            <a:cxnSpLocks/>
          </p:cNvCxnSpPr>
          <p:nvPr/>
        </p:nvCxnSpPr>
        <p:spPr>
          <a:xfrm>
            <a:off x="336000" y="1300118"/>
            <a:ext cx="5566862" cy="0"/>
          </a:xfrm>
          <a:prstGeom prst="line">
            <a:avLst/>
          </a:prstGeom>
          <a:ln>
            <a:solidFill>
              <a:srgbClr val="0174AB"/>
            </a:solidFill>
          </a:ln>
        </p:spPr>
        <p:style>
          <a:lnRef idx="2">
            <a:schemeClr val="accent1"/>
          </a:lnRef>
          <a:fillRef idx="0">
            <a:srgbClr val="FFFFFF"/>
          </a:fillRef>
          <a:effectRef idx="0">
            <a:srgbClr val="FFFFFF"/>
          </a:effectRef>
          <a:fontRef idx="minor">
            <a:schemeClr val="tx1"/>
          </a:fontRef>
        </p:style>
      </p:cxnSp>
      <p:sp>
        <p:nvSpPr>
          <p:cNvPr id="13" name="文本框 12">
            <a:extLst>
              <a:ext uri="{FF2B5EF4-FFF2-40B4-BE49-F238E27FC236}">
                <a16:creationId xmlns:a16="http://schemas.microsoft.com/office/drawing/2014/main" id="{C93BB8FD-A506-48ED-8900-BD89C9ADF487}"/>
              </a:ext>
            </a:extLst>
          </p:cNvPr>
          <p:cNvSpPr txBox="1"/>
          <p:nvPr/>
        </p:nvSpPr>
        <p:spPr>
          <a:xfrm>
            <a:off x="6384000" y="831776"/>
            <a:ext cx="4572000" cy="398780"/>
          </a:xfrm>
          <a:prstGeom prst="rect">
            <a:avLst/>
          </a:prstGeom>
          <a:noFill/>
        </p:spPr>
        <p:txBody>
          <a:bodyPr wrap="square" rtlCol="0" anchor="t">
            <a:spAutoFit/>
          </a:bodyPr>
          <a:lstStyle/>
          <a:p>
            <a:r>
              <a:rPr lang="en-US" altLang="zh-CN" sz="2000" b="1" dirty="0">
                <a:solidFill>
                  <a:srgbClr val="0174AB"/>
                </a:solidFill>
                <a:latin typeface="Arial" panose="020B0604020202020204" pitchFamily="34" charset="0"/>
                <a:cs typeface="Arial" panose="020B0604020202020204" pitchFamily="34" charset="0"/>
              </a:rPr>
              <a:t>Action Space</a:t>
            </a:r>
          </a:p>
        </p:txBody>
      </p:sp>
      <p:cxnSp>
        <p:nvCxnSpPr>
          <p:cNvPr id="14" name="直接连接符 13">
            <a:extLst>
              <a:ext uri="{FF2B5EF4-FFF2-40B4-BE49-F238E27FC236}">
                <a16:creationId xmlns:a16="http://schemas.microsoft.com/office/drawing/2014/main" id="{825DAED6-C9D2-4DAE-A49F-499ABD4EB25C}"/>
              </a:ext>
            </a:extLst>
          </p:cNvPr>
          <p:cNvCxnSpPr>
            <a:cxnSpLocks/>
          </p:cNvCxnSpPr>
          <p:nvPr/>
        </p:nvCxnSpPr>
        <p:spPr>
          <a:xfrm>
            <a:off x="6456000" y="1300118"/>
            <a:ext cx="5566862" cy="0"/>
          </a:xfrm>
          <a:prstGeom prst="line">
            <a:avLst/>
          </a:prstGeom>
          <a:ln>
            <a:solidFill>
              <a:srgbClr val="0174AB"/>
            </a:solidFill>
          </a:ln>
        </p:spPr>
        <p:style>
          <a:lnRef idx="2">
            <a:schemeClr val="accent1"/>
          </a:lnRef>
          <a:fillRef idx="0">
            <a:srgbClr val="FFFFFF"/>
          </a:fillRef>
          <a:effectRef idx="0">
            <a:srgbClr val="FFFFFF"/>
          </a:effectRef>
          <a:fontRef idx="minor">
            <a:schemeClr val="tx1"/>
          </a:fontRef>
        </p:style>
      </p:cxnSp>
      <p:pic>
        <p:nvPicPr>
          <p:cNvPr id="7" name="图片 6">
            <a:extLst>
              <a:ext uri="{FF2B5EF4-FFF2-40B4-BE49-F238E27FC236}">
                <a16:creationId xmlns:a16="http://schemas.microsoft.com/office/drawing/2014/main" id="{A6D42B51-77C3-4563-85AC-1E54E3AA22BD}"/>
              </a:ext>
            </a:extLst>
          </p:cNvPr>
          <p:cNvPicPr>
            <a:picLocks noChangeAspect="1"/>
          </p:cNvPicPr>
          <p:nvPr/>
        </p:nvPicPr>
        <p:blipFill rotWithShape="1">
          <a:blip r:embed="rId4"/>
          <a:srcRect b="54251"/>
          <a:stretch/>
        </p:blipFill>
        <p:spPr>
          <a:xfrm>
            <a:off x="6491455" y="1485000"/>
            <a:ext cx="5495952" cy="1760781"/>
          </a:xfrm>
          <a:prstGeom prst="rect">
            <a:avLst/>
          </a:prstGeom>
        </p:spPr>
      </p:pic>
      <p:pic>
        <p:nvPicPr>
          <p:cNvPr id="8" name="图片 7">
            <a:extLst>
              <a:ext uri="{FF2B5EF4-FFF2-40B4-BE49-F238E27FC236}">
                <a16:creationId xmlns:a16="http://schemas.microsoft.com/office/drawing/2014/main" id="{1141B707-5C4C-43FC-9EC0-4079EA717C34}"/>
              </a:ext>
            </a:extLst>
          </p:cNvPr>
          <p:cNvPicPr>
            <a:picLocks noChangeAspect="1"/>
          </p:cNvPicPr>
          <p:nvPr/>
        </p:nvPicPr>
        <p:blipFill>
          <a:blip r:embed="rId5"/>
          <a:stretch>
            <a:fillRect/>
          </a:stretch>
        </p:blipFill>
        <p:spPr>
          <a:xfrm>
            <a:off x="6476748" y="4951180"/>
            <a:ext cx="3600000" cy="1546122"/>
          </a:xfrm>
          <a:prstGeom prst="rect">
            <a:avLst/>
          </a:prstGeom>
        </p:spPr>
      </p:pic>
      <p:pic>
        <p:nvPicPr>
          <p:cNvPr id="16" name="图片 15">
            <a:extLst>
              <a:ext uri="{FF2B5EF4-FFF2-40B4-BE49-F238E27FC236}">
                <a16:creationId xmlns:a16="http://schemas.microsoft.com/office/drawing/2014/main" id="{9ECB022C-4BE5-4FFC-88F1-24351F227640}"/>
              </a:ext>
            </a:extLst>
          </p:cNvPr>
          <p:cNvPicPr>
            <a:picLocks noChangeAspect="1"/>
          </p:cNvPicPr>
          <p:nvPr/>
        </p:nvPicPr>
        <p:blipFill rotWithShape="1">
          <a:blip r:embed="rId4"/>
          <a:srcRect t="56973"/>
          <a:stretch/>
        </p:blipFill>
        <p:spPr>
          <a:xfrm>
            <a:off x="6476748" y="3285000"/>
            <a:ext cx="5495952" cy="1656000"/>
          </a:xfrm>
          <a:prstGeom prst="rect">
            <a:avLst/>
          </a:prstGeom>
        </p:spPr>
      </p:pic>
      <p:sp>
        <p:nvSpPr>
          <p:cNvPr id="11" name="文本框 10">
            <a:extLst>
              <a:ext uri="{FF2B5EF4-FFF2-40B4-BE49-F238E27FC236}">
                <a16:creationId xmlns:a16="http://schemas.microsoft.com/office/drawing/2014/main" id="{3EC43334-F2E3-44DE-AC77-0D657B1F2FF3}"/>
              </a:ext>
            </a:extLst>
          </p:cNvPr>
          <p:cNvSpPr txBox="1"/>
          <p:nvPr/>
        </p:nvSpPr>
        <p:spPr>
          <a:xfrm>
            <a:off x="10437288" y="5148748"/>
            <a:ext cx="618577" cy="369332"/>
          </a:xfrm>
          <a:prstGeom prst="rect">
            <a:avLst/>
          </a:prstGeom>
          <a:noFill/>
        </p:spPr>
        <p:txBody>
          <a:bodyPr wrap="square" rtlCol="0">
            <a:spAutoFit/>
          </a:bodyPr>
          <a:lstStyle/>
          <a:p>
            <a:r>
              <a:rPr lang="en-US" altLang="zh-CN" dirty="0"/>
              <a:t>(1)</a:t>
            </a:r>
            <a:endParaRPr lang="zh-CN" altLang="en-US" dirty="0"/>
          </a:p>
        </p:txBody>
      </p:sp>
      <p:sp>
        <p:nvSpPr>
          <p:cNvPr id="18" name="文本框 17">
            <a:extLst>
              <a:ext uri="{FF2B5EF4-FFF2-40B4-BE49-F238E27FC236}">
                <a16:creationId xmlns:a16="http://schemas.microsoft.com/office/drawing/2014/main" id="{5627228F-EF0C-4DB5-B687-888E8CAD11E5}"/>
              </a:ext>
            </a:extLst>
          </p:cNvPr>
          <p:cNvSpPr txBox="1"/>
          <p:nvPr/>
        </p:nvSpPr>
        <p:spPr>
          <a:xfrm>
            <a:off x="10437288" y="5850974"/>
            <a:ext cx="618577" cy="369332"/>
          </a:xfrm>
          <a:prstGeom prst="rect">
            <a:avLst/>
          </a:prstGeom>
          <a:noFill/>
        </p:spPr>
        <p:txBody>
          <a:bodyPr wrap="square" rtlCol="0">
            <a:spAutoFit/>
          </a:bodyPr>
          <a:lstStyle/>
          <a:p>
            <a:r>
              <a:rPr lang="en-US" altLang="zh-CN" dirty="0"/>
              <a:t>(2)</a:t>
            </a:r>
            <a:endParaRPr lang="zh-CN" altLang="en-US" dirty="0"/>
          </a:p>
        </p:txBody>
      </p:sp>
    </p:spTree>
    <p:extLst>
      <p:ext uri="{BB962C8B-B14F-4D97-AF65-F5344CB8AC3E}">
        <p14:creationId xmlns:p14="http://schemas.microsoft.com/office/powerpoint/2010/main" val="1668016944"/>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F0E6EE44-F07D-47A3-B71E-99A6A109D543}"/>
              </a:ext>
            </a:extLst>
          </p:cNvPr>
          <p:cNvPicPr>
            <a:picLocks noChangeAspect="1"/>
          </p:cNvPicPr>
          <p:nvPr/>
        </p:nvPicPr>
        <p:blipFill>
          <a:blip r:embed="rId3"/>
          <a:stretch>
            <a:fillRect/>
          </a:stretch>
        </p:blipFill>
        <p:spPr>
          <a:xfrm>
            <a:off x="6871534" y="710186"/>
            <a:ext cx="4695928" cy="2898881"/>
          </a:xfrm>
          <a:prstGeom prst="rect">
            <a:avLst/>
          </a:prstGeom>
        </p:spPr>
      </p:pic>
      <p:grpSp>
        <p:nvGrpSpPr>
          <p:cNvPr id="4" name="组合 3">
            <a:extLst>
              <a:ext uri="{FF2B5EF4-FFF2-40B4-BE49-F238E27FC236}">
                <a16:creationId xmlns:a16="http://schemas.microsoft.com/office/drawing/2014/main" id="{59BD8300-F225-A68A-4A9C-C4FBA97243F9}"/>
              </a:ext>
            </a:extLst>
          </p:cNvPr>
          <p:cNvGrpSpPr/>
          <p:nvPr/>
        </p:nvGrpSpPr>
        <p:grpSpPr>
          <a:xfrm>
            <a:off x="-1" y="6553200"/>
            <a:ext cx="12192001" cy="304800"/>
            <a:chOff x="0" y="6569404"/>
            <a:chExt cx="9144000" cy="288000"/>
          </a:xfrm>
        </p:grpSpPr>
        <p:sp>
          <p:nvSpPr>
            <p:cNvPr id="5" name="矩形 4">
              <a:extLst>
                <a:ext uri="{FF2B5EF4-FFF2-40B4-BE49-F238E27FC236}">
                  <a16:creationId xmlns:a16="http://schemas.microsoft.com/office/drawing/2014/main" id="{256434C4-901B-ECC5-F8AE-5DFAABD495D9}"/>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6" name="矩形 5">
              <a:extLst>
                <a:ext uri="{FF2B5EF4-FFF2-40B4-BE49-F238E27FC236}">
                  <a16:creationId xmlns:a16="http://schemas.microsoft.com/office/drawing/2014/main" id="{7A4A9C2A-ED34-7200-FA40-851759E3F026}"/>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2" name="灯片编号占位符 5">
            <a:extLst>
              <a:ext uri="{FF2B5EF4-FFF2-40B4-BE49-F238E27FC236}">
                <a16:creationId xmlns:a16="http://schemas.microsoft.com/office/drawing/2014/main" id="{E314B649-6685-B4BF-A82A-F27D7A2347AE}"/>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41</a:t>
            </a:fld>
            <a:endParaRPr lang="zh-HK" altLang="en-US" sz="1600" dirty="0">
              <a:solidFill>
                <a:schemeClr val="bg1"/>
              </a:solidFill>
            </a:endParaRPr>
          </a:p>
        </p:txBody>
      </p:sp>
      <p:sp>
        <p:nvSpPr>
          <p:cNvPr id="27" name="矩形 26">
            <a:extLst>
              <a:ext uri="{FF2B5EF4-FFF2-40B4-BE49-F238E27FC236}">
                <a16:creationId xmlns:a16="http://schemas.microsoft.com/office/drawing/2014/main" id="{A019A076-58F9-6792-D07F-B85162D97DEB}"/>
              </a:ext>
            </a:extLst>
          </p:cNvPr>
          <p:cNvSpPr/>
          <p:nvPr/>
        </p:nvSpPr>
        <p:spPr>
          <a:xfrm>
            <a:off x="-1" y="1"/>
            <a:ext cx="12174172"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28" name="文本框 27">
            <a:extLst>
              <a:ext uri="{FF2B5EF4-FFF2-40B4-BE49-F238E27FC236}">
                <a16:creationId xmlns:a16="http://schemas.microsoft.com/office/drawing/2014/main" id="{2EE7D4ED-8157-687B-E962-F00FAAB3FCFE}"/>
              </a:ext>
            </a:extLst>
          </p:cNvPr>
          <p:cNvSpPr txBox="1"/>
          <p:nvPr/>
        </p:nvSpPr>
        <p:spPr>
          <a:xfrm>
            <a:off x="21488" y="55940"/>
            <a:ext cx="6539897"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a:t>
            </a:r>
          </a:p>
        </p:txBody>
      </p:sp>
      <p:sp>
        <p:nvSpPr>
          <p:cNvPr id="8" name="文本框 7">
            <a:extLst>
              <a:ext uri="{FF2B5EF4-FFF2-40B4-BE49-F238E27FC236}">
                <a16:creationId xmlns:a16="http://schemas.microsoft.com/office/drawing/2014/main" id="{0C930C60-0740-4D10-AD48-8A075FEF29BF}"/>
              </a:ext>
            </a:extLst>
          </p:cNvPr>
          <p:cNvSpPr txBox="1"/>
          <p:nvPr/>
        </p:nvSpPr>
        <p:spPr>
          <a:xfrm>
            <a:off x="529138" y="831776"/>
            <a:ext cx="4572000" cy="398780"/>
          </a:xfrm>
          <a:prstGeom prst="rect">
            <a:avLst/>
          </a:prstGeom>
          <a:noFill/>
        </p:spPr>
        <p:txBody>
          <a:bodyPr wrap="square" rtlCol="0" anchor="t">
            <a:spAutoFit/>
          </a:bodyPr>
          <a:lstStyle/>
          <a:p>
            <a:r>
              <a:rPr lang="en-US" altLang="zh-CN" sz="2000" b="1" dirty="0">
                <a:solidFill>
                  <a:srgbClr val="0174AB"/>
                </a:solidFill>
                <a:latin typeface="Arial" panose="020B0604020202020204" pitchFamily="34" charset="0"/>
                <a:cs typeface="Arial" panose="020B0604020202020204" pitchFamily="34" charset="0"/>
              </a:rPr>
              <a:t>Reward</a:t>
            </a:r>
          </a:p>
        </p:txBody>
      </p:sp>
      <p:cxnSp>
        <p:nvCxnSpPr>
          <p:cNvPr id="9" name="直接连接符 8">
            <a:extLst>
              <a:ext uri="{FF2B5EF4-FFF2-40B4-BE49-F238E27FC236}">
                <a16:creationId xmlns:a16="http://schemas.microsoft.com/office/drawing/2014/main" id="{BDD28FE3-8FE9-4D4B-A0B2-89CF62183EF8}"/>
              </a:ext>
            </a:extLst>
          </p:cNvPr>
          <p:cNvCxnSpPr>
            <a:cxnSpLocks/>
          </p:cNvCxnSpPr>
          <p:nvPr/>
        </p:nvCxnSpPr>
        <p:spPr>
          <a:xfrm>
            <a:off x="601138" y="1300118"/>
            <a:ext cx="5566862" cy="0"/>
          </a:xfrm>
          <a:prstGeom prst="line">
            <a:avLst/>
          </a:prstGeom>
          <a:ln>
            <a:solidFill>
              <a:srgbClr val="0174AB"/>
            </a:solidFill>
          </a:ln>
        </p:spPr>
        <p:style>
          <a:lnRef idx="2">
            <a:schemeClr val="accent1"/>
          </a:lnRef>
          <a:fillRef idx="0">
            <a:srgbClr val="FFFFFF"/>
          </a:fillRef>
          <a:effectRef idx="0">
            <a:srgbClr val="FFFFFF"/>
          </a:effectRef>
          <a:fontRef idx="minor">
            <a:schemeClr val="tx1"/>
          </a:fontRef>
        </p:style>
      </p:cxnSp>
      <p:pic>
        <p:nvPicPr>
          <p:cNvPr id="2" name="图片 1">
            <a:extLst>
              <a:ext uri="{FF2B5EF4-FFF2-40B4-BE49-F238E27FC236}">
                <a16:creationId xmlns:a16="http://schemas.microsoft.com/office/drawing/2014/main" id="{88358E18-E247-4FC4-B76F-8F73027A3000}"/>
              </a:ext>
            </a:extLst>
          </p:cNvPr>
          <p:cNvPicPr>
            <a:picLocks noChangeAspect="1"/>
          </p:cNvPicPr>
          <p:nvPr/>
        </p:nvPicPr>
        <p:blipFill>
          <a:blip r:embed="rId4"/>
          <a:stretch>
            <a:fillRect/>
          </a:stretch>
        </p:blipFill>
        <p:spPr>
          <a:xfrm>
            <a:off x="970242" y="1499184"/>
            <a:ext cx="2088000" cy="407414"/>
          </a:xfrm>
          <a:prstGeom prst="rect">
            <a:avLst/>
          </a:prstGeom>
        </p:spPr>
      </p:pic>
      <p:pic>
        <p:nvPicPr>
          <p:cNvPr id="3" name="图片 2">
            <a:extLst>
              <a:ext uri="{FF2B5EF4-FFF2-40B4-BE49-F238E27FC236}">
                <a16:creationId xmlns:a16="http://schemas.microsoft.com/office/drawing/2014/main" id="{A1B24BEA-C9C9-428B-84C8-D52FCB16F82E}"/>
              </a:ext>
            </a:extLst>
          </p:cNvPr>
          <p:cNvPicPr>
            <a:picLocks noChangeAspect="1"/>
          </p:cNvPicPr>
          <p:nvPr/>
        </p:nvPicPr>
        <p:blipFill>
          <a:blip r:embed="rId5"/>
          <a:stretch>
            <a:fillRect/>
          </a:stretch>
        </p:blipFill>
        <p:spPr>
          <a:xfrm>
            <a:off x="643915" y="2166552"/>
            <a:ext cx="4828654" cy="3806530"/>
          </a:xfrm>
          <a:prstGeom prst="rect">
            <a:avLst/>
          </a:prstGeom>
        </p:spPr>
      </p:pic>
      <p:pic>
        <p:nvPicPr>
          <p:cNvPr id="7" name="图片 6">
            <a:extLst>
              <a:ext uri="{FF2B5EF4-FFF2-40B4-BE49-F238E27FC236}">
                <a16:creationId xmlns:a16="http://schemas.microsoft.com/office/drawing/2014/main" id="{1E25B6B6-1375-4935-8FD0-DD3AB7FF7ADA}"/>
              </a:ext>
            </a:extLst>
          </p:cNvPr>
          <p:cNvPicPr>
            <a:picLocks noChangeAspect="1"/>
          </p:cNvPicPr>
          <p:nvPr/>
        </p:nvPicPr>
        <p:blipFill>
          <a:blip r:embed="rId6"/>
          <a:stretch>
            <a:fillRect/>
          </a:stretch>
        </p:blipFill>
        <p:spPr>
          <a:xfrm>
            <a:off x="6744000" y="3664134"/>
            <a:ext cx="4592391" cy="2898890"/>
          </a:xfrm>
          <a:prstGeom prst="rect">
            <a:avLst/>
          </a:prstGeom>
        </p:spPr>
      </p:pic>
    </p:spTree>
    <p:extLst>
      <p:ext uri="{BB962C8B-B14F-4D97-AF65-F5344CB8AC3E}">
        <p14:creationId xmlns:p14="http://schemas.microsoft.com/office/powerpoint/2010/main" val="623227905"/>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a:extLst>
              <a:ext uri="{FF2B5EF4-FFF2-40B4-BE49-F238E27FC236}">
                <a16:creationId xmlns:a16="http://schemas.microsoft.com/office/drawing/2014/main" id="{A12DB193-F8DD-6FCA-B5E9-7121D87439AB}"/>
              </a:ext>
            </a:extLst>
          </p:cNvPr>
          <p:cNvGrpSpPr/>
          <p:nvPr/>
        </p:nvGrpSpPr>
        <p:grpSpPr>
          <a:xfrm>
            <a:off x="-1" y="6553200"/>
            <a:ext cx="12192001" cy="304800"/>
            <a:chOff x="0" y="6569404"/>
            <a:chExt cx="9144000" cy="288000"/>
          </a:xfrm>
        </p:grpSpPr>
        <p:sp>
          <p:nvSpPr>
            <p:cNvPr id="7" name="矩形 6">
              <a:extLst>
                <a:ext uri="{FF2B5EF4-FFF2-40B4-BE49-F238E27FC236}">
                  <a16:creationId xmlns:a16="http://schemas.microsoft.com/office/drawing/2014/main" id="{00980EC1-C6F8-0E50-82B5-760A984290C4}"/>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8" name="矩形 7">
              <a:extLst>
                <a:ext uri="{FF2B5EF4-FFF2-40B4-BE49-F238E27FC236}">
                  <a16:creationId xmlns:a16="http://schemas.microsoft.com/office/drawing/2014/main" id="{8D956A88-734D-3030-DA71-6B1F2DAC6F50}"/>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9" name="灯片编号占位符 5">
            <a:extLst>
              <a:ext uri="{FF2B5EF4-FFF2-40B4-BE49-F238E27FC236}">
                <a16:creationId xmlns:a16="http://schemas.microsoft.com/office/drawing/2014/main" id="{D5816DBB-D797-AED8-3BE7-1DAEC92B0450}"/>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42</a:t>
            </a:fld>
            <a:endParaRPr lang="zh-HK" altLang="en-US" sz="1600" dirty="0">
              <a:solidFill>
                <a:schemeClr val="bg1"/>
              </a:solidFill>
            </a:endParaRPr>
          </a:p>
        </p:txBody>
      </p:sp>
      <p:pic>
        <p:nvPicPr>
          <p:cNvPr id="21" name="图片 20">
            <a:extLst>
              <a:ext uri="{FF2B5EF4-FFF2-40B4-BE49-F238E27FC236}">
                <a16:creationId xmlns:a16="http://schemas.microsoft.com/office/drawing/2014/main" id="{64B072C6-BD53-F038-B3AE-39D5EE3AD758}"/>
              </a:ext>
            </a:extLst>
          </p:cNvPr>
          <p:cNvPicPr>
            <a:picLocks noChangeAspect="1"/>
          </p:cNvPicPr>
          <p:nvPr/>
        </p:nvPicPr>
        <p:blipFill>
          <a:blip r:embed="rId31" cstate="print">
            <a:clrChange>
              <a:clrFrom>
                <a:srgbClr val="FFFFFF"/>
              </a:clrFrom>
              <a:clrTo>
                <a:srgbClr val="FFFFFF">
                  <a:alpha val="0"/>
                </a:srgbClr>
              </a:clrTo>
            </a:clrChange>
            <a:extLst>
              <a:ext uri="{BEBA8EAE-BF5A-486C-A8C5-ECC9F3942E4B}">
                <a14:imgProps xmlns:a14="http://schemas.microsoft.com/office/drawing/2010/main">
                  <a14:imgLayer r:embed="rId32">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grpSp>
        <p:nvGrpSpPr>
          <p:cNvPr id="55" name="组合 18">
            <a:extLst>
              <a:ext uri="{FF2B5EF4-FFF2-40B4-BE49-F238E27FC236}">
                <a16:creationId xmlns:a16="http://schemas.microsoft.com/office/drawing/2014/main" id="{E32F0986-EAFC-42AC-BAF2-0E44F28EF569}"/>
              </a:ext>
            </a:extLst>
          </p:cNvPr>
          <p:cNvGrpSpPr/>
          <p:nvPr/>
        </p:nvGrpSpPr>
        <p:grpSpPr bwMode="auto">
          <a:xfrm>
            <a:off x="2409457" y="2650330"/>
            <a:ext cx="1505450" cy="1479472"/>
            <a:chOff x="1709739" y="2636838"/>
            <a:chExt cx="1590160" cy="1584325"/>
          </a:xfrm>
          <a:solidFill>
            <a:srgbClr val="044875"/>
          </a:solidFill>
        </p:grpSpPr>
        <p:sp>
          <p:nvSpPr>
            <p:cNvPr id="56" name="Freeform 6">
              <a:extLst>
                <a:ext uri="{FF2B5EF4-FFF2-40B4-BE49-F238E27FC236}">
                  <a16:creationId xmlns:a16="http://schemas.microsoft.com/office/drawing/2014/main" id="{6BC668FF-4F10-4586-ADC4-36BED2D9F29B}"/>
                </a:ext>
              </a:extLst>
            </p:cNvPr>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59" name="Freeform 7">
              <a:extLst>
                <a:ext uri="{FF2B5EF4-FFF2-40B4-BE49-F238E27FC236}">
                  <a16:creationId xmlns:a16="http://schemas.microsoft.com/office/drawing/2014/main" id="{FD6CF2D6-7E21-41AC-A49D-1EACB43374B2}"/>
                </a:ext>
              </a:extLst>
            </p:cNvPr>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0" name="Freeform 8">
              <a:extLst>
                <a:ext uri="{FF2B5EF4-FFF2-40B4-BE49-F238E27FC236}">
                  <a16:creationId xmlns:a16="http://schemas.microsoft.com/office/drawing/2014/main" id="{5649D085-732C-4910-92D1-EC6327B63455}"/>
                </a:ext>
              </a:extLst>
            </p:cNvPr>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3" name="Freeform 9">
              <a:extLst>
                <a:ext uri="{FF2B5EF4-FFF2-40B4-BE49-F238E27FC236}">
                  <a16:creationId xmlns:a16="http://schemas.microsoft.com/office/drawing/2014/main" id="{3B614722-3B3E-439B-8B0F-812039E7B78D}"/>
                </a:ext>
              </a:extLst>
            </p:cNvPr>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6" name="Freeform 10">
              <a:extLst>
                <a:ext uri="{FF2B5EF4-FFF2-40B4-BE49-F238E27FC236}">
                  <a16:creationId xmlns:a16="http://schemas.microsoft.com/office/drawing/2014/main" id="{598065AD-DB07-44F3-B049-C24DFCB73558}"/>
                </a:ext>
              </a:extLst>
            </p:cNvPr>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7" name="Freeform 11">
              <a:extLst>
                <a:ext uri="{FF2B5EF4-FFF2-40B4-BE49-F238E27FC236}">
                  <a16:creationId xmlns:a16="http://schemas.microsoft.com/office/drawing/2014/main" id="{37FCEFB3-9BFF-470A-83A2-F782D70A1905}"/>
                </a:ext>
              </a:extLst>
            </p:cNvPr>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8" name="Freeform 12">
              <a:extLst>
                <a:ext uri="{FF2B5EF4-FFF2-40B4-BE49-F238E27FC236}">
                  <a16:creationId xmlns:a16="http://schemas.microsoft.com/office/drawing/2014/main" id="{D85DB7BE-3FBE-4B92-BC67-1D6589E5B53E}"/>
                </a:ext>
              </a:extLst>
            </p:cNvPr>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9" name="Freeform 13">
              <a:extLst>
                <a:ext uri="{FF2B5EF4-FFF2-40B4-BE49-F238E27FC236}">
                  <a16:creationId xmlns:a16="http://schemas.microsoft.com/office/drawing/2014/main" id="{F304822D-4C18-4D70-85FF-0E738FA7C775}"/>
                </a:ext>
              </a:extLst>
            </p:cNvPr>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0" name="Freeform 14">
              <a:extLst>
                <a:ext uri="{FF2B5EF4-FFF2-40B4-BE49-F238E27FC236}">
                  <a16:creationId xmlns:a16="http://schemas.microsoft.com/office/drawing/2014/main" id="{F00A4AFA-242A-4BD3-8FEB-47D699EE62B0}"/>
                </a:ext>
              </a:extLst>
            </p:cNvPr>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grpSp>
      <p:sp>
        <p:nvSpPr>
          <p:cNvPr id="71" name="文本框 70">
            <a:extLst>
              <a:ext uri="{FF2B5EF4-FFF2-40B4-BE49-F238E27FC236}">
                <a16:creationId xmlns:a16="http://schemas.microsoft.com/office/drawing/2014/main" id="{52902BA6-C3BA-4B40-948A-83EBCD156303}"/>
              </a:ext>
            </a:extLst>
          </p:cNvPr>
          <p:cNvSpPr txBox="1"/>
          <p:nvPr/>
        </p:nvSpPr>
        <p:spPr bwMode="auto">
          <a:xfrm>
            <a:off x="2135561" y="4129802"/>
            <a:ext cx="2054225" cy="523334"/>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Contents</a:t>
            </a:r>
            <a:endParaRPr lang="zh-HK" altLang="en-US"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grpSp>
        <p:nvGrpSpPr>
          <p:cNvPr id="72" name="组合 71">
            <a:extLst>
              <a:ext uri="{FF2B5EF4-FFF2-40B4-BE49-F238E27FC236}">
                <a16:creationId xmlns:a16="http://schemas.microsoft.com/office/drawing/2014/main" id="{68AEDE16-70EB-4628-BBE4-60E215EFAD6B}"/>
              </a:ext>
            </a:extLst>
          </p:cNvPr>
          <p:cNvGrpSpPr/>
          <p:nvPr>
            <p:custDataLst>
              <p:tags r:id="rId1"/>
            </p:custDataLst>
          </p:nvPr>
        </p:nvGrpSpPr>
        <p:grpSpPr>
          <a:xfrm>
            <a:off x="4523741" y="2047924"/>
            <a:ext cx="5370513" cy="534987"/>
            <a:chOff x="3281952" y="1484784"/>
            <a:chExt cx="5370513" cy="534987"/>
          </a:xfrm>
        </p:grpSpPr>
        <p:grpSp>
          <p:nvGrpSpPr>
            <p:cNvPr id="73" name="组合 72">
              <a:extLst>
                <a:ext uri="{FF2B5EF4-FFF2-40B4-BE49-F238E27FC236}">
                  <a16:creationId xmlns:a16="http://schemas.microsoft.com/office/drawing/2014/main" id="{01B9E524-2C2B-48D1-A176-38D4DA3E9C9E}"/>
                </a:ext>
              </a:extLst>
            </p:cNvPr>
            <p:cNvGrpSpPr/>
            <p:nvPr/>
          </p:nvGrpSpPr>
          <p:grpSpPr>
            <a:xfrm>
              <a:off x="3943940" y="1484784"/>
              <a:ext cx="4708525" cy="534987"/>
              <a:chOff x="3943940" y="1626760"/>
              <a:chExt cx="4708525" cy="534987"/>
            </a:xfrm>
          </p:grpSpPr>
          <p:sp>
            <p:nvSpPr>
              <p:cNvPr id="77" name="Freeform 74">
                <a:extLst>
                  <a:ext uri="{FF2B5EF4-FFF2-40B4-BE49-F238E27FC236}">
                    <a16:creationId xmlns:a16="http://schemas.microsoft.com/office/drawing/2014/main" id="{F172DBB6-F293-4E47-BBD5-E9800BD4C7F5}"/>
                  </a:ext>
                </a:extLst>
              </p:cNvPr>
              <p:cNvSpPr>
                <a:spLocks noEditPoints="1"/>
              </p:cNvSpPr>
              <p:nvPr>
                <p:custDataLst>
                  <p:tags r:id="rId25"/>
                </p:custDataLst>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chemeClr val="bg2">
                  <a:lumMod val="90000"/>
                </a:schemeClr>
              </a:solidFill>
              <a:ln>
                <a:noFill/>
              </a:ln>
            </p:spPr>
            <p:txBody>
              <a:bodyPr/>
              <a:lstStyle/>
              <a:p>
                <a:pPr>
                  <a:defRPr/>
                </a:pPr>
                <a:endParaRPr lang="zh-CN" altLang="en-US" b="1">
                  <a:solidFill>
                    <a:prstClr val="black"/>
                  </a:solidFill>
                </a:endParaRPr>
              </a:p>
            </p:txBody>
          </p:sp>
          <p:sp>
            <p:nvSpPr>
              <p:cNvPr id="78" name="文本框 20">
                <a:extLst>
                  <a:ext uri="{FF2B5EF4-FFF2-40B4-BE49-F238E27FC236}">
                    <a16:creationId xmlns:a16="http://schemas.microsoft.com/office/drawing/2014/main" id="{52690CAE-BD52-4ACC-AC77-8610A13EA445}"/>
                  </a:ext>
                </a:extLst>
              </p:cNvPr>
              <p:cNvSpPr txBox="1">
                <a:spLocks noChangeArrowheads="1"/>
              </p:cNvSpPr>
              <p:nvPr>
                <p:custDataLst>
                  <p:tags r:id="rId26"/>
                </p:custDataLst>
              </p:nvPr>
            </p:nvSpPr>
            <p:spPr bwMode="auto">
              <a:xfrm>
                <a:off x="4599577" y="1648846"/>
                <a:ext cx="3989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Problem Description</a:t>
                </a:r>
                <a:endParaRPr lang="zh-CN" altLang="en-US" sz="2400" b="1" dirty="0">
                  <a:solidFill>
                    <a:schemeClr val="bg2">
                      <a:lumMod val="90000"/>
                    </a:schemeClr>
                  </a:solidFill>
                  <a:latin typeface="Times New Roman" panose="02020603050405020304" pitchFamily="18" charset="0"/>
                  <a:ea typeface="微软雅黑" panose="020B0503020204020204" charset="-122"/>
                </a:endParaRPr>
              </a:p>
            </p:txBody>
          </p:sp>
          <p:sp>
            <p:nvSpPr>
              <p:cNvPr id="79" name="矩形 78">
                <a:extLst>
                  <a:ext uri="{FF2B5EF4-FFF2-40B4-BE49-F238E27FC236}">
                    <a16:creationId xmlns:a16="http://schemas.microsoft.com/office/drawing/2014/main" id="{4A5EB640-CFBB-4A2E-BE7D-047779D5100E}"/>
                  </a:ext>
                </a:extLst>
              </p:cNvPr>
              <p:cNvSpPr/>
              <p:nvPr>
                <p:custDataLst>
                  <p:tags r:id="rId27"/>
                </p:custDataLst>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80" name="直接连接符 79">
                <a:extLst>
                  <a:ext uri="{FF2B5EF4-FFF2-40B4-BE49-F238E27FC236}">
                    <a16:creationId xmlns:a16="http://schemas.microsoft.com/office/drawing/2014/main" id="{7B9537FB-B653-464D-AB58-0410D8E93B39}"/>
                  </a:ext>
                </a:extLst>
              </p:cNvPr>
              <p:cNvCxnSpPr/>
              <p:nvPr>
                <p:custDataLst>
                  <p:tags r:id="rId28"/>
                </p:custDataLst>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74" name="组合 73">
              <a:extLst>
                <a:ext uri="{FF2B5EF4-FFF2-40B4-BE49-F238E27FC236}">
                  <a16:creationId xmlns:a16="http://schemas.microsoft.com/office/drawing/2014/main" id="{6D08EDEB-5994-4A0C-91AF-BD15CFEEF026}"/>
                </a:ext>
              </a:extLst>
            </p:cNvPr>
            <p:cNvGrpSpPr/>
            <p:nvPr/>
          </p:nvGrpSpPr>
          <p:grpSpPr>
            <a:xfrm>
              <a:off x="3281952" y="1484784"/>
              <a:ext cx="689642" cy="534987"/>
              <a:chOff x="3281952" y="1626760"/>
              <a:chExt cx="689642" cy="534987"/>
            </a:xfrm>
          </p:grpSpPr>
          <p:sp>
            <p:nvSpPr>
              <p:cNvPr id="75" name="矩形 74">
                <a:extLst>
                  <a:ext uri="{FF2B5EF4-FFF2-40B4-BE49-F238E27FC236}">
                    <a16:creationId xmlns:a16="http://schemas.microsoft.com/office/drawing/2014/main" id="{0F00C43A-D7C4-44D9-A7B4-C822845B6F74}"/>
                  </a:ext>
                </a:extLst>
              </p:cNvPr>
              <p:cNvSpPr/>
              <p:nvPr>
                <p:custDataLst>
                  <p:tags r:id="rId23"/>
                </p:custDataLst>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76" name="文本框 18">
                <a:extLst>
                  <a:ext uri="{FF2B5EF4-FFF2-40B4-BE49-F238E27FC236}">
                    <a16:creationId xmlns:a16="http://schemas.microsoft.com/office/drawing/2014/main" id="{7E1B7378-43CE-4807-853D-F03E4DF42EBC}"/>
                  </a:ext>
                </a:extLst>
              </p:cNvPr>
              <p:cNvSpPr txBox="1">
                <a:spLocks noChangeArrowheads="1"/>
              </p:cNvSpPr>
              <p:nvPr>
                <p:custDataLst>
                  <p:tags r:id="rId24"/>
                </p:custDataLst>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01</a:t>
                </a:r>
                <a:endParaRPr lang="zh-CN" altLang="en-US" sz="2700" dirty="0">
                  <a:solidFill>
                    <a:schemeClr val="bg2">
                      <a:lumMod val="90000"/>
                    </a:schemeClr>
                  </a:solidFill>
                  <a:latin typeface="Impact" panose="020B0806030902050204" pitchFamily="34" charset="0"/>
                </a:endParaRPr>
              </a:p>
            </p:txBody>
          </p:sp>
        </p:grpSp>
      </p:grpSp>
      <p:grpSp>
        <p:nvGrpSpPr>
          <p:cNvPr id="81" name="组合 80">
            <a:extLst>
              <a:ext uri="{FF2B5EF4-FFF2-40B4-BE49-F238E27FC236}">
                <a16:creationId xmlns:a16="http://schemas.microsoft.com/office/drawing/2014/main" id="{15421B80-2078-4A16-8A20-8A66F551F862}"/>
              </a:ext>
            </a:extLst>
          </p:cNvPr>
          <p:cNvGrpSpPr/>
          <p:nvPr>
            <p:custDataLst>
              <p:tags r:id="rId2"/>
            </p:custDataLst>
          </p:nvPr>
        </p:nvGrpSpPr>
        <p:grpSpPr>
          <a:xfrm>
            <a:off x="4503593" y="3688642"/>
            <a:ext cx="5372100" cy="534987"/>
            <a:chOff x="3261805" y="3188752"/>
            <a:chExt cx="5372100" cy="534987"/>
          </a:xfrm>
        </p:grpSpPr>
        <p:grpSp>
          <p:nvGrpSpPr>
            <p:cNvPr id="82" name="组合 81">
              <a:extLst>
                <a:ext uri="{FF2B5EF4-FFF2-40B4-BE49-F238E27FC236}">
                  <a16:creationId xmlns:a16="http://schemas.microsoft.com/office/drawing/2014/main" id="{14C26344-E1B8-4938-B9B7-348B29FC2C6D}"/>
                </a:ext>
              </a:extLst>
            </p:cNvPr>
            <p:cNvGrpSpPr/>
            <p:nvPr/>
          </p:nvGrpSpPr>
          <p:grpSpPr>
            <a:xfrm>
              <a:off x="3261805" y="3188752"/>
              <a:ext cx="689593" cy="534987"/>
              <a:chOff x="3261805" y="3188752"/>
              <a:chExt cx="689593" cy="534987"/>
            </a:xfrm>
          </p:grpSpPr>
          <p:sp>
            <p:nvSpPr>
              <p:cNvPr id="91" name="矩形 90">
                <a:extLst>
                  <a:ext uri="{FF2B5EF4-FFF2-40B4-BE49-F238E27FC236}">
                    <a16:creationId xmlns:a16="http://schemas.microsoft.com/office/drawing/2014/main" id="{0E0D74A3-90BD-4C6A-BF14-805B8661BC77}"/>
                  </a:ext>
                </a:extLst>
              </p:cNvPr>
              <p:cNvSpPr/>
              <p:nvPr>
                <p:custDataLst>
                  <p:tags r:id="rId21"/>
                </p:custDataLst>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5" name="文本框 86">
                <a:extLst>
                  <a:ext uri="{FF2B5EF4-FFF2-40B4-BE49-F238E27FC236}">
                    <a16:creationId xmlns:a16="http://schemas.microsoft.com/office/drawing/2014/main" id="{4B242D75-C539-490D-B91C-2BB3C09F57FB}"/>
                  </a:ext>
                </a:extLst>
              </p:cNvPr>
              <p:cNvSpPr txBox="1">
                <a:spLocks noChangeArrowheads="1"/>
              </p:cNvSpPr>
              <p:nvPr>
                <p:custDataLst>
                  <p:tags r:id="rId22"/>
                </p:custDataLst>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03</a:t>
                </a:r>
                <a:endParaRPr lang="zh-CN" altLang="en-US" sz="2700" dirty="0">
                  <a:solidFill>
                    <a:srgbClr val="044875"/>
                  </a:solidFill>
                  <a:latin typeface="Impact" panose="020B0806030902050204" pitchFamily="34" charset="0"/>
                </a:endParaRPr>
              </a:p>
            </p:txBody>
          </p:sp>
        </p:grpSp>
        <p:grpSp>
          <p:nvGrpSpPr>
            <p:cNvPr id="83" name="组合 82">
              <a:extLst>
                <a:ext uri="{FF2B5EF4-FFF2-40B4-BE49-F238E27FC236}">
                  <a16:creationId xmlns:a16="http://schemas.microsoft.com/office/drawing/2014/main" id="{C0CD5E4A-EC86-4A42-A22A-5C3263F309F2}"/>
                </a:ext>
              </a:extLst>
            </p:cNvPr>
            <p:cNvGrpSpPr/>
            <p:nvPr/>
          </p:nvGrpSpPr>
          <p:grpSpPr>
            <a:xfrm>
              <a:off x="3923792" y="3188752"/>
              <a:ext cx="4710113" cy="534987"/>
              <a:chOff x="3923792" y="3188752"/>
              <a:chExt cx="4710113" cy="534987"/>
            </a:xfrm>
          </p:grpSpPr>
          <p:sp>
            <p:nvSpPr>
              <p:cNvPr id="84" name="文本框 81">
                <a:extLst>
                  <a:ext uri="{FF2B5EF4-FFF2-40B4-BE49-F238E27FC236}">
                    <a16:creationId xmlns:a16="http://schemas.microsoft.com/office/drawing/2014/main" id="{F808113E-2EAF-48C5-BB2D-69D2AED47DD3}"/>
                  </a:ext>
                </a:extLst>
              </p:cNvPr>
              <p:cNvSpPr txBox="1">
                <a:spLocks noChangeArrowheads="1"/>
              </p:cNvSpPr>
              <p:nvPr>
                <p:custDataLst>
                  <p:tags r:id="rId17"/>
                </p:custDataLst>
              </p:nvPr>
            </p:nvSpPr>
            <p:spPr bwMode="auto">
              <a:xfrm>
                <a:off x="4876292" y="3235107"/>
                <a:ext cx="339852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sym typeface="+mn-ea"/>
                  </a:rPr>
                  <a:t>Experiment Results</a:t>
                </a:r>
                <a:endParaRPr lang="en-US" altLang="zh-CN" sz="2400" b="1" dirty="0">
                  <a:solidFill>
                    <a:srgbClr val="044875"/>
                  </a:solidFill>
                  <a:latin typeface="Times New Roman" panose="02020603050405020304" pitchFamily="18" charset="0"/>
                  <a:ea typeface="微软雅黑" panose="020B0503020204020204" charset="-122"/>
                </a:endParaRPr>
              </a:p>
            </p:txBody>
          </p:sp>
          <p:sp>
            <p:nvSpPr>
              <p:cNvPr id="85" name="矩形 84">
                <a:extLst>
                  <a:ext uri="{FF2B5EF4-FFF2-40B4-BE49-F238E27FC236}">
                    <a16:creationId xmlns:a16="http://schemas.microsoft.com/office/drawing/2014/main" id="{E06B6AC1-F989-49FD-8B61-E5F716FBB948}"/>
                  </a:ext>
                </a:extLst>
              </p:cNvPr>
              <p:cNvSpPr/>
              <p:nvPr>
                <p:custDataLst>
                  <p:tags r:id="rId18"/>
                </p:custDataLst>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87" name="直接连接符 86">
                <a:extLst>
                  <a:ext uri="{FF2B5EF4-FFF2-40B4-BE49-F238E27FC236}">
                    <a16:creationId xmlns:a16="http://schemas.microsoft.com/office/drawing/2014/main" id="{B695C450-73F0-43D2-A3DE-88257C1E6FBC}"/>
                  </a:ext>
                </a:extLst>
              </p:cNvPr>
              <p:cNvCxnSpPr/>
              <p:nvPr>
                <p:custDataLst>
                  <p:tags r:id="rId19"/>
                </p:custDataLst>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88" name="Freeform 71">
                <a:extLst>
                  <a:ext uri="{FF2B5EF4-FFF2-40B4-BE49-F238E27FC236}">
                    <a16:creationId xmlns:a16="http://schemas.microsoft.com/office/drawing/2014/main" id="{BD527E85-1200-4867-AA8D-829DEB908AF4}"/>
                  </a:ext>
                </a:extLst>
              </p:cNvPr>
              <p:cNvSpPr>
                <a:spLocks noEditPoints="1"/>
              </p:cNvSpPr>
              <p:nvPr>
                <p:custDataLst>
                  <p:tags r:id="rId20"/>
                </p:custDataLst>
              </p:nvPr>
            </p:nvSpPr>
            <p:spPr bwMode="auto">
              <a:xfrm>
                <a:off x="4038092" y="3253839"/>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rgbClr val="044875"/>
              </a:solidFill>
              <a:ln>
                <a:noFill/>
              </a:ln>
            </p:spPr>
            <p:txBody>
              <a:bodyPr/>
              <a:lstStyle/>
              <a:p>
                <a:pPr>
                  <a:defRPr/>
                </a:pPr>
                <a:endParaRPr lang="zh-CN" altLang="en-US" b="1">
                  <a:solidFill>
                    <a:srgbClr val="044875"/>
                  </a:solidFill>
                </a:endParaRPr>
              </a:p>
            </p:txBody>
          </p:sp>
        </p:grpSp>
      </p:grpSp>
      <p:grpSp>
        <p:nvGrpSpPr>
          <p:cNvPr id="99" name="组合 98">
            <a:extLst>
              <a:ext uri="{FF2B5EF4-FFF2-40B4-BE49-F238E27FC236}">
                <a16:creationId xmlns:a16="http://schemas.microsoft.com/office/drawing/2014/main" id="{A63A5674-B78C-45AE-A8D6-E7B7B6D5CF20}"/>
              </a:ext>
            </a:extLst>
          </p:cNvPr>
          <p:cNvGrpSpPr/>
          <p:nvPr>
            <p:custDataLst>
              <p:tags r:id="rId3"/>
            </p:custDataLst>
          </p:nvPr>
        </p:nvGrpSpPr>
        <p:grpSpPr>
          <a:xfrm>
            <a:off x="4503593" y="4509001"/>
            <a:ext cx="5372100" cy="534987"/>
            <a:chOff x="3261805" y="4046141"/>
            <a:chExt cx="5372100" cy="534987"/>
          </a:xfrm>
        </p:grpSpPr>
        <p:grpSp>
          <p:nvGrpSpPr>
            <p:cNvPr id="100" name="组合 99">
              <a:extLst>
                <a:ext uri="{FF2B5EF4-FFF2-40B4-BE49-F238E27FC236}">
                  <a16:creationId xmlns:a16="http://schemas.microsoft.com/office/drawing/2014/main" id="{EDE6C491-C2D7-41A3-9525-AACBB0298712}"/>
                </a:ext>
              </a:extLst>
            </p:cNvPr>
            <p:cNvGrpSpPr/>
            <p:nvPr/>
          </p:nvGrpSpPr>
          <p:grpSpPr>
            <a:xfrm>
              <a:off x="3261805" y="4046141"/>
              <a:ext cx="689447" cy="534987"/>
              <a:chOff x="3261805" y="3969748"/>
              <a:chExt cx="689447" cy="534987"/>
            </a:xfrm>
          </p:grpSpPr>
          <p:sp>
            <p:nvSpPr>
              <p:cNvPr id="106" name="矩形 105">
                <a:extLst>
                  <a:ext uri="{FF2B5EF4-FFF2-40B4-BE49-F238E27FC236}">
                    <a16:creationId xmlns:a16="http://schemas.microsoft.com/office/drawing/2014/main" id="{0F51E61D-28AF-41B7-855B-9FAD43BCFC3D}"/>
                  </a:ext>
                </a:extLst>
              </p:cNvPr>
              <p:cNvSpPr/>
              <p:nvPr>
                <p:custDataLst>
                  <p:tags r:id="rId15"/>
                </p:custDataLst>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07" name="文本框 131">
                <a:extLst>
                  <a:ext uri="{FF2B5EF4-FFF2-40B4-BE49-F238E27FC236}">
                    <a16:creationId xmlns:a16="http://schemas.microsoft.com/office/drawing/2014/main" id="{B048DE40-4DBF-4716-BD03-A282282B8999}"/>
                  </a:ext>
                </a:extLst>
              </p:cNvPr>
              <p:cNvSpPr txBox="1">
                <a:spLocks noChangeArrowheads="1"/>
              </p:cNvSpPr>
              <p:nvPr>
                <p:custDataLst>
                  <p:tags r:id="rId16"/>
                </p:custDataLst>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04</a:t>
                </a:r>
                <a:endParaRPr lang="zh-CN" altLang="en-US" sz="2700" dirty="0">
                  <a:solidFill>
                    <a:schemeClr val="bg2">
                      <a:lumMod val="90000"/>
                    </a:schemeClr>
                  </a:solidFill>
                  <a:latin typeface="Impact" panose="020B0806030902050204" pitchFamily="34" charset="0"/>
                </a:endParaRPr>
              </a:p>
            </p:txBody>
          </p:sp>
        </p:grpSp>
        <p:grpSp>
          <p:nvGrpSpPr>
            <p:cNvPr id="101" name="组合 100">
              <a:extLst>
                <a:ext uri="{FF2B5EF4-FFF2-40B4-BE49-F238E27FC236}">
                  <a16:creationId xmlns:a16="http://schemas.microsoft.com/office/drawing/2014/main" id="{F19223D8-0841-477F-89CE-054EDA35463B}"/>
                </a:ext>
              </a:extLst>
            </p:cNvPr>
            <p:cNvGrpSpPr/>
            <p:nvPr/>
          </p:nvGrpSpPr>
          <p:grpSpPr>
            <a:xfrm>
              <a:off x="3923792" y="4046141"/>
              <a:ext cx="4710113" cy="534987"/>
              <a:chOff x="3923792" y="3969748"/>
              <a:chExt cx="4710113" cy="534987"/>
            </a:xfrm>
          </p:grpSpPr>
          <p:sp>
            <p:nvSpPr>
              <p:cNvPr id="102" name="文本框 126">
                <a:extLst>
                  <a:ext uri="{FF2B5EF4-FFF2-40B4-BE49-F238E27FC236}">
                    <a16:creationId xmlns:a16="http://schemas.microsoft.com/office/drawing/2014/main" id="{26B380BB-72C1-4CE0-9903-CBDE07089714}"/>
                  </a:ext>
                </a:extLst>
              </p:cNvPr>
              <p:cNvSpPr txBox="1">
                <a:spLocks noChangeArrowheads="1"/>
              </p:cNvSpPr>
              <p:nvPr>
                <p:custDataLst>
                  <p:tags r:id="rId11"/>
                </p:custDataLst>
              </p:nvPr>
            </p:nvSpPr>
            <p:spPr bwMode="auto">
              <a:xfrm>
                <a:off x="4571492" y="4002700"/>
                <a:ext cx="40417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Conclusion</a:t>
                </a:r>
              </a:p>
            </p:txBody>
          </p:sp>
          <p:sp>
            <p:nvSpPr>
              <p:cNvPr id="103" name="矩形 102">
                <a:extLst>
                  <a:ext uri="{FF2B5EF4-FFF2-40B4-BE49-F238E27FC236}">
                    <a16:creationId xmlns:a16="http://schemas.microsoft.com/office/drawing/2014/main" id="{A38D2A4B-1834-4430-A642-D4140C17E14E}"/>
                  </a:ext>
                </a:extLst>
              </p:cNvPr>
              <p:cNvSpPr/>
              <p:nvPr>
                <p:custDataLst>
                  <p:tags r:id="rId12"/>
                </p:custDataLst>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104" name="直接连接符 103">
                <a:extLst>
                  <a:ext uri="{FF2B5EF4-FFF2-40B4-BE49-F238E27FC236}">
                    <a16:creationId xmlns:a16="http://schemas.microsoft.com/office/drawing/2014/main" id="{81099C73-A91C-4B1D-9806-029495F65FE1}"/>
                  </a:ext>
                </a:extLst>
              </p:cNvPr>
              <p:cNvCxnSpPr/>
              <p:nvPr>
                <p:custDataLst>
                  <p:tags r:id="rId13"/>
                </p:custDataLst>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05" name="Freeform 306">
                <a:extLst>
                  <a:ext uri="{FF2B5EF4-FFF2-40B4-BE49-F238E27FC236}">
                    <a16:creationId xmlns:a16="http://schemas.microsoft.com/office/drawing/2014/main" id="{49024CD1-4517-4925-8BAE-3C4AE3F25764}"/>
                  </a:ext>
                </a:extLst>
              </p:cNvPr>
              <p:cNvSpPr>
                <a:spLocks noEditPoints="1"/>
              </p:cNvSpPr>
              <p:nvPr>
                <p:custDataLst>
                  <p:tags r:id="rId14"/>
                </p:custDataLst>
              </p:nvPr>
            </p:nvSpPr>
            <p:spPr bwMode="auto">
              <a:xfrm>
                <a:off x="4061905" y="4028951"/>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chemeClr val="bg2">
                  <a:lumMod val="90000"/>
                </a:schemeClr>
              </a:solidFill>
              <a:ln>
                <a:noFill/>
              </a:ln>
            </p:spPr>
            <p:txBody>
              <a:bodyPr/>
              <a:lstStyle/>
              <a:p>
                <a:pPr>
                  <a:defRPr/>
                </a:pPr>
                <a:endParaRPr lang="zh-CN" altLang="en-US" b="1">
                  <a:solidFill>
                    <a:prstClr val="black"/>
                  </a:solidFill>
                </a:endParaRPr>
              </a:p>
            </p:txBody>
          </p:sp>
        </p:grpSp>
      </p:grpSp>
      <p:grpSp>
        <p:nvGrpSpPr>
          <p:cNvPr id="108" name="组合 107">
            <a:extLst>
              <a:ext uri="{FF2B5EF4-FFF2-40B4-BE49-F238E27FC236}">
                <a16:creationId xmlns:a16="http://schemas.microsoft.com/office/drawing/2014/main" id="{F9E3C90D-DB3C-470A-8E04-8A571753BE0D}"/>
              </a:ext>
            </a:extLst>
          </p:cNvPr>
          <p:cNvGrpSpPr/>
          <p:nvPr>
            <p:custDataLst>
              <p:tags r:id="rId4"/>
            </p:custDataLst>
          </p:nvPr>
        </p:nvGrpSpPr>
        <p:grpSpPr>
          <a:xfrm>
            <a:off x="4517645" y="2868283"/>
            <a:ext cx="5370513" cy="534987"/>
            <a:chOff x="3275856" y="2348880"/>
            <a:chExt cx="5370513" cy="534987"/>
          </a:xfrm>
        </p:grpSpPr>
        <p:grpSp>
          <p:nvGrpSpPr>
            <p:cNvPr id="109" name="组合 108">
              <a:extLst>
                <a:ext uri="{FF2B5EF4-FFF2-40B4-BE49-F238E27FC236}">
                  <a16:creationId xmlns:a16="http://schemas.microsoft.com/office/drawing/2014/main" id="{37D2DD6E-6602-41A9-B3DB-DCCAA4E5DFD8}"/>
                </a:ext>
              </a:extLst>
            </p:cNvPr>
            <p:cNvGrpSpPr/>
            <p:nvPr/>
          </p:nvGrpSpPr>
          <p:grpSpPr>
            <a:xfrm>
              <a:off x="3275856" y="2348880"/>
              <a:ext cx="689474" cy="534987"/>
              <a:chOff x="3275856" y="2407756"/>
              <a:chExt cx="689474" cy="534987"/>
            </a:xfrm>
          </p:grpSpPr>
          <p:sp>
            <p:nvSpPr>
              <p:cNvPr id="115" name="矩形 114">
                <a:extLst>
                  <a:ext uri="{FF2B5EF4-FFF2-40B4-BE49-F238E27FC236}">
                    <a16:creationId xmlns:a16="http://schemas.microsoft.com/office/drawing/2014/main" id="{86728190-32D9-4D1A-A7FF-0FC39D0989C2}"/>
                  </a:ext>
                </a:extLst>
              </p:cNvPr>
              <p:cNvSpPr/>
              <p:nvPr>
                <p:custDataLst>
                  <p:tags r:id="rId9"/>
                </p:custDataLst>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16" name="文本框 78">
                <a:extLst>
                  <a:ext uri="{FF2B5EF4-FFF2-40B4-BE49-F238E27FC236}">
                    <a16:creationId xmlns:a16="http://schemas.microsoft.com/office/drawing/2014/main" id="{20C8D3CF-C265-4C8B-82E5-F65D35A29C70}"/>
                  </a:ext>
                </a:extLst>
              </p:cNvPr>
              <p:cNvSpPr txBox="1">
                <a:spLocks noChangeArrowheads="1"/>
              </p:cNvSpPr>
              <p:nvPr>
                <p:custDataLst>
                  <p:tags r:id="rId10"/>
                </p:custDataLst>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02</a:t>
                </a:r>
                <a:endParaRPr lang="zh-CN" altLang="en-US" sz="2700" dirty="0">
                  <a:solidFill>
                    <a:schemeClr val="bg2">
                      <a:lumMod val="90000"/>
                    </a:schemeClr>
                  </a:solidFill>
                  <a:latin typeface="Impact" panose="020B0806030902050204" pitchFamily="34" charset="0"/>
                </a:endParaRPr>
              </a:p>
            </p:txBody>
          </p:sp>
        </p:grpSp>
        <p:grpSp>
          <p:nvGrpSpPr>
            <p:cNvPr id="110" name="组合 109">
              <a:extLst>
                <a:ext uri="{FF2B5EF4-FFF2-40B4-BE49-F238E27FC236}">
                  <a16:creationId xmlns:a16="http://schemas.microsoft.com/office/drawing/2014/main" id="{A603605D-6EE9-46CB-93F5-13C15E9CB57A}"/>
                </a:ext>
              </a:extLst>
            </p:cNvPr>
            <p:cNvGrpSpPr/>
            <p:nvPr/>
          </p:nvGrpSpPr>
          <p:grpSpPr>
            <a:xfrm>
              <a:off x="3937844" y="2348880"/>
              <a:ext cx="4708525" cy="534987"/>
              <a:chOff x="3937844" y="2407756"/>
              <a:chExt cx="4708525" cy="534987"/>
            </a:xfrm>
          </p:grpSpPr>
          <p:sp>
            <p:nvSpPr>
              <p:cNvPr id="111" name="文本框 73">
                <a:extLst>
                  <a:ext uri="{FF2B5EF4-FFF2-40B4-BE49-F238E27FC236}">
                    <a16:creationId xmlns:a16="http://schemas.microsoft.com/office/drawing/2014/main" id="{A6A5D10E-9D49-46CD-8037-38EE4F9BE4B8}"/>
                  </a:ext>
                </a:extLst>
              </p:cNvPr>
              <p:cNvSpPr txBox="1">
                <a:spLocks noChangeArrowheads="1"/>
              </p:cNvSpPr>
              <p:nvPr>
                <p:custDataLst>
                  <p:tags r:id="rId5"/>
                </p:custDataLst>
              </p:nvPr>
            </p:nvSpPr>
            <p:spPr bwMode="auto">
              <a:xfrm>
                <a:off x="5326034" y="2449079"/>
                <a:ext cx="2499719"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sym typeface="+mn-ea"/>
                  </a:rPr>
                  <a:t>Method Design</a:t>
                </a:r>
                <a:endParaRPr lang="en-US" altLang="zh-CN" sz="2400" b="1" dirty="0">
                  <a:solidFill>
                    <a:schemeClr val="bg2">
                      <a:lumMod val="90000"/>
                    </a:schemeClr>
                  </a:solidFill>
                  <a:latin typeface="Times New Roman" panose="02020603050405020304" pitchFamily="18" charset="0"/>
                  <a:ea typeface="微软雅黑" panose="020B0503020204020204" charset="-122"/>
                </a:endParaRPr>
              </a:p>
            </p:txBody>
          </p:sp>
          <p:sp>
            <p:nvSpPr>
              <p:cNvPr id="112" name="矩形 111">
                <a:extLst>
                  <a:ext uri="{FF2B5EF4-FFF2-40B4-BE49-F238E27FC236}">
                    <a16:creationId xmlns:a16="http://schemas.microsoft.com/office/drawing/2014/main" id="{09503885-09FC-442E-8A05-CFD25C72C1F1}"/>
                  </a:ext>
                </a:extLst>
              </p:cNvPr>
              <p:cNvSpPr/>
              <p:nvPr>
                <p:custDataLst>
                  <p:tags r:id="rId6"/>
                </p:custDataLst>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113" name="直接连接符 112">
                <a:extLst>
                  <a:ext uri="{FF2B5EF4-FFF2-40B4-BE49-F238E27FC236}">
                    <a16:creationId xmlns:a16="http://schemas.microsoft.com/office/drawing/2014/main" id="{9606E423-0DFD-4F5C-ABF2-C830FF107C98}"/>
                  </a:ext>
                </a:extLst>
              </p:cNvPr>
              <p:cNvCxnSpPr/>
              <p:nvPr>
                <p:custDataLst>
                  <p:tags r:id="rId7"/>
                </p:custDataLst>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14" name="Freeform 30">
                <a:extLst>
                  <a:ext uri="{FF2B5EF4-FFF2-40B4-BE49-F238E27FC236}">
                    <a16:creationId xmlns:a16="http://schemas.microsoft.com/office/drawing/2014/main" id="{79C00B4E-7E08-4080-B379-8587A352960E}"/>
                  </a:ext>
                </a:extLst>
              </p:cNvPr>
              <p:cNvSpPr>
                <a:spLocks noEditPoints="1"/>
              </p:cNvSpPr>
              <p:nvPr>
                <p:custDataLst>
                  <p:tags r:id="rId8"/>
                </p:custDataLst>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chemeClr val="bg2">
                  <a:lumMod val="90000"/>
                </a:schemeClr>
              </a:solidFill>
              <a:ln>
                <a:noFill/>
              </a:ln>
            </p:spPr>
            <p:txBody>
              <a:bodyPr/>
              <a:lstStyle/>
              <a:p>
                <a:pPr>
                  <a:defRPr/>
                </a:pPr>
                <a:endParaRPr lang="zh-CN" altLang="en-US" b="1" dirty="0">
                  <a:solidFill>
                    <a:prstClr val="black"/>
                  </a:solidFill>
                </a:endParaRPr>
              </a:p>
            </p:txBody>
          </p:sp>
        </p:grpSp>
      </p:grpSp>
    </p:spTree>
    <p:extLst>
      <p:ext uri="{BB962C8B-B14F-4D97-AF65-F5344CB8AC3E}">
        <p14:creationId xmlns:p14="http://schemas.microsoft.com/office/powerpoint/2010/main" val="1365147333"/>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custDataLst>
              <p:tags r:id="rId1"/>
            </p:custDataLst>
          </p:nvPr>
        </p:nvSpPr>
        <p:spPr>
          <a:xfrm>
            <a:off x="0" y="1"/>
            <a:ext cx="1219200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custDataLst>
              <p:tags r:id="rId2"/>
            </p:custDataLst>
          </p:nvPr>
        </p:nvSpPr>
        <p:spPr>
          <a:xfrm>
            <a:off x="0" y="66874"/>
            <a:ext cx="4914152"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Experiment Results</a:t>
            </a:r>
          </a:p>
        </p:txBody>
      </p:sp>
      <p:grpSp>
        <p:nvGrpSpPr>
          <p:cNvPr id="29" name="组合 28">
            <a:extLst>
              <a:ext uri="{FF2B5EF4-FFF2-40B4-BE49-F238E27FC236}">
                <a16:creationId xmlns:a16="http://schemas.microsoft.com/office/drawing/2014/main" id="{82A679D0-E305-1F7A-3B94-48731AC19AC6}"/>
              </a:ext>
            </a:extLst>
          </p:cNvPr>
          <p:cNvGrpSpPr/>
          <p:nvPr/>
        </p:nvGrpSpPr>
        <p:grpSpPr>
          <a:xfrm>
            <a:off x="-1" y="6553200"/>
            <a:ext cx="12192001" cy="304800"/>
            <a:chOff x="0" y="6569404"/>
            <a:chExt cx="9144000" cy="288000"/>
          </a:xfrm>
        </p:grpSpPr>
        <p:sp>
          <p:nvSpPr>
            <p:cNvPr id="31" name="矩形 30">
              <a:extLst>
                <a:ext uri="{FF2B5EF4-FFF2-40B4-BE49-F238E27FC236}">
                  <a16:creationId xmlns:a16="http://schemas.microsoft.com/office/drawing/2014/main" id="{761AB956-2F19-005D-A097-C7AD8580158A}"/>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32" name="矩形 31">
              <a:extLst>
                <a:ext uri="{FF2B5EF4-FFF2-40B4-BE49-F238E27FC236}">
                  <a16:creationId xmlns:a16="http://schemas.microsoft.com/office/drawing/2014/main" id="{9425AC57-ED3D-1321-84DB-1FF865DC4A6D}"/>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33" name="灯片编号占位符 5">
            <a:extLst>
              <a:ext uri="{FF2B5EF4-FFF2-40B4-BE49-F238E27FC236}">
                <a16:creationId xmlns:a16="http://schemas.microsoft.com/office/drawing/2014/main" id="{B0401898-C936-B805-5660-13A90DC422A6}"/>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43</a:t>
            </a:fld>
            <a:endParaRPr lang="zh-HK" altLang="en-US" sz="1600" dirty="0">
              <a:solidFill>
                <a:schemeClr val="bg1"/>
              </a:solidFill>
            </a:endParaRPr>
          </a:p>
        </p:txBody>
      </p:sp>
      <p:pic>
        <p:nvPicPr>
          <p:cNvPr id="2" name="图片 1">
            <a:extLst>
              <a:ext uri="{FF2B5EF4-FFF2-40B4-BE49-F238E27FC236}">
                <a16:creationId xmlns:a16="http://schemas.microsoft.com/office/drawing/2014/main" id="{D41415FB-569B-4D36-ADD3-F584B29943E9}"/>
              </a:ext>
            </a:extLst>
          </p:cNvPr>
          <p:cNvPicPr>
            <a:picLocks noChangeAspect="1"/>
          </p:cNvPicPr>
          <p:nvPr/>
        </p:nvPicPr>
        <p:blipFill>
          <a:blip r:embed="rId5"/>
          <a:stretch>
            <a:fillRect/>
          </a:stretch>
        </p:blipFill>
        <p:spPr>
          <a:xfrm>
            <a:off x="264942" y="1053000"/>
            <a:ext cx="5111058" cy="5180467"/>
          </a:xfrm>
          <a:prstGeom prst="rect">
            <a:avLst/>
          </a:prstGeom>
        </p:spPr>
      </p:pic>
      <p:pic>
        <p:nvPicPr>
          <p:cNvPr id="3" name="图片 2">
            <a:extLst>
              <a:ext uri="{FF2B5EF4-FFF2-40B4-BE49-F238E27FC236}">
                <a16:creationId xmlns:a16="http://schemas.microsoft.com/office/drawing/2014/main" id="{F64B5D9D-9A99-4EE3-A2CB-C3A119C36F3F}"/>
              </a:ext>
            </a:extLst>
          </p:cNvPr>
          <p:cNvPicPr>
            <a:picLocks noChangeAspect="1"/>
          </p:cNvPicPr>
          <p:nvPr/>
        </p:nvPicPr>
        <p:blipFill>
          <a:blip r:embed="rId6"/>
          <a:stretch>
            <a:fillRect/>
          </a:stretch>
        </p:blipFill>
        <p:spPr>
          <a:xfrm>
            <a:off x="5808000" y="769838"/>
            <a:ext cx="5111058" cy="3118299"/>
          </a:xfrm>
          <a:prstGeom prst="rect">
            <a:avLst/>
          </a:prstGeom>
        </p:spPr>
      </p:pic>
      <p:pic>
        <p:nvPicPr>
          <p:cNvPr id="4" name="图片 3">
            <a:extLst>
              <a:ext uri="{FF2B5EF4-FFF2-40B4-BE49-F238E27FC236}">
                <a16:creationId xmlns:a16="http://schemas.microsoft.com/office/drawing/2014/main" id="{4D4C91A0-CE00-48F2-8A25-276299830DC0}"/>
              </a:ext>
            </a:extLst>
          </p:cNvPr>
          <p:cNvPicPr>
            <a:picLocks noChangeAspect="1"/>
          </p:cNvPicPr>
          <p:nvPr/>
        </p:nvPicPr>
        <p:blipFill>
          <a:blip r:embed="rId7"/>
          <a:stretch>
            <a:fillRect/>
          </a:stretch>
        </p:blipFill>
        <p:spPr>
          <a:xfrm>
            <a:off x="5808000" y="3878356"/>
            <a:ext cx="5111059" cy="1561602"/>
          </a:xfrm>
          <a:prstGeom prst="rect">
            <a:avLst/>
          </a:prstGeom>
        </p:spPr>
      </p:pic>
      <p:pic>
        <p:nvPicPr>
          <p:cNvPr id="5" name="图片 4">
            <a:extLst>
              <a:ext uri="{FF2B5EF4-FFF2-40B4-BE49-F238E27FC236}">
                <a16:creationId xmlns:a16="http://schemas.microsoft.com/office/drawing/2014/main" id="{4FA6F70D-D570-44DD-82C9-3465EAD26957}"/>
              </a:ext>
            </a:extLst>
          </p:cNvPr>
          <p:cNvPicPr>
            <a:picLocks noChangeAspect="1"/>
          </p:cNvPicPr>
          <p:nvPr/>
        </p:nvPicPr>
        <p:blipFill>
          <a:blip r:embed="rId8"/>
          <a:stretch>
            <a:fillRect/>
          </a:stretch>
        </p:blipFill>
        <p:spPr>
          <a:xfrm>
            <a:off x="4961290" y="5556930"/>
            <a:ext cx="1961134" cy="802170"/>
          </a:xfrm>
          <a:prstGeom prst="rect">
            <a:avLst/>
          </a:prstGeom>
        </p:spPr>
      </p:pic>
      <p:pic>
        <p:nvPicPr>
          <p:cNvPr id="7" name="图片 6">
            <a:extLst>
              <a:ext uri="{FF2B5EF4-FFF2-40B4-BE49-F238E27FC236}">
                <a16:creationId xmlns:a16="http://schemas.microsoft.com/office/drawing/2014/main" id="{B5D32F6F-906A-4699-9AFA-45096CC1D6AC}"/>
              </a:ext>
            </a:extLst>
          </p:cNvPr>
          <p:cNvPicPr>
            <a:picLocks noChangeAspect="1"/>
          </p:cNvPicPr>
          <p:nvPr/>
        </p:nvPicPr>
        <p:blipFill>
          <a:blip r:embed="rId9"/>
          <a:stretch>
            <a:fillRect/>
          </a:stretch>
        </p:blipFill>
        <p:spPr>
          <a:xfrm>
            <a:off x="8192153" y="5609849"/>
            <a:ext cx="3303847" cy="753321"/>
          </a:xfrm>
          <a:prstGeom prst="rect">
            <a:avLst/>
          </a:prstGeom>
        </p:spPr>
      </p:pic>
      <p:sp>
        <p:nvSpPr>
          <p:cNvPr id="20" name="文本框 19">
            <a:extLst>
              <a:ext uri="{FF2B5EF4-FFF2-40B4-BE49-F238E27FC236}">
                <a16:creationId xmlns:a16="http://schemas.microsoft.com/office/drawing/2014/main" id="{B6CE0515-23FA-4FCA-9B80-ABF4CC37C40B}"/>
              </a:ext>
            </a:extLst>
          </p:cNvPr>
          <p:cNvSpPr txBox="1"/>
          <p:nvPr/>
        </p:nvSpPr>
        <p:spPr>
          <a:xfrm>
            <a:off x="7248000" y="5795668"/>
            <a:ext cx="618577" cy="369332"/>
          </a:xfrm>
          <a:prstGeom prst="rect">
            <a:avLst/>
          </a:prstGeom>
          <a:noFill/>
        </p:spPr>
        <p:txBody>
          <a:bodyPr wrap="square" rtlCol="0">
            <a:spAutoFit/>
          </a:bodyPr>
          <a:lstStyle/>
          <a:p>
            <a:r>
              <a:rPr lang="en-US" altLang="zh-CN" dirty="0"/>
              <a:t>(3)</a:t>
            </a:r>
            <a:endParaRPr lang="zh-CN" altLang="en-US" dirty="0"/>
          </a:p>
        </p:txBody>
      </p:sp>
      <p:sp>
        <p:nvSpPr>
          <p:cNvPr id="21" name="文本框 20">
            <a:extLst>
              <a:ext uri="{FF2B5EF4-FFF2-40B4-BE49-F238E27FC236}">
                <a16:creationId xmlns:a16="http://schemas.microsoft.com/office/drawing/2014/main" id="{D5C25309-84C1-4F4C-B951-D96B1FCB3B33}"/>
              </a:ext>
            </a:extLst>
          </p:cNvPr>
          <p:cNvSpPr txBox="1"/>
          <p:nvPr/>
        </p:nvSpPr>
        <p:spPr>
          <a:xfrm>
            <a:off x="11601812" y="5805102"/>
            <a:ext cx="618577" cy="369332"/>
          </a:xfrm>
          <a:prstGeom prst="rect">
            <a:avLst/>
          </a:prstGeom>
          <a:noFill/>
        </p:spPr>
        <p:txBody>
          <a:bodyPr wrap="square" rtlCol="0">
            <a:spAutoFit/>
          </a:bodyPr>
          <a:lstStyle/>
          <a:p>
            <a:r>
              <a:rPr lang="en-US" altLang="zh-CN" dirty="0"/>
              <a:t>(4)</a:t>
            </a:r>
            <a:endParaRPr lang="zh-CN" altLang="en-US" dirty="0"/>
          </a:p>
        </p:txBody>
      </p:sp>
    </p:spTree>
    <p:extLst>
      <p:ext uri="{BB962C8B-B14F-4D97-AF65-F5344CB8AC3E}">
        <p14:creationId xmlns:p14="http://schemas.microsoft.com/office/powerpoint/2010/main" val="4274012123"/>
      </p:ext>
    </p:extLst>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custDataLst>
              <p:tags r:id="rId1"/>
            </p:custDataLst>
          </p:nvPr>
        </p:nvSpPr>
        <p:spPr>
          <a:xfrm>
            <a:off x="0" y="1"/>
            <a:ext cx="1219200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custDataLst>
              <p:tags r:id="rId2"/>
            </p:custDataLst>
          </p:nvPr>
        </p:nvSpPr>
        <p:spPr>
          <a:xfrm>
            <a:off x="0" y="66874"/>
            <a:ext cx="4914152"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Experiment Results</a:t>
            </a:r>
          </a:p>
        </p:txBody>
      </p:sp>
      <p:grpSp>
        <p:nvGrpSpPr>
          <p:cNvPr id="29" name="组合 28">
            <a:extLst>
              <a:ext uri="{FF2B5EF4-FFF2-40B4-BE49-F238E27FC236}">
                <a16:creationId xmlns:a16="http://schemas.microsoft.com/office/drawing/2014/main" id="{82A679D0-E305-1F7A-3B94-48731AC19AC6}"/>
              </a:ext>
            </a:extLst>
          </p:cNvPr>
          <p:cNvGrpSpPr/>
          <p:nvPr/>
        </p:nvGrpSpPr>
        <p:grpSpPr>
          <a:xfrm>
            <a:off x="-1" y="6553200"/>
            <a:ext cx="12192001" cy="304800"/>
            <a:chOff x="0" y="6569404"/>
            <a:chExt cx="9144000" cy="288000"/>
          </a:xfrm>
        </p:grpSpPr>
        <p:sp>
          <p:nvSpPr>
            <p:cNvPr id="31" name="矩形 30">
              <a:extLst>
                <a:ext uri="{FF2B5EF4-FFF2-40B4-BE49-F238E27FC236}">
                  <a16:creationId xmlns:a16="http://schemas.microsoft.com/office/drawing/2014/main" id="{761AB956-2F19-005D-A097-C7AD8580158A}"/>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32" name="矩形 31">
              <a:extLst>
                <a:ext uri="{FF2B5EF4-FFF2-40B4-BE49-F238E27FC236}">
                  <a16:creationId xmlns:a16="http://schemas.microsoft.com/office/drawing/2014/main" id="{9425AC57-ED3D-1321-84DB-1FF865DC4A6D}"/>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33" name="灯片编号占位符 5">
            <a:extLst>
              <a:ext uri="{FF2B5EF4-FFF2-40B4-BE49-F238E27FC236}">
                <a16:creationId xmlns:a16="http://schemas.microsoft.com/office/drawing/2014/main" id="{B0401898-C936-B805-5660-13A90DC422A6}"/>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44</a:t>
            </a:fld>
            <a:endParaRPr lang="zh-HK" altLang="en-US" sz="1600" dirty="0">
              <a:solidFill>
                <a:schemeClr val="bg1"/>
              </a:solidFill>
            </a:endParaRPr>
          </a:p>
        </p:txBody>
      </p:sp>
      <p:pic>
        <p:nvPicPr>
          <p:cNvPr id="4" name="图片 3">
            <a:extLst>
              <a:ext uri="{FF2B5EF4-FFF2-40B4-BE49-F238E27FC236}">
                <a16:creationId xmlns:a16="http://schemas.microsoft.com/office/drawing/2014/main" id="{EC7BB9CC-AE2D-4972-9E48-B7AEA9B764B7}"/>
              </a:ext>
            </a:extLst>
          </p:cNvPr>
          <p:cNvPicPr>
            <a:picLocks noChangeAspect="1"/>
          </p:cNvPicPr>
          <p:nvPr/>
        </p:nvPicPr>
        <p:blipFill>
          <a:blip r:embed="rId5"/>
          <a:stretch>
            <a:fillRect/>
          </a:stretch>
        </p:blipFill>
        <p:spPr>
          <a:xfrm>
            <a:off x="178198" y="1304439"/>
            <a:ext cx="5724664" cy="4530862"/>
          </a:xfrm>
          <a:prstGeom prst="rect">
            <a:avLst/>
          </a:prstGeom>
        </p:spPr>
      </p:pic>
      <p:pic>
        <p:nvPicPr>
          <p:cNvPr id="6" name="图片 5">
            <a:extLst>
              <a:ext uri="{FF2B5EF4-FFF2-40B4-BE49-F238E27FC236}">
                <a16:creationId xmlns:a16="http://schemas.microsoft.com/office/drawing/2014/main" id="{D34C53D9-7BA5-4A81-8FE1-D975B67715A4}"/>
              </a:ext>
            </a:extLst>
          </p:cNvPr>
          <p:cNvPicPr>
            <a:picLocks noChangeAspect="1"/>
          </p:cNvPicPr>
          <p:nvPr/>
        </p:nvPicPr>
        <p:blipFill>
          <a:blip r:embed="rId6"/>
          <a:stretch>
            <a:fillRect/>
          </a:stretch>
        </p:blipFill>
        <p:spPr>
          <a:xfrm>
            <a:off x="6061520" y="1206886"/>
            <a:ext cx="5938480" cy="4628415"/>
          </a:xfrm>
          <a:prstGeom prst="rect">
            <a:avLst/>
          </a:prstGeom>
        </p:spPr>
      </p:pic>
    </p:spTree>
    <p:extLst>
      <p:ext uri="{BB962C8B-B14F-4D97-AF65-F5344CB8AC3E}">
        <p14:creationId xmlns:p14="http://schemas.microsoft.com/office/powerpoint/2010/main" val="2414638452"/>
      </p:ext>
    </p:extLst>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custDataLst>
              <p:tags r:id="rId1"/>
            </p:custDataLst>
          </p:nvPr>
        </p:nvSpPr>
        <p:spPr>
          <a:xfrm>
            <a:off x="0" y="1"/>
            <a:ext cx="1219200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custDataLst>
              <p:tags r:id="rId2"/>
            </p:custDataLst>
          </p:nvPr>
        </p:nvSpPr>
        <p:spPr>
          <a:xfrm>
            <a:off x="0" y="66874"/>
            <a:ext cx="4914152"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Experiment Results</a:t>
            </a:r>
          </a:p>
        </p:txBody>
      </p:sp>
      <p:grpSp>
        <p:nvGrpSpPr>
          <p:cNvPr id="29" name="组合 28">
            <a:extLst>
              <a:ext uri="{FF2B5EF4-FFF2-40B4-BE49-F238E27FC236}">
                <a16:creationId xmlns:a16="http://schemas.microsoft.com/office/drawing/2014/main" id="{82A679D0-E305-1F7A-3B94-48731AC19AC6}"/>
              </a:ext>
            </a:extLst>
          </p:cNvPr>
          <p:cNvGrpSpPr/>
          <p:nvPr/>
        </p:nvGrpSpPr>
        <p:grpSpPr>
          <a:xfrm>
            <a:off x="-1" y="6553200"/>
            <a:ext cx="12192001" cy="304800"/>
            <a:chOff x="0" y="6569404"/>
            <a:chExt cx="9144000" cy="288000"/>
          </a:xfrm>
        </p:grpSpPr>
        <p:sp>
          <p:nvSpPr>
            <p:cNvPr id="31" name="矩形 30">
              <a:extLst>
                <a:ext uri="{FF2B5EF4-FFF2-40B4-BE49-F238E27FC236}">
                  <a16:creationId xmlns:a16="http://schemas.microsoft.com/office/drawing/2014/main" id="{761AB956-2F19-005D-A097-C7AD8580158A}"/>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32" name="矩形 31">
              <a:extLst>
                <a:ext uri="{FF2B5EF4-FFF2-40B4-BE49-F238E27FC236}">
                  <a16:creationId xmlns:a16="http://schemas.microsoft.com/office/drawing/2014/main" id="{9425AC57-ED3D-1321-84DB-1FF865DC4A6D}"/>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33" name="灯片编号占位符 5">
            <a:extLst>
              <a:ext uri="{FF2B5EF4-FFF2-40B4-BE49-F238E27FC236}">
                <a16:creationId xmlns:a16="http://schemas.microsoft.com/office/drawing/2014/main" id="{B0401898-C936-B805-5660-13A90DC422A6}"/>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45</a:t>
            </a:fld>
            <a:endParaRPr lang="zh-HK" altLang="en-US" sz="1600" dirty="0">
              <a:solidFill>
                <a:schemeClr val="bg1"/>
              </a:solidFill>
            </a:endParaRPr>
          </a:p>
        </p:txBody>
      </p:sp>
      <p:pic>
        <p:nvPicPr>
          <p:cNvPr id="2" name="图片 1">
            <a:extLst>
              <a:ext uri="{FF2B5EF4-FFF2-40B4-BE49-F238E27FC236}">
                <a16:creationId xmlns:a16="http://schemas.microsoft.com/office/drawing/2014/main" id="{EED24085-1848-4DA6-A31A-A203F1A8802F}"/>
              </a:ext>
            </a:extLst>
          </p:cNvPr>
          <p:cNvPicPr>
            <a:picLocks noChangeAspect="1"/>
          </p:cNvPicPr>
          <p:nvPr/>
        </p:nvPicPr>
        <p:blipFill>
          <a:blip r:embed="rId5"/>
          <a:stretch>
            <a:fillRect/>
          </a:stretch>
        </p:blipFill>
        <p:spPr>
          <a:xfrm>
            <a:off x="1956000" y="786874"/>
            <a:ext cx="8280000" cy="5687746"/>
          </a:xfrm>
          <a:prstGeom prst="rect">
            <a:avLst/>
          </a:prstGeom>
        </p:spPr>
      </p:pic>
    </p:spTree>
    <p:extLst>
      <p:ext uri="{BB962C8B-B14F-4D97-AF65-F5344CB8AC3E}">
        <p14:creationId xmlns:p14="http://schemas.microsoft.com/office/powerpoint/2010/main" val="807193012"/>
      </p:ext>
    </p:extLst>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custDataLst>
              <p:tags r:id="rId1"/>
            </p:custDataLst>
          </p:nvPr>
        </p:nvSpPr>
        <p:spPr>
          <a:xfrm>
            <a:off x="0" y="1"/>
            <a:ext cx="1219200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custDataLst>
              <p:tags r:id="rId2"/>
            </p:custDataLst>
          </p:nvPr>
        </p:nvSpPr>
        <p:spPr>
          <a:xfrm>
            <a:off x="0" y="66874"/>
            <a:ext cx="4914152"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Experiment Results</a:t>
            </a:r>
          </a:p>
        </p:txBody>
      </p:sp>
      <p:grpSp>
        <p:nvGrpSpPr>
          <p:cNvPr id="29" name="组合 28">
            <a:extLst>
              <a:ext uri="{FF2B5EF4-FFF2-40B4-BE49-F238E27FC236}">
                <a16:creationId xmlns:a16="http://schemas.microsoft.com/office/drawing/2014/main" id="{82A679D0-E305-1F7A-3B94-48731AC19AC6}"/>
              </a:ext>
            </a:extLst>
          </p:cNvPr>
          <p:cNvGrpSpPr/>
          <p:nvPr/>
        </p:nvGrpSpPr>
        <p:grpSpPr>
          <a:xfrm>
            <a:off x="-1" y="6553200"/>
            <a:ext cx="12192001" cy="304800"/>
            <a:chOff x="0" y="6569404"/>
            <a:chExt cx="9144000" cy="288000"/>
          </a:xfrm>
        </p:grpSpPr>
        <p:sp>
          <p:nvSpPr>
            <p:cNvPr id="31" name="矩形 30">
              <a:extLst>
                <a:ext uri="{FF2B5EF4-FFF2-40B4-BE49-F238E27FC236}">
                  <a16:creationId xmlns:a16="http://schemas.microsoft.com/office/drawing/2014/main" id="{761AB956-2F19-005D-A097-C7AD8580158A}"/>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32" name="矩形 31">
              <a:extLst>
                <a:ext uri="{FF2B5EF4-FFF2-40B4-BE49-F238E27FC236}">
                  <a16:creationId xmlns:a16="http://schemas.microsoft.com/office/drawing/2014/main" id="{9425AC57-ED3D-1321-84DB-1FF865DC4A6D}"/>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33" name="灯片编号占位符 5">
            <a:extLst>
              <a:ext uri="{FF2B5EF4-FFF2-40B4-BE49-F238E27FC236}">
                <a16:creationId xmlns:a16="http://schemas.microsoft.com/office/drawing/2014/main" id="{B0401898-C936-B805-5660-13A90DC422A6}"/>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46</a:t>
            </a:fld>
            <a:endParaRPr lang="zh-HK" altLang="en-US" sz="1600" dirty="0">
              <a:solidFill>
                <a:schemeClr val="bg1"/>
              </a:solidFill>
            </a:endParaRPr>
          </a:p>
        </p:txBody>
      </p:sp>
      <p:pic>
        <p:nvPicPr>
          <p:cNvPr id="2" name="图片 1">
            <a:extLst>
              <a:ext uri="{FF2B5EF4-FFF2-40B4-BE49-F238E27FC236}">
                <a16:creationId xmlns:a16="http://schemas.microsoft.com/office/drawing/2014/main" id="{DD1F0A6E-5306-48EC-B04A-4327E72D2340}"/>
              </a:ext>
            </a:extLst>
          </p:cNvPr>
          <p:cNvPicPr>
            <a:picLocks noChangeAspect="1"/>
          </p:cNvPicPr>
          <p:nvPr/>
        </p:nvPicPr>
        <p:blipFill>
          <a:blip r:embed="rId5"/>
          <a:stretch>
            <a:fillRect/>
          </a:stretch>
        </p:blipFill>
        <p:spPr>
          <a:xfrm>
            <a:off x="2640000" y="1269000"/>
            <a:ext cx="6482699" cy="4766288"/>
          </a:xfrm>
          <a:prstGeom prst="rect">
            <a:avLst/>
          </a:prstGeom>
        </p:spPr>
      </p:pic>
    </p:spTree>
    <p:extLst>
      <p:ext uri="{BB962C8B-B14F-4D97-AF65-F5344CB8AC3E}">
        <p14:creationId xmlns:p14="http://schemas.microsoft.com/office/powerpoint/2010/main" val="342599644"/>
      </p:ext>
    </p:extLst>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custDataLst>
              <p:tags r:id="rId1"/>
            </p:custDataLst>
          </p:nvPr>
        </p:nvSpPr>
        <p:spPr>
          <a:xfrm>
            <a:off x="0" y="1"/>
            <a:ext cx="1219200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custDataLst>
              <p:tags r:id="rId2"/>
            </p:custDataLst>
          </p:nvPr>
        </p:nvSpPr>
        <p:spPr>
          <a:xfrm>
            <a:off x="0" y="66874"/>
            <a:ext cx="4914152"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Experiment Results</a:t>
            </a:r>
          </a:p>
        </p:txBody>
      </p:sp>
      <p:grpSp>
        <p:nvGrpSpPr>
          <p:cNvPr id="29" name="组合 28">
            <a:extLst>
              <a:ext uri="{FF2B5EF4-FFF2-40B4-BE49-F238E27FC236}">
                <a16:creationId xmlns:a16="http://schemas.microsoft.com/office/drawing/2014/main" id="{82A679D0-E305-1F7A-3B94-48731AC19AC6}"/>
              </a:ext>
            </a:extLst>
          </p:cNvPr>
          <p:cNvGrpSpPr/>
          <p:nvPr/>
        </p:nvGrpSpPr>
        <p:grpSpPr>
          <a:xfrm>
            <a:off x="-1" y="6553200"/>
            <a:ext cx="12192001" cy="304800"/>
            <a:chOff x="0" y="6569404"/>
            <a:chExt cx="9144000" cy="288000"/>
          </a:xfrm>
        </p:grpSpPr>
        <p:sp>
          <p:nvSpPr>
            <p:cNvPr id="31" name="矩形 30">
              <a:extLst>
                <a:ext uri="{FF2B5EF4-FFF2-40B4-BE49-F238E27FC236}">
                  <a16:creationId xmlns:a16="http://schemas.microsoft.com/office/drawing/2014/main" id="{761AB956-2F19-005D-A097-C7AD8580158A}"/>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32" name="矩形 31">
              <a:extLst>
                <a:ext uri="{FF2B5EF4-FFF2-40B4-BE49-F238E27FC236}">
                  <a16:creationId xmlns:a16="http://schemas.microsoft.com/office/drawing/2014/main" id="{9425AC57-ED3D-1321-84DB-1FF865DC4A6D}"/>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33" name="灯片编号占位符 5">
            <a:extLst>
              <a:ext uri="{FF2B5EF4-FFF2-40B4-BE49-F238E27FC236}">
                <a16:creationId xmlns:a16="http://schemas.microsoft.com/office/drawing/2014/main" id="{B0401898-C936-B805-5660-13A90DC422A6}"/>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47</a:t>
            </a:fld>
            <a:endParaRPr lang="zh-HK" altLang="en-US" sz="1600" dirty="0">
              <a:solidFill>
                <a:schemeClr val="bg1"/>
              </a:solidFill>
            </a:endParaRPr>
          </a:p>
        </p:txBody>
      </p:sp>
      <p:pic>
        <p:nvPicPr>
          <p:cNvPr id="2" name="图片 1">
            <a:extLst>
              <a:ext uri="{FF2B5EF4-FFF2-40B4-BE49-F238E27FC236}">
                <a16:creationId xmlns:a16="http://schemas.microsoft.com/office/drawing/2014/main" id="{99026D16-1513-4D1B-AAA9-602660C0F8E6}"/>
              </a:ext>
            </a:extLst>
          </p:cNvPr>
          <p:cNvPicPr>
            <a:picLocks noChangeAspect="1"/>
          </p:cNvPicPr>
          <p:nvPr/>
        </p:nvPicPr>
        <p:blipFill>
          <a:blip r:embed="rId5"/>
          <a:stretch>
            <a:fillRect/>
          </a:stretch>
        </p:blipFill>
        <p:spPr>
          <a:xfrm>
            <a:off x="30750" y="909000"/>
            <a:ext cx="7750996" cy="5301000"/>
          </a:xfrm>
          <a:prstGeom prst="rect">
            <a:avLst/>
          </a:prstGeom>
        </p:spPr>
      </p:pic>
      <p:pic>
        <p:nvPicPr>
          <p:cNvPr id="9" name="图片 8">
            <a:extLst>
              <a:ext uri="{FF2B5EF4-FFF2-40B4-BE49-F238E27FC236}">
                <a16:creationId xmlns:a16="http://schemas.microsoft.com/office/drawing/2014/main" id="{BA8A6A00-4925-464A-B36D-C491CF9C550D}"/>
              </a:ext>
            </a:extLst>
          </p:cNvPr>
          <p:cNvPicPr>
            <a:picLocks noChangeAspect="1"/>
          </p:cNvPicPr>
          <p:nvPr/>
        </p:nvPicPr>
        <p:blipFill>
          <a:blip r:embed="rId6"/>
          <a:stretch>
            <a:fillRect/>
          </a:stretch>
        </p:blipFill>
        <p:spPr>
          <a:xfrm>
            <a:off x="7643562" y="2133000"/>
            <a:ext cx="4548438" cy="3384000"/>
          </a:xfrm>
          <a:prstGeom prst="rect">
            <a:avLst/>
          </a:prstGeom>
        </p:spPr>
      </p:pic>
    </p:spTree>
    <p:extLst>
      <p:ext uri="{BB962C8B-B14F-4D97-AF65-F5344CB8AC3E}">
        <p14:creationId xmlns:p14="http://schemas.microsoft.com/office/powerpoint/2010/main" val="2857381622"/>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custDataLst>
              <p:tags r:id="rId1"/>
            </p:custDataLst>
          </p:nvPr>
        </p:nvSpPr>
        <p:spPr>
          <a:xfrm>
            <a:off x="0" y="1"/>
            <a:ext cx="1219200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custDataLst>
              <p:tags r:id="rId2"/>
            </p:custDataLst>
          </p:nvPr>
        </p:nvSpPr>
        <p:spPr>
          <a:xfrm>
            <a:off x="0" y="66874"/>
            <a:ext cx="4914152"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Experiment Results</a:t>
            </a:r>
          </a:p>
        </p:txBody>
      </p:sp>
      <p:grpSp>
        <p:nvGrpSpPr>
          <p:cNvPr id="29" name="组合 28">
            <a:extLst>
              <a:ext uri="{FF2B5EF4-FFF2-40B4-BE49-F238E27FC236}">
                <a16:creationId xmlns:a16="http://schemas.microsoft.com/office/drawing/2014/main" id="{82A679D0-E305-1F7A-3B94-48731AC19AC6}"/>
              </a:ext>
            </a:extLst>
          </p:cNvPr>
          <p:cNvGrpSpPr/>
          <p:nvPr/>
        </p:nvGrpSpPr>
        <p:grpSpPr>
          <a:xfrm>
            <a:off x="-1" y="6553200"/>
            <a:ext cx="12192001" cy="304800"/>
            <a:chOff x="0" y="6569404"/>
            <a:chExt cx="9144000" cy="288000"/>
          </a:xfrm>
        </p:grpSpPr>
        <p:sp>
          <p:nvSpPr>
            <p:cNvPr id="31" name="矩形 30">
              <a:extLst>
                <a:ext uri="{FF2B5EF4-FFF2-40B4-BE49-F238E27FC236}">
                  <a16:creationId xmlns:a16="http://schemas.microsoft.com/office/drawing/2014/main" id="{761AB956-2F19-005D-A097-C7AD8580158A}"/>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32" name="矩形 31">
              <a:extLst>
                <a:ext uri="{FF2B5EF4-FFF2-40B4-BE49-F238E27FC236}">
                  <a16:creationId xmlns:a16="http://schemas.microsoft.com/office/drawing/2014/main" id="{9425AC57-ED3D-1321-84DB-1FF865DC4A6D}"/>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33" name="灯片编号占位符 5">
            <a:extLst>
              <a:ext uri="{FF2B5EF4-FFF2-40B4-BE49-F238E27FC236}">
                <a16:creationId xmlns:a16="http://schemas.microsoft.com/office/drawing/2014/main" id="{B0401898-C936-B805-5660-13A90DC422A6}"/>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48</a:t>
            </a:fld>
            <a:endParaRPr lang="zh-HK" altLang="en-US" sz="1600" dirty="0">
              <a:solidFill>
                <a:schemeClr val="bg1"/>
              </a:solidFill>
            </a:endParaRPr>
          </a:p>
        </p:txBody>
      </p:sp>
      <p:pic>
        <p:nvPicPr>
          <p:cNvPr id="2" name="图片 1">
            <a:extLst>
              <a:ext uri="{FF2B5EF4-FFF2-40B4-BE49-F238E27FC236}">
                <a16:creationId xmlns:a16="http://schemas.microsoft.com/office/drawing/2014/main" id="{FF771178-E5C0-4155-8FF4-7BEFF483256A}"/>
              </a:ext>
            </a:extLst>
          </p:cNvPr>
          <p:cNvPicPr>
            <a:picLocks noChangeAspect="1"/>
          </p:cNvPicPr>
          <p:nvPr/>
        </p:nvPicPr>
        <p:blipFill>
          <a:blip r:embed="rId5"/>
          <a:stretch>
            <a:fillRect/>
          </a:stretch>
        </p:blipFill>
        <p:spPr>
          <a:xfrm>
            <a:off x="408559" y="1081063"/>
            <a:ext cx="9011186" cy="5377975"/>
          </a:xfrm>
          <a:prstGeom prst="rect">
            <a:avLst/>
          </a:prstGeom>
        </p:spPr>
      </p:pic>
      <p:pic>
        <p:nvPicPr>
          <p:cNvPr id="3" name="图片 2">
            <a:extLst>
              <a:ext uri="{FF2B5EF4-FFF2-40B4-BE49-F238E27FC236}">
                <a16:creationId xmlns:a16="http://schemas.microsoft.com/office/drawing/2014/main" id="{460664B5-FAD8-4C00-802C-95466F6FA68C}"/>
              </a:ext>
            </a:extLst>
          </p:cNvPr>
          <p:cNvPicPr>
            <a:picLocks noChangeAspect="1"/>
          </p:cNvPicPr>
          <p:nvPr/>
        </p:nvPicPr>
        <p:blipFill>
          <a:blip r:embed="rId6"/>
          <a:stretch>
            <a:fillRect/>
          </a:stretch>
        </p:blipFill>
        <p:spPr>
          <a:xfrm>
            <a:off x="9912000" y="3573000"/>
            <a:ext cx="1456667" cy="627450"/>
          </a:xfrm>
          <a:prstGeom prst="rect">
            <a:avLst/>
          </a:prstGeom>
        </p:spPr>
      </p:pic>
      <p:sp>
        <p:nvSpPr>
          <p:cNvPr id="4" name="文本框 3">
            <a:extLst>
              <a:ext uri="{FF2B5EF4-FFF2-40B4-BE49-F238E27FC236}">
                <a16:creationId xmlns:a16="http://schemas.microsoft.com/office/drawing/2014/main" id="{A9496675-0D5C-490A-A97D-E6929036D473}"/>
              </a:ext>
            </a:extLst>
          </p:cNvPr>
          <p:cNvSpPr txBox="1"/>
          <p:nvPr/>
        </p:nvSpPr>
        <p:spPr>
          <a:xfrm>
            <a:off x="11652897" y="3639491"/>
            <a:ext cx="470188" cy="369332"/>
          </a:xfrm>
          <a:prstGeom prst="rect">
            <a:avLst/>
          </a:prstGeom>
          <a:noFill/>
        </p:spPr>
        <p:txBody>
          <a:bodyPr wrap="square" rtlCol="0">
            <a:spAutoFit/>
          </a:bodyPr>
          <a:lstStyle/>
          <a:p>
            <a:r>
              <a:rPr lang="en-US" altLang="zh-CN" dirty="0"/>
              <a:t>(5)</a:t>
            </a:r>
            <a:endParaRPr lang="zh-CN" altLang="en-US" dirty="0"/>
          </a:p>
        </p:txBody>
      </p:sp>
    </p:spTree>
    <p:extLst>
      <p:ext uri="{BB962C8B-B14F-4D97-AF65-F5344CB8AC3E}">
        <p14:creationId xmlns:p14="http://schemas.microsoft.com/office/powerpoint/2010/main" val="2766124532"/>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custDataLst>
              <p:tags r:id="rId1"/>
            </p:custDataLst>
          </p:nvPr>
        </p:nvSpPr>
        <p:spPr>
          <a:xfrm>
            <a:off x="0" y="1"/>
            <a:ext cx="1219200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custDataLst>
              <p:tags r:id="rId2"/>
            </p:custDataLst>
          </p:nvPr>
        </p:nvSpPr>
        <p:spPr>
          <a:xfrm>
            <a:off x="0" y="66874"/>
            <a:ext cx="4914152"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Experiment Results</a:t>
            </a:r>
          </a:p>
        </p:txBody>
      </p:sp>
      <p:grpSp>
        <p:nvGrpSpPr>
          <p:cNvPr id="29" name="组合 28">
            <a:extLst>
              <a:ext uri="{FF2B5EF4-FFF2-40B4-BE49-F238E27FC236}">
                <a16:creationId xmlns:a16="http://schemas.microsoft.com/office/drawing/2014/main" id="{82A679D0-E305-1F7A-3B94-48731AC19AC6}"/>
              </a:ext>
            </a:extLst>
          </p:cNvPr>
          <p:cNvGrpSpPr/>
          <p:nvPr/>
        </p:nvGrpSpPr>
        <p:grpSpPr>
          <a:xfrm>
            <a:off x="-1" y="6553200"/>
            <a:ext cx="12192001" cy="304800"/>
            <a:chOff x="0" y="6569404"/>
            <a:chExt cx="9144000" cy="288000"/>
          </a:xfrm>
        </p:grpSpPr>
        <p:sp>
          <p:nvSpPr>
            <p:cNvPr id="31" name="矩形 30">
              <a:extLst>
                <a:ext uri="{FF2B5EF4-FFF2-40B4-BE49-F238E27FC236}">
                  <a16:creationId xmlns:a16="http://schemas.microsoft.com/office/drawing/2014/main" id="{761AB956-2F19-005D-A097-C7AD8580158A}"/>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32" name="矩形 31">
              <a:extLst>
                <a:ext uri="{FF2B5EF4-FFF2-40B4-BE49-F238E27FC236}">
                  <a16:creationId xmlns:a16="http://schemas.microsoft.com/office/drawing/2014/main" id="{9425AC57-ED3D-1321-84DB-1FF865DC4A6D}"/>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33" name="灯片编号占位符 5">
            <a:extLst>
              <a:ext uri="{FF2B5EF4-FFF2-40B4-BE49-F238E27FC236}">
                <a16:creationId xmlns:a16="http://schemas.microsoft.com/office/drawing/2014/main" id="{B0401898-C936-B805-5660-13A90DC422A6}"/>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49</a:t>
            </a:fld>
            <a:endParaRPr lang="zh-HK" altLang="en-US" sz="1600" dirty="0">
              <a:solidFill>
                <a:schemeClr val="bg1"/>
              </a:solidFill>
            </a:endParaRPr>
          </a:p>
        </p:txBody>
      </p:sp>
      <p:pic>
        <p:nvPicPr>
          <p:cNvPr id="2" name="图片 1">
            <a:extLst>
              <a:ext uri="{FF2B5EF4-FFF2-40B4-BE49-F238E27FC236}">
                <a16:creationId xmlns:a16="http://schemas.microsoft.com/office/drawing/2014/main" id="{E5331181-CF5E-41E6-81D7-71686FEFD4EF}"/>
              </a:ext>
            </a:extLst>
          </p:cNvPr>
          <p:cNvPicPr>
            <a:picLocks noChangeAspect="1"/>
          </p:cNvPicPr>
          <p:nvPr/>
        </p:nvPicPr>
        <p:blipFill>
          <a:blip r:embed="rId5"/>
          <a:stretch>
            <a:fillRect/>
          </a:stretch>
        </p:blipFill>
        <p:spPr>
          <a:xfrm>
            <a:off x="2698862" y="1089710"/>
            <a:ext cx="6408000" cy="5063617"/>
          </a:xfrm>
          <a:prstGeom prst="rect">
            <a:avLst/>
          </a:prstGeom>
        </p:spPr>
      </p:pic>
    </p:spTree>
    <p:extLst>
      <p:ext uri="{BB962C8B-B14F-4D97-AF65-F5344CB8AC3E}">
        <p14:creationId xmlns:p14="http://schemas.microsoft.com/office/powerpoint/2010/main" val="2034187502"/>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a:extLst>
              <a:ext uri="{FF2B5EF4-FFF2-40B4-BE49-F238E27FC236}">
                <a16:creationId xmlns:a16="http://schemas.microsoft.com/office/drawing/2014/main" id="{77A46353-A232-0E71-0097-136BC0172C9F}"/>
              </a:ext>
            </a:extLst>
          </p:cNvPr>
          <p:cNvGrpSpPr/>
          <p:nvPr/>
        </p:nvGrpSpPr>
        <p:grpSpPr>
          <a:xfrm>
            <a:off x="-1" y="6553200"/>
            <a:ext cx="12192001" cy="304800"/>
            <a:chOff x="0" y="6569404"/>
            <a:chExt cx="9144000" cy="288000"/>
          </a:xfrm>
        </p:grpSpPr>
        <p:sp>
          <p:nvSpPr>
            <p:cNvPr id="8" name="矩形 7">
              <a:extLst>
                <a:ext uri="{FF2B5EF4-FFF2-40B4-BE49-F238E27FC236}">
                  <a16:creationId xmlns:a16="http://schemas.microsoft.com/office/drawing/2014/main" id="{C736AE62-8F6D-9AFA-06E6-ECD72B955DE3}"/>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9" name="矩形 8">
              <a:extLst>
                <a:ext uri="{FF2B5EF4-FFF2-40B4-BE49-F238E27FC236}">
                  <a16:creationId xmlns:a16="http://schemas.microsoft.com/office/drawing/2014/main" id="{964C272F-1841-C57F-DC15-D2BD90A5377A}"/>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21" name="灯片编号占位符 5">
            <a:extLst>
              <a:ext uri="{FF2B5EF4-FFF2-40B4-BE49-F238E27FC236}">
                <a16:creationId xmlns:a16="http://schemas.microsoft.com/office/drawing/2014/main" id="{F5B60254-3F94-ACC4-54C2-28D1691F371D}"/>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5</a:t>
            </a:fld>
            <a:endParaRPr lang="zh-HK" altLang="en-US" sz="1600" dirty="0">
              <a:solidFill>
                <a:schemeClr val="bg1"/>
              </a:solidFill>
            </a:endParaRPr>
          </a:p>
        </p:txBody>
      </p:sp>
      <p:pic>
        <p:nvPicPr>
          <p:cNvPr id="25" name="图片 24">
            <a:extLst>
              <a:ext uri="{FF2B5EF4-FFF2-40B4-BE49-F238E27FC236}">
                <a16:creationId xmlns:a16="http://schemas.microsoft.com/office/drawing/2014/main" id="{A3018AC7-0553-43E2-B350-F76141839A8A}"/>
              </a:ext>
            </a:extLst>
          </p:cNvPr>
          <p:cNvPicPr>
            <a:picLocks noChangeAspect="1"/>
          </p:cNvPicPr>
          <p:nvPr/>
        </p:nvPicPr>
        <p:blipFill>
          <a:blip r:embed="rId31" cstate="print">
            <a:clrChange>
              <a:clrFrom>
                <a:srgbClr val="FFFFFF"/>
              </a:clrFrom>
              <a:clrTo>
                <a:srgbClr val="FFFFFF">
                  <a:alpha val="0"/>
                </a:srgbClr>
              </a:clrTo>
            </a:clrChange>
            <a:extLst>
              <a:ext uri="{BEBA8EAE-BF5A-486C-A8C5-ECC9F3942E4B}">
                <a14:imgProps xmlns:a14="http://schemas.microsoft.com/office/drawing/2010/main">
                  <a14:imgLayer r:embed="rId32">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grpSp>
        <p:nvGrpSpPr>
          <p:cNvPr id="496" name="组合 18">
            <a:extLst>
              <a:ext uri="{FF2B5EF4-FFF2-40B4-BE49-F238E27FC236}">
                <a16:creationId xmlns:a16="http://schemas.microsoft.com/office/drawing/2014/main" id="{854B8CB7-1A4B-42D3-8E48-76F185ACDD9B}"/>
              </a:ext>
            </a:extLst>
          </p:cNvPr>
          <p:cNvGrpSpPr/>
          <p:nvPr/>
        </p:nvGrpSpPr>
        <p:grpSpPr bwMode="auto">
          <a:xfrm>
            <a:off x="2409457" y="2650330"/>
            <a:ext cx="1505450" cy="1479472"/>
            <a:chOff x="1709739" y="2636838"/>
            <a:chExt cx="1590160" cy="1584325"/>
          </a:xfrm>
          <a:solidFill>
            <a:srgbClr val="044875"/>
          </a:solidFill>
        </p:grpSpPr>
        <p:sp>
          <p:nvSpPr>
            <p:cNvPr id="497" name="Freeform 6">
              <a:extLst>
                <a:ext uri="{FF2B5EF4-FFF2-40B4-BE49-F238E27FC236}">
                  <a16:creationId xmlns:a16="http://schemas.microsoft.com/office/drawing/2014/main" id="{C39E0309-EB67-4EAC-9531-B1D4B30CB162}"/>
                </a:ext>
              </a:extLst>
            </p:cNvPr>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98" name="Freeform 7">
              <a:extLst>
                <a:ext uri="{FF2B5EF4-FFF2-40B4-BE49-F238E27FC236}">
                  <a16:creationId xmlns:a16="http://schemas.microsoft.com/office/drawing/2014/main" id="{0AA0A214-FCF0-4EE7-BE06-5CE2BEF86F5F}"/>
                </a:ext>
              </a:extLst>
            </p:cNvPr>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99" name="Freeform 8">
              <a:extLst>
                <a:ext uri="{FF2B5EF4-FFF2-40B4-BE49-F238E27FC236}">
                  <a16:creationId xmlns:a16="http://schemas.microsoft.com/office/drawing/2014/main" id="{39B1141A-2D04-4370-B98B-2B86BD8F614E}"/>
                </a:ext>
              </a:extLst>
            </p:cNvPr>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500" name="Freeform 9">
              <a:extLst>
                <a:ext uri="{FF2B5EF4-FFF2-40B4-BE49-F238E27FC236}">
                  <a16:creationId xmlns:a16="http://schemas.microsoft.com/office/drawing/2014/main" id="{4FC49958-F150-4EEF-AA46-9D6603396EB1}"/>
                </a:ext>
              </a:extLst>
            </p:cNvPr>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501" name="Freeform 10">
              <a:extLst>
                <a:ext uri="{FF2B5EF4-FFF2-40B4-BE49-F238E27FC236}">
                  <a16:creationId xmlns:a16="http://schemas.microsoft.com/office/drawing/2014/main" id="{C1D6D8F0-2D62-4DAF-B424-B8632A2EACD1}"/>
                </a:ext>
              </a:extLst>
            </p:cNvPr>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502" name="Freeform 11">
              <a:extLst>
                <a:ext uri="{FF2B5EF4-FFF2-40B4-BE49-F238E27FC236}">
                  <a16:creationId xmlns:a16="http://schemas.microsoft.com/office/drawing/2014/main" id="{426A6134-3ACE-48CA-8A8B-647FD5342B10}"/>
                </a:ext>
              </a:extLst>
            </p:cNvPr>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503" name="Freeform 12">
              <a:extLst>
                <a:ext uri="{FF2B5EF4-FFF2-40B4-BE49-F238E27FC236}">
                  <a16:creationId xmlns:a16="http://schemas.microsoft.com/office/drawing/2014/main" id="{51608EB7-8C24-4021-B07D-BCBA2182EB77}"/>
                </a:ext>
              </a:extLst>
            </p:cNvPr>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504" name="Freeform 13">
              <a:extLst>
                <a:ext uri="{FF2B5EF4-FFF2-40B4-BE49-F238E27FC236}">
                  <a16:creationId xmlns:a16="http://schemas.microsoft.com/office/drawing/2014/main" id="{826E87AD-0AC4-47F9-AE91-D8215BE92B5F}"/>
                </a:ext>
              </a:extLst>
            </p:cNvPr>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505" name="Freeform 14">
              <a:extLst>
                <a:ext uri="{FF2B5EF4-FFF2-40B4-BE49-F238E27FC236}">
                  <a16:creationId xmlns:a16="http://schemas.microsoft.com/office/drawing/2014/main" id="{E0EB99D6-33E0-442C-BD90-B33985A01CA3}"/>
                </a:ext>
              </a:extLst>
            </p:cNvPr>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grpSp>
      <p:sp>
        <p:nvSpPr>
          <p:cNvPr id="506" name="文本框 505">
            <a:extLst>
              <a:ext uri="{FF2B5EF4-FFF2-40B4-BE49-F238E27FC236}">
                <a16:creationId xmlns:a16="http://schemas.microsoft.com/office/drawing/2014/main" id="{AFBCCE6B-C21A-4359-9525-E41661851CE6}"/>
              </a:ext>
            </a:extLst>
          </p:cNvPr>
          <p:cNvSpPr txBox="1"/>
          <p:nvPr/>
        </p:nvSpPr>
        <p:spPr bwMode="auto">
          <a:xfrm>
            <a:off x="2135561" y="4129802"/>
            <a:ext cx="2054225" cy="523334"/>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Contents</a:t>
            </a:r>
            <a:endParaRPr lang="zh-HK" altLang="en-US"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grpSp>
        <p:nvGrpSpPr>
          <p:cNvPr id="507" name="组合 506">
            <a:extLst>
              <a:ext uri="{FF2B5EF4-FFF2-40B4-BE49-F238E27FC236}">
                <a16:creationId xmlns:a16="http://schemas.microsoft.com/office/drawing/2014/main" id="{C4F8B5E0-3A9E-43DC-9750-04C5C01D969D}"/>
              </a:ext>
            </a:extLst>
          </p:cNvPr>
          <p:cNvGrpSpPr/>
          <p:nvPr>
            <p:custDataLst>
              <p:tags r:id="rId1"/>
            </p:custDataLst>
          </p:nvPr>
        </p:nvGrpSpPr>
        <p:grpSpPr>
          <a:xfrm>
            <a:off x="4523741" y="2047924"/>
            <a:ext cx="5370513" cy="534987"/>
            <a:chOff x="3281952" y="1484784"/>
            <a:chExt cx="5370513" cy="534987"/>
          </a:xfrm>
        </p:grpSpPr>
        <p:grpSp>
          <p:nvGrpSpPr>
            <p:cNvPr id="508" name="组合 507">
              <a:extLst>
                <a:ext uri="{FF2B5EF4-FFF2-40B4-BE49-F238E27FC236}">
                  <a16:creationId xmlns:a16="http://schemas.microsoft.com/office/drawing/2014/main" id="{D0CD1FD4-E30B-4C04-ADA0-E00A723092D8}"/>
                </a:ext>
              </a:extLst>
            </p:cNvPr>
            <p:cNvGrpSpPr/>
            <p:nvPr/>
          </p:nvGrpSpPr>
          <p:grpSpPr>
            <a:xfrm>
              <a:off x="3943940" y="1484784"/>
              <a:ext cx="4708525" cy="534987"/>
              <a:chOff x="3943940" y="1626760"/>
              <a:chExt cx="4708525" cy="534987"/>
            </a:xfrm>
          </p:grpSpPr>
          <p:sp>
            <p:nvSpPr>
              <p:cNvPr id="512" name="Freeform 74">
                <a:extLst>
                  <a:ext uri="{FF2B5EF4-FFF2-40B4-BE49-F238E27FC236}">
                    <a16:creationId xmlns:a16="http://schemas.microsoft.com/office/drawing/2014/main" id="{134D63FA-7F97-4DC5-A1CC-DE424B1B768C}"/>
                  </a:ext>
                </a:extLst>
              </p:cNvPr>
              <p:cNvSpPr>
                <a:spLocks noEditPoints="1"/>
              </p:cNvSpPr>
              <p:nvPr>
                <p:custDataLst>
                  <p:tags r:id="rId25"/>
                </p:custDataLst>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rgbClr val="044875"/>
              </a:solidFill>
              <a:ln>
                <a:noFill/>
              </a:ln>
            </p:spPr>
            <p:txBody>
              <a:bodyPr/>
              <a:lstStyle/>
              <a:p>
                <a:pPr>
                  <a:defRPr/>
                </a:pPr>
                <a:endParaRPr lang="zh-CN" altLang="en-US" b="1">
                  <a:solidFill>
                    <a:prstClr val="black"/>
                  </a:solidFill>
                </a:endParaRPr>
              </a:p>
            </p:txBody>
          </p:sp>
          <p:sp>
            <p:nvSpPr>
              <p:cNvPr id="513" name="文本框 20">
                <a:extLst>
                  <a:ext uri="{FF2B5EF4-FFF2-40B4-BE49-F238E27FC236}">
                    <a16:creationId xmlns:a16="http://schemas.microsoft.com/office/drawing/2014/main" id="{F52D626D-9F1F-491D-86BE-C25C64971066}"/>
                  </a:ext>
                </a:extLst>
              </p:cNvPr>
              <p:cNvSpPr txBox="1">
                <a:spLocks noChangeArrowheads="1"/>
              </p:cNvSpPr>
              <p:nvPr>
                <p:custDataLst>
                  <p:tags r:id="rId26"/>
                </p:custDataLst>
              </p:nvPr>
            </p:nvSpPr>
            <p:spPr bwMode="auto">
              <a:xfrm>
                <a:off x="4599577" y="1648846"/>
                <a:ext cx="3989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rPr>
                  <a:t>Problem Description</a:t>
                </a:r>
                <a:endParaRPr lang="zh-CN" altLang="en-US" sz="2400" b="1" dirty="0">
                  <a:solidFill>
                    <a:srgbClr val="044875"/>
                  </a:solidFill>
                  <a:latin typeface="Times New Roman" panose="02020603050405020304" pitchFamily="18" charset="0"/>
                  <a:ea typeface="微软雅黑" panose="020B0503020204020204" charset="-122"/>
                </a:endParaRPr>
              </a:p>
            </p:txBody>
          </p:sp>
          <p:sp>
            <p:nvSpPr>
              <p:cNvPr id="514" name="矩形 513">
                <a:extLst>
                  <a:ext uri="{FF2B5EF4-FFF2-40B4-BE49-F238E27FC236}">
                    <a16:creationId xmlns:a16="http://schemas.microsoft.com/office/drawing/2014/main" id="{3D285A3A-933C-4B17-9A33-1D437AF90F1B}"/>
                  </a:ext>
                </a:extLst>
              </p:cNvPr>
              <p:cNvSpPr/>
              <p:nvPr>
                <p:custDataLst>
                  <p:tags r:id="rId27"/>
                </p:custDataLst>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515" name="直接连接符 514">
                <a:extLst>
                  <a:ext uri="{FF2B5EF4-FFF2-40B4-BE49-F238E27FC236}">
                    <a16:creationId xmlns:a16="http://schemas.microsoft.com/office/drawing/2014/main" id="{EF5D593A-ADFC-455F-8AAB-003B9E42C3C3}"/>
                  </a:ext>
                </a:extLst>
              </p:cNvPr>
              <p:cNvCxnSpPr/>
              <p:nvPr>
                <p:custDataLst>
                  <p:tags r:id="rId28"/>
                </p:custDataLst>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509" name="组合 508">
              <a:extLst>
                <a:ext uri="{FF2B5EF4-FFF2-40B4-BE49-F238E27FC236}">
                  <a16:creationId xmlns:a16="http://schemas.microsoft.com/office/drawing/2014/main" id="{1864DC6D-5AEC-4949-90DC-7620EC854008}"/>
                </a:ext>
              </a:extLst>
            </p:cNvPr>
            <p:cNvGrpSpPr/>
            <p:nvPr/>
          </p:nvGrpSpPr>
          <p:grpSpPr>
            <a:xfrm>
              <a:off x="3281952" y="1484784"/>
              <a:ext cx="689642" cy="534987"/>
              <a:chOff x="3281952" y="1626760"/>
              <a:chExt cx="689642" cy="534987"/>
            </a:xfrm>
          </p:grpSpPr>
          <p:sp>
            <p:nvSpPr>
              <p:cNvPr id="510" name="矩形 509">
                <a:extLst>
                  <a:ext uri="{FF2B5EF4-FFF2-40B4-BE49-F238E27FC236}">
                    <a16:creationId xmlns:a16="http://schemas.microsoft.com/office/drawing/2014/main" id="{02CA0AF2-F206-4FEB-A585-FAC07E799030}"/>
                  </a:ext>
                </a:extLst>
              </p:cNvPr>
              <p:cNvSpPr/>
              <p:nvPr>
                <p:custDataLst>
                  <p:tags r:id="rId23"/>
                </p:custDataLst>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11" name="文本框 18">
                <a:extLst>
                  <a:ext uri="{FF2B5EF4-FFF2-40B4-BE49-F238E27FC236}">
                    <a16:creationId xmlns:a16="http://schemas.microsoft.com/office/drawing/2014/main" id="{B9FF2992-AC1D-4401-AAE7-A69E646B3D2F}"/>
                  </a:ext>
                </a:extLst>
              </p:cNvPr>
              <p:cNvSpPr txBox="1">
                <a:spLocks noChangeArrowheads="1"/>
              </p:cNvSpPr>
              <p:nvPr>
                <p:custDataLst>
                  <p:tags r:id="rId24"/>
                </p:custDataLst>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01</a:t>
                </a:r>
                <a:endParaRPr lang="zh-CN" altLang="en-US" sz="2700" dirty="0">
                  <a:solidFill>
                    <a:srgbClr val="044875"/>
                  </a:solidFill>
                  <a:latin typeface="Impact" panose="020B0806030902050204" pitchFamily="34" charset="0"/>
                </a:endParaRPr>
              </a:p>
            </p:txBody>
          </p:sp>
        </p:grpSp>
      </p:grpSp>
      <p:grpSp>
        <p:nvGrpSpPr>
          <p:cNvPr id="516" name="组合 515">
            <a:extLst>
              <a:ext uri="{FF2B5EF4-FFF2-40B4-BE49-F238E27FC236}">
                <a16:creationId xmlns:a16="http://schemas.microsoft.com/office/drawing/2014/main" id="{84A838AD-CD74-4AE7-BA04-F6DBB95CCD2A}"/>
              </a:ext>
            </a:extLst>
          </p:cNvPr>
          <p:cNvGrpSpPr/>
          <p:nvPr>
            <p:custDataLst>
              <p:tags r:id="rId2"/>
            </p:custDataLst>
          </p:nvPr>
        </p:nvGrpSpPr>
        <p:grpSpPr>
          <a:xfrm>
            <a:off x="4503593" y="3688642"/>
            <a:ext cx="5372100" cy="534987"/>
            <a:chOff x="3261805" y="3188752"/>
            <a:chExt cx="5372100" cy="534987"/>
          </a:xfrm>
        </p:grpSpPr>
        <p:grpSp>
          <p:nvGrpSpPr>
            <p:cNvPr id="517" name="组合 516">
              <a:extLst>
                <a:ext uri="{FF2B5EF4-FFF2-40B4-BE49-F238E27FC236}">
                  <a16:creationId xmlns:a16="http://schemas.microsoft.com/office/drawing/2014/main" id="{DD2A4271-CF3A-4BF3-A9AC-D12549973C04}"/>
                </a:ext>
              </a:extLst>
            </p:cNvPr>
            <p:cNvGrpSpPr/>
            <p:nvPr/>
          </p:nvGrpSpPr>
          <p:grpSpPr>
            <a:xfrm>
              <a:off x="3261805" y="3188752"/>
              <a:ext cx="689593" cy="534987"/>
              <a:chOff x="3261805" y="3188752"/>
              <a:chExt cx="689593" cy="534987"/>
            </a:xfrm>
          </p:grpSpPr>
          <p:sp>
            <p:nvSpPr>
              <p:cNvPr id="523" name="矩形 522">
                <a:extLst>
                  <a:ext uri="{FF2B5EF4-FFF2-40B4-BE49-F238E27FC236}">
                    <a16:creationId xmlns:a16="http://schemas.microsoft.com/office/drawing/2014/main" id="{4EE51B82-A563-4EE6-BE8A-8040A42E59E7}"/>
                  </a:ext>
                </a:extLst>
              </p:cNvPr>
              <p:cNvSpPr/>
              <p:nvPr>
                <p:custDataLst>
                  <p:tags r:id="rId21"/>
                </p:custDataLst>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24" name="文本框 86">
                <a:extLst>
                  <a:ext uri="{FF2B5EF4-FFF2-40B4-BE49-F238E27FC236}">
                    <a16:creationId xmlns:a16="http://schemas.microsoft.com/office/drawing/2014/main" id="{5ED9416D-199A-4636-8C28-E61818D0EB56}"/>
                  </a:ext>
                </a:extLst>
              </p:cNvPr>
              <p:cNvSpPr txBox="1">
                <a:spLocks noChangeArrowheads="1"/>
              </p:cNvSpPr>
              <p:nvPr>
                <p:custDataLst>
                  <p:tags r:id="rId22"/>
                </p:custDataLst>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03</a:t>
                </a:r>
                <a:endParaRPr lang="zh-CN" altLang="en-US" sz="2700" dirty="0">
                  <a:solidFill>
                    <a:schemeClr val="bg2">
                      <a:lumMod val="90000"/>
                    </a:schemeClr>
                  </a:solidFill>
                  <a:latin typeface="Impact" panose="020B0806030902050204" pitchFamily="34" charset="0"/>
                </a:endParaRPr>
              </a:p>
            </p:txBody>
          </p:sp>
        </p:grpSp>
        <p:grpSp>
          <p:nvGrpSpPr>
            <p:cNvPr id="518" name="组合 517">
              <a:extLst>
                <a:ext uri="{FF2B5EF4-FFF2-40B4-BE49-F238E27FC236}">
                  <a16:creationId xmlns:a16="http://schemas.microsoft.com/office/drawing/2014/main" id="{C4AF836E-E7BE-4563-9AAA-2D60E7FA6DC1}"/>
                </a:ext>
              </a:extLst>
            </p:cNvPr>
            <p:cNvGrpSpPr/>
            <p:nvPr/>
          </p:nvGrpSpPr>
          <p:grpSpPr>
            <a:xfrm>
              <a:off x="3923792" y="3188752"/>
              <a:ext cx="4710113" cy="534987"/>
              <a:chOff x="3923792" y="3188752"/>
              <a:chExt cx="4710113" cy="534987"/>
            </a:xfrm>
          </p:grpSpPr>
          <p:sp>
            <p:nvSpPr>
              <p:cNvPr id="519" name="文本框 81">
                <a:extLst>
                  <a:ext uri="{FF2B5EF4-FFF2-40B4-BE49-F238E27FC236}">
                    <a16:creationId xmlns:a16="http://schemas.microsoft.com/office/drawing/2014/main" id="{2B3C1DB6-A8FF-42D6-AE3B-655420AE68FF}"/>
                  </a:ext>
                </a:extLst>
              </p:cNvPr>
              <p:cNvSpPr txBox="1">
                <a:spLocks noChangeArrowheads="1"/>
              </p:cNvSpPr>
              <p:nvPr>
                <p:custDataLst>
                  <p:tags r:id="rId17"/>
                </p:custDataLst>
              </p:nvPr>
            </p:nvSpPr>
            <p:spPr bwMode="auto">
              <a:xfrm>
                <a:off x="4876292" y="3235107"/>
                <a:ext cx="339852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sym typeface="+mn-ea"/>
                  </a:rPr>
                  <a:t>Experiment Results</a:t>
                </a:r>
                <a:endParaRPr lang="en-US" altLang="zh-CN" sz="2400" b="1" dirty="0">
                  <a:solidFill>
                    <a:schemeClr val="bg2">
                      <a:lumMod val="90000"/>
                    </a:schemeClr>
                  </a:solidFill>
                  <a:latin typeface="Times New Roman" panose="02020603050405020304" pitchFamily="18" charset="0"/>
                  <a:ea typeface="微软雅黑" panose="020B0503020204020204" charset="-122"/>
                </a:endParaRPr>
              </a:p>
            </p:txBody>
          </p:sp>
          <p:sp>
            <p:nvSpPr>
              <p:cNvPr id="520" name="矩形 519">
                <a:extLst>
                  <a:ext uri="{FF2B5EF4-FFF2-40B4-BE49-F238E27FC236}">
                    <a16:creationId xmlns:a16="http://schemas.microsoft.com/office/drawing/2014/main" id="{39BA8051-DF84-4EB2-90D2-1E281C3262A4}"/>
                  </a:ext>
                </a:extLst>
              </p:cNvPr>
              <p:cNvSpPr/>
              <p:nvPr>
                <p:custDataLst>
                  <p:tags r:id="rId18"/>
                </p:custDataLst>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521" name="直接连接符 520">
                <a:extLst>
                  <a:ext uri="{FF2B5EF4-FFF2-40B4-BE49-F238E27FC236}">
                    <a16:creationId xmlns:a16="http://schemas.microsoft.com/office/drawing/2014/main" id="{16C251FC-7268-4403-A8AE-D4894BF5926D}"/>
                  </a:ext>
                </a:extLst>
              </p:cNvPr>
              <p:cNvCxnSpPr/>
              <p:nvPr>
                <p:custDataLst>
                  <p:tags r:id="rId19"/>
                </p:custDataLst>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22" name="Freeform 71">
                <a:extLst>
                  <a:ext uri="{FF2B5EF4-FFF2-40B4-BE49-F238E27FC236}">
                    <a16:creationId xmlns:a16="http://schemas.microsoft.com/office/drawing/2014/main" id="{ED583CC2-5D27-4094-8CC5-ECE2010769B5}"/>
                  </a:ext>
                </a:extLst>
              </p:cNvPr>
              <p:cNvSpPr>
                <a:spLocks noEditPoints="1"/>
              </p:cNvSpPr>
              <p:nvPr>
                <p:custDataLst>
                  <p:tags r:id="rId20"/>
                </p:custDataLst>
              </p:nvPr>
            </p:nvSpPr>
            <p:spPr bwMode="auto">
              <a:xfrm>
                <a:off x="4038092" y="3253839"/>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chemeClr val="bg2">
                  <a:lumMod val="90000"/>
                </a:schemeClr>
              </a:solidFill>
              <a:ln>
                <a:noFill/>
              </a:ln>
            </p:spPr>
            <p:txBody>
              <a:bodyPr/>
              <a:lstStyle/>
              <a:p>
                <a:pPr>
                  <a:defRPr/>
                </a:pPr>
                <a:endParaRPr lang="zh-CN" altLang="en-US" b="1">
                  <a:solidFill>
                    <a:prstClr val="black"/>
                  </a:solidFill>
                </a:endParaRPr>
              </a:p>
            </p:txBody>
          </p:sp>
        </p:grpSp>
      </p:grpSp>
      <p:grpSp>
        <p:nvGrpSpPr>
          <p:cNvPr id="525" name="组合 524">
            <a:extLst>
              <a:ext uri="{FF2B5EF4-FFF2-40B4-BE49-F238E27FC236}">
                <a16:creationId xmlns:a16="http://schemas.microsoft.com/office/drawing/2014/main" id="{9F51C812-CC6C-4FD9-99FC-4348BA8C74AD}"/>
              </a:ext>
            </a:extLst>
          </p:cNvPr>
          <p:cNvGrpSpPr/>
          <p:nvPr>
            <p:custDataLst>
              <p:tags r:id="rId3"/>
            </p:custDataLst>
          </p:nvPr>
        </p:nvGrpSpPr>
        <p:grpSpPr>
          <a:xfrm>
            <a:off x="4503593" y="4509001"/>
            <a:ext cx="5372100" cy="534987"/>
            <a:chOff x="3261805" y="4046141"/>
            <a:chExt cx="5372100" cy="534987"/>
          </a:xfrm>
        </p:grpSpPr>
        <p:grpSp>
          <p:nvGrpSpPr>
            <p:cNvPr id="526" name="组合 525">
              <a:extLst>
                <a:ext uri="{FF2B5EF4-FFF2-40B4-BE49-F238E27FC236}">
                  <a16:creationId xmlns:a16="http://schemas.microsoft.com/office/drawing/2014/main" id="{4EBAED5E-AFC8-49A4-867D-E61816C657E7}"/>
                </a:ext>
              </a:extLst>
            </p:cNvPr>
            <p:cNvGrpSpPr/>
            <p:nvPr/>
          </p:nvGrpSpPr>
          <p:grpSpPr>
            <a:xfrm>
              <a:off x="3261805" y="4046141"/>
              <a:ext cx="689447" cy="534987"/>
              <a:chOff x="3261805" y="3969748"/>
              <a:chExt cx="689447" cy="534987"/>
            </a:xfrm>
          </p:grpSpPr>
          <p:sp>
            <p:nvSpPr>
              <p:cNvPr id="532" name="矩形 531">
                <a:extLst>
                  <a:ext uri="{FF2B5EF4-FFF2-40B4-BE49-F238E27FC236}">
                    <a16:creationId xmlns:a16="http://schemas.microsoft.com/office/drawing/2014/main" id="{0AD37FD8-2FE5-4443-9158-0641FECA672D}"/>
                  </a:ext>
                </a:extLst>
              </p:cNvPr>
              <p:cNvSpPr/>
              <p:nvPr>
                <p:custDataLst>
                  <p:tags r:id="rId15"/>
                </p:custDataLst>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33" name="文本框 131">
                <a:extLst>
                  <a:ext uri="{FF2B5EF4-FFF2-40B4-BE49-F238E27FC236}">
                    <a16:creationId xmlns:a16="http://schemas.microsoft.com/office/drawing/2014/main" id="{45471F71-351E-4432-87C7-A08283FFDAF5}"/>
                  </a:ext>
                </a:extLst>
              </p:cNvPr>
              <p:cNvSpPr txBox="1">
                <a:spLocks noChangeArrowheads="1"/>
              </p:cNvSpPr>
              <p:nvPr>
                <p:custDataLst>
                  <p:tags r:id="rId16"/>
                </p:custDataLst>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04</a:t>
                </a:r>
                <a:endParaRPr lang="zh-CN" altLang="en-US" sz="2700" dirty="0">
                  <a:solidFill>
                    <a:schemeClr val="bg2">
                      <a:lumMod val="90000"/>
                    </a:schemeClr>
                  </a:solidFill>
                  <a:latin typeface="Impact" panose="020B0806030902050204" pitchFamily="34" charset="0"/>
                </a:endParaRPr>
              </a:p>
            </p:txBody>
          </p:sp>
        </p:grpSp>
        <p:grpSp>
          <p:nvGrpSpPr>
            <p:cNvPr id="527" name="组合 526">
              <a:extLst>
                <a:ext uri="{FF2B5EF4-FFF2-40B4-BE49-F238E27FC236}">
                  <a16:creationId xmlns:a16="http://schemas.microsoft.com/office/drawing/2014/main" id="{04B8DA8C-88CE-4F66-A26A-BCB41C318861}"/>
                </a:ext>
              </a:extLst>
            </p:cNvPr>
            <p:cNvGrpSpPr/>
            <p:nvPr/>
          </p:nvGrpSpPr>
          <p:grpSpPr>
            <a:xfrm>
              <a:off x="3923792" y="4046141"/>
              <a:ext cx="4710113" cy="534987"/>
              <a:chOff x="3923792" y="3969748"/>
              <a:chExt cx="4710113" cy="534987"/>
            </a:xfrm>
          </p:grpSpPr>
          <p:sp>
            <p:nvSpPr>
              <p:cNvPr id="528" name="文本框 126">
                <a:extLst>
                  <a:ext uri="{FF2B5EF4-FFF2-40B4-BE49-F238E27FC236}">
                    <a16:creationId xmlns:a16="http://schemas.microsoft.com/office/drawing/2014/main" id="{AC4111AA-D3B0-4B5B-88D2-9F02478D3137}"/>
                  </a:ext>
                </a:extLst>
              </p:cNvPr>
              <p:cNvSpPr txBox="1">
                <a:spLocks noChangeArrowheads="1"/>
              </p:cNvSpPr>
              <p:nvPr>
                <p:custDataLst>
                  <p:tags r:id="rId11"/>
                </p:custDataLst>
              </p:nvPr>
            </p:nvSpPr>
            <p:spPr bwMode="auto">
              <a:xfrm>
                <a:off x="4571492" y="4002700"/>
                <a:ext cx="40417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Conclusion</a:t>
                </a:r>
              </a:p>
            </p:txBody>
          </p:sp>
          <p:sp>
            <p:nvSpPr>
              <p:cNvPr id="529" name="矩形 528">
                <a:extLst>
                  <a:ext uri="{FF2B5EF4-FFF2-40B4-BE49-F238E27FC236}">
                    <a16:creationId xmlns:a16="http://schemas.microsoft.com/office/drawing/2014/main" id="{22B8483A-1D6E-4779-B1D3-F24E06B0E491}"/>
                  </a:ext>
                </a:extLst>
              </p:cNvPr>
              <p:cNvSpPr/>
              <p:nvPr>
                <p:custDataLst>
                  <p:tags r:id="rId12"/>
                </p:custDataLst>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530" name="直接连接符 529">
                <a:extLst>
                  <a:ext uri="{FF2B5EF4-FFF2-40B4-BE49-F238E27FC236}">
                    <a16:creationId xmlns:a16="http://schemas.microsoft.com/office/drawing/2014/main" id="{DBFB00E9-F273-402D-A99F-D71B8AB1FEB1}"/>
                  </a:ext>
                </a:extLst>
              </p:cNvPr>
              <p:cNvCxnSpPr/>
              <p:nvPr>
                <p:custDataLst>
                  <p:tags r:id="rId13"/>
                </p:custDataLst>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31" name="Freeform 306">
                <a:extLst>
                  <a:ext uri="{FF2B5EF4-FFF2-40B4-BE49-F238E27FC236}">
                    <a16:creationId xmlns:a16="http://schemas.microsoft.com/office/drawing/2014/main" id="{298BC56F-2B34-4573-B9AA-8E7FD94246C3}"/>
                  </a:ext>
                </a:extLst>
              </p:cNvPr>
              <p:cNvSpPr>
                <a:spLocks noEditPoints="1"/>
              </p:cNvSpPr>
              <p:nvPr>
                <p:custDataLst>
                  <p:tags r:id="rId14"/>
                </p:custDataLst>
              </p:nvPr>
            </p:nvSpPr>
            <p:spPr bwMode="auto">
              <a:xfrm>
                <a:off x="4061905" y="4028951"/>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chemeClr val="bg2">
                  <a:lumMod val="90000"/>
                </a:schemeClr>
              </a:solidFill>
              <a:ln>
                <a:noFill/>
              </a:ln>
            </p:spPr>
            <p:txBody>
              <a:bodyPr/>
              <a:lstStyle/>
              <a:p>
                <a:pPr>
                  <a:defRPr/>
                </a:pPr>
                <a:endParaRPr lang="zh-CN" altLang="en-US" b="1">
                  <a:solidFill>
                    <a:prstClr val="black"/>
                  </a:solidFill>
                </a:endParaRPr>
              </a:p>
            </p:txBody>
          </p:sp>
        </p:grpSp>
      </p:grpSp>
      <p:grpSp>
        <p:nvGrpSpPr>
          <p:cNvPr id="534" name="组合 533">
            <a:extLst>
              <a:ext uri="{FF2B5EF4-FFF2-40B4-BE49-F238E27FC236}">
                <a16:creationId xmlns:a16="http://schemas.microsoft.com/office/drawing/2014/main" id="{0175A34B-BDC0-4B2F-9161-49DF63DE2C3E}"/>
              </a:ext>
            </a:extLst>
          </p:cNvPr>
          <p:cNvGrpSpPr/>
          <p:nvPr>
            <p:custDataLst>
              <p:tags r:id="rId4"/>
            </p:custDataLst>
          </p:nvPr>
        </p:nvGrpSpPr>
        <p:grpSpPr>
          <a:xfrm>
            <a:off x="4517645" y="2868283"/>
            <a:ext cx="5370513" cy="534987"/>
            <a:chOff x="3275856" y="2348880"/>
            <a:chExt cx="5370513" cy="534987"/>
          </a:xfrm>
        </p:grpSpPr>
        <p:grpSp>
          <p:nvGrpSpPr>
            <p:cNvPr id="535" name="组合 534">
              <a:extLst>
                <a:ext uri="{FF2B5EF4-FFF2-40B4-BE49-F238E27FC236}">
                  <a16:creationId xmlns:a16="http://schemas.microsoft.com/office/drawing/2014/main" id="{B1BD14E7-09FB-415A-8106-72A17E16AD8C}"/>
                </a:ext>
              </a:extLst>
            </p:cNvPr>
            <p:cNvGrpSpPr/>
            <p:nvPr/>
          </p:nvGrpSpPr>
          <p:grpSpPr>
            <a:xfrm>
              <a:off x="3275856" y="2348880"/>
              <a:ext cx="689474" cy="534987"/>
              <a:chOff x="3275856" y="2407756"/>
              <a:chExt cx="689474" cy="534987"/>
            </a:xfrm>
          </p:grpSpPr>
          <p:sp>
            <p:nvSpPr>
              <p:cNvPr id="541" name="矩形 540">
                <a:extLst>
                  <a:ext uri="{FF2B5EF4-FFF2-40B4-BE49-F238E27FC236}">
                    <a16:creationId xmlns:a16="http://schemas.microsoft.com/office/drawing/2014/main" id="{79B45DDA-D399-4C5D-88A9-21BE3E793D65}"/>
                  </a:ext>
                </a:extLst>
              </p:cNvPr>
              <p:cNvSpPr/>
              <p:nvPr>
                <p:custDataLst>
                  <p:tags r:id="rId9"/>
                </p:custDataLst>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42" name="文本框 78">
                <a:extLst>
                  <a:ext uri="{FF2B5EF4-FFF2-40B4-BE49-F238E27FC236}">
                    <a16:creationId xmlns:a16="http://schemas.microsoft.com/office/drawing/2014/main" id="{188CC224-E380-4AA3-97AF-10667293B89F}"/>
                  </a:ext>
                </a:extLst>
              </p:cNvPr>
              <p:cNvSpPr txBox="1">
                <a:spLocks noChangeArrowheads="1"/>
              </p:cNvSpPr>
              <p:nvPr>
                <p:custDataLst>
                  <p:tags r:id="rId10"/>
                </p:custDataLst>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02</a:t>
                </a:r>
                <a:endParaRPr lang="zh-CN" altLang="en-US" sz="2700" dirty="0">
                  <a:solidFill>
                    <a:schemeClr val="bg2">
                      <a:lumMod val="90000"/>
                    </a:schemeClr>
                  </a:solidFill>
                  <a:latin typeface="Impact" panose="020B0806030902050204" pitchFamily="34" charset="0"/>
                </a:endParaRPr>
              </a:p>
            </p:txBody>
          </p:sp>
        </p:grpSp>
        <p:grpSp>
          <p:nvGrpSpPr>
            <p:cNvPr id="536" name="组合 535">
              <a:extLst>
                <a:ext uri="{FF2B5EF4-FFF2-40B4-BE49-F238E27FC236}">
                  <a16:creationId xmlns:a16="http://schemas.microsoft.com/office/drawing/2014/main" id="{1BA57E98-FEDB-43F7-A470-C072DCA8281F}"/>
                </a:ext>
              </a:extLst>
            </p:cNvPr>
            <p:cNvGrpSpPr/>
            <p:nvPr/>
          </p:nvGrpSpPr>
          <p:grpSpPr>
            <a:xfrm>
              <a:off x="3937844" y="2348880"/>
              <a:ext cx="4708525" cy="534987"/>
              <a:chOff x="3937844" y="2407756"/>
              <a:chExt cx="4708525" cy="534987"/>
            </a:xfrm>
          </p:grpSpPr>
          <p:sp>
            <p:nvSpPr>
              <p:cNvPr id="537" name="文本框 73">
                <a:extLst>
                  <a:ext uri="{FF2B5EF4-FFF2-40B4-BE49-F238E27FC236}">
                    <a16:creationId xmlns:a16="http://schemas.microsoft.com/office/drawing/2014/main" id="{B0D290E4-AE9D-4DDE-9883-0EADCD066FFE}"/>
                  </a:ext>
                </a:extLst>
              </p:cNvPr>
              <p:cNvSpPr txBox="1">
                <a:spLocks noChangeArrowheads="1"/>
              </p:cNvSpPr>
              <p:nvPr>
                <p:custDataLst>
                  <p:tags r:id="rId5"/>
                </p:custDataLst>
              </p:nvPr>
            </p:nvSpPr>
            <p:spPr bwMode="auto">
              <a:xfrm>
                <a:off x="5326034" y="2449079"/>
                <a:ext cx="2499719"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sym typeface="+mn-ea"/>
                  </a:rPr>
                  <a:t>Method Design</a:t>
                </a:r>
                <a:endParaRPr lang="en-US" altLang="zh-CN" sz="2400" b="1" dirty="0">
                  <a:solidFill>
                    <a:schemeClr val="bg2">
                      <a:lumMod val="90000"/>
                    </a:schemeClr>
                  </a:solidFill>
                  <a:latin typeface="Times New Roman" panose="02020603050405020304" pitchFamily="18" charset="0"/>
                  <a:ea typeface="微软雅黑" panose="020B0503020204020204" charset="-122"/>
                </a:endParaRPr>
              </a:p>
            </p:txBody>
          </p:sp>
          <p:sp>
            <p:nvSpPr>
              <p:cNvPr id="538" name="矩形 537">
                <a:extLst>
                  <a:ext uri="{FF2B5EF4-FFF2-40B4-BE49-F238E27FC236}">
                    <a16:creationId xmlns:a16="http://schemas.microsoft.com/office/drawing/2014/main" id="{7098D5A6-8EA7-45F2-BAEC-EE8F975AD253}"/>
                  </a:ext>
                </a:extLst>
              </p:cNvPr>
              <p:cNvSpPr/>
              <p:nvPr>
                <p:custDataLst>
                  <p:tags r:id="rId6"/>
                </p:custDataLst>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539" name="直接连接符 538">
                <a:extLst>
                  <a:ext uri="{FF2B5EF4-FFF2-40B4-BE49-F238E27FC236}">
                    <a16:creationId xmlns:a16="http://schemas.microsoft.com/office/drawing/2014/main" id="{BBA5EAED-0674-419A-89C1-679D1D85F1EA}"/>
                  </a:ext>
                </a:extLst>
              </p:cNvPr>
              <p:cNvCxnSpPr/>
              <p:nvPr>
                <p:custDataLst>
                  <p:tags r:id="rId7"/>
                </p:custDataLst>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40" name="Freeform 30">
                <a:extLst>
                  <a:ext uri="{FF2B5EF4-FFF2-40B4-BE49-F238E27FC236}">
                    <a16:creationId xmlns:a16="http://schemas.microsoft.com/office/drawing/2014/main" id="{6E71CFC7-C54A-4EE2-931F-62EBB9B6BE18}"/>
                  </a:ext>
                </a:extLst>
              </p:cNvPr>
              <p:cNvSpPr>
                <a:spLocks noEditPoints="1"/>
              </p:cNvSpPr>
              <p:nvPr>
                <p:custDataLst>
                  <p:tags r:id="rId8"/>
                </p:custDataLst>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chemeClr val="bg2">
                  <a:lumMod val="90000"/>
                </a:schemeClr>
              </a:solidFill>
              <a:ln>
                <a:noFill/>
              </a:ln>
            </p:spPr>
            <p:txBody>
              <a:bodyPr/>
              <a:lstStyle/>
              <a:p>
                <a:pPr>
                  <a:defRPr/>
                </a:pPr>
                <a:endParaRPr lang="zh-CN" altLang="en-US" b="1" dirty="0">
                  <a:solidFill>
                    <a:prstClr val="black"/>
                  </a:solidFill>
                </a:endParaRPr>
              </a:p>
            </p:txBody>
          </p:sp>
        </p:grpSp>
      </p:grpSp>
    </p:spTree>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9" name="组合 108"/>
          <p:cNvGrpSpPr/>
          <p:nvPr/>
        </p:nvGrpSpPr>
        <p:grpSpPr>
          <a:xfrm>
            <a:off x="1524000" y="6569404"/>
            <a:ext cx="9144000" cy="288596"/>
            <a:chOff x="0" y="6569404"/>
            <a:chExt cx="9144000" cy="288596"/>
          </a:xfrm>
        </p:grpSpPr>
        <p:sp>
          <p:nvSpPr>
            <p:cNvPr id="110" name="矩形 109"/>
            <p:cNvSpPr/>
            <p:nvPr/>
          </p:nvSpPr>
          <p:spPr>
            <a:xfrm>
              <a:off x="8856000" y="6570000"/>
              <a:ext cx="288000" cy="288000"/>
            </a:xfrm>
            <a:prstGeom prst="rect">
              <a:avLst/>
            </a:prstGeom>
            <a:solidFill>
              <a:srgbClr val="0174AB"/>
            </a:solidFill>
          </p:spPr>
          <p:txBody>
            <a:bodyPr wrap="square" anchor="ctr">
              <a:spAutoFit/>
            </a:bodyPr>
            <a:lstStyle/>
            <a:p>
              <a:pPr algn="ctr"/>
              <a:r>
                <a:rPr lang="en-US" altLang="zh-CN" sz="1200"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rPr>
                <a:t>2</a:t>
              </a:r>
              <a:endParaRPr lang="zh-CN" altLang="en-US" sz="1200" dirty="0">
                <a:solidFill>
                  <a:schemeClr val="bg1"/>
                </a:solidFill>
                <a:latin typeface="Times New Roman" panose="02020603050405020304" pitchFamily="18" charset="0"/>
                <a:cs typeface="Times New Roman" panose="02020603050405020304" pitchFamily="18" charset="0"/>
              </a:endParaRPr>
            </a:p>
          </p:txBody>
        </p:sp>
        <p:sp>
          <p:nvSpPr>
            <p:cNvPr id="111" name="矩形 110"/>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 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63" name="矩形 62"/>
          <p:cNvSpPr/>
          <p:nvPr/>
        </p:nvSpPr>
        <p:spPr>
          <a:xfrm>
            <a:off x="10380000" y="6575502"/>
            <a:ext cx="288000" cy="276999"/>
          </a:xfrm>
          <a:prstGeom prst="rect">
            <a:avLst/>
          </a:prstGeom>
          <a:solidFill>
            <a:srgbClr val="0174AB"/>
          </a:solidFill>
        </p:spPr>
        <p:txBody>
          <a:bodyPr wrap="square" anchor="ctr">
            <a:spAutoFit/>
          </a:bodyPr>
          <a:lstStyle/>
          <a:p>
            <a:pPr algn="ctr"/>
            <a:endParaRPr lang="zh-CN" altLang="en-US" sz="1200" dirty="0">
              <a:solidFill>
                <a:schemeClr val="bg1"/>
              </a:solidFill>
              <a:latin typeface="Times New Roman" panose="02020603050405020304" pitchFamily="18" charset="0"/>
              <a:cs typeface="Times New Roman" panose="02020603050405020304" pitchFamily="18" charset="0"/>
            </a:endParaRPr>
          </a:p>
        </p:txBody>
      </p:sp>
      <p:sp>
        <p:nvSpPr>
          <p:cNvPr id="66" name="矩形 65"/>
          <p:cNvSpPr/>
          <p:nvPr/>
        </p:nvSpPr>
        <p:spPr>
          <a:xfrm>
            <a:off x="10356361" y="6575500"/>
            <a:ext cx="335280" cy="275590"/>
          </a:xfrm>
          <a:prstGeom prst="rect">
            <a:avLst/>
          </a:prstGeom>
        </p:spPr>
        <p:txBody>
          <a:bodyPr wrap="none">
            <a:spAutoFit/>
          </a:bodyPr>
          <a:lstStyle/>
          <a:p>
            <a:pPr algn="ctr"/>
            <a:r>
              <a:rPr lang="en-US" altLang="zh-CN"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rPr>
              <a:t>18</a:t>
            </a:r>
            <a:endParaRPr lang="zh-CN" altLang="en-US" sz="1200" b="1" dirty="0">
              <a:solidFill>
                <a:schemeClr val="bg1"/>
              </a:solidFill>
              <a:latin typeface="Times New Roman" panose="02020603050405020304" pitchFamily="18" charset="0"/>
              <a:cs typeface="Times New Roman" panose="02020603050405020304" pitchFamily="18" charset="0"/>
            </a:endParaRPr>
          </a:p>
        </p:txBody>
      </p:sp>
      <p:sp>
        <p:nvSpPr>
          <p:cNvPr id="7" name="灯片编号占位符 6">
            <a:extLst>
              <a:ext uri="{FF2B5EF4-FFF2-40B4-BE49-F238E27FC236}">
                <a16:creationId xmlns:a16="http://schemas.microsoft.com/office/drawing/2014/main" id="{D72DC067-6454-5C44-5478-3C2D99CA6DBC}"/>
              </a:ext>
            </a:extLst>
          </p:cNvPr>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t>50</a:t>
            </a:fld>
            <a:endParaRPr lang="zh-HK" altLang="en-US">
              <a:solidFill>
                <a:prstClr val="black">
                  <a:tint val="75000"/>
                </a:prstClr>
              </a:solidFill>
            </a:endParaRPr>
          </a:p>
        </p:txBody>
      </p:sp>
      <p:grpSp>
        <p:nvGrpSpPr>
          <p:cNvPr id="8" name="组合 7">
            <a:extLst>
              <a:ext uri="{FF2B5EF4-FFF2-40B4-BE49-F238E27FC236}">
                <a16:creationId xmlns:a16="http://schemas.microsoft.com/office/drawing/2014/main" id="{0A1864C7-D576-1BFC-9C32-9970CA7847B7}"/>
              </a:ext>
            </a:extLst>
          </p:cNvPr>
          <p:cNvGrpSpPr/>
          <p:nvPr/>
        </p:nvGrpSpPr>
        <p:grpSpPr>
          <a:xfrm>
            <a:off x="-1" y="6553200"/>
            <a:ext cx="12192001" cy="304800"/>
            <a:chOff x="0" y="6569404"/>
            <a:chExt cx="9144000" cy="288000"/>
          </a:xfrm>
        </p:grpSpPr>
        <p:sp>
          <p:nvSpPr>
            <p:cNvPr id="9" name="矩形 8">
              <a:extLst>
                <a:ext uri="{FF2B5EF4-FFF2-40B4-BE49-F238E27FC236}">
                  <a16:creationId xmlns:a16="http://schemas.microsoft.com/office/drawing/2014/main" id="{AF016458-5FED-AF55-ADAE-409033E334EA}"/>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8" name="矩形 17">
              <a:extLst>
                <a:ext uri="{FF2B5EF4-FFF2-40B4-BE49-F238E27FC236}">
                  <a16:creationId xmlns:a16="http://schemas.microsoft.com/office/drawing/2014/main" id="{CC8E0358-54C8-7C0C-D39E-08D973659E64}"/>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21" name="灯片编号占位符 5">
            <a:extLst>
              <a:ext uri="{FF2B5EF4-FFF2-40B4-BE49-F238E27FC236}">
                <a16:creationId xmlns:a16="http://schemas.microsoft.com/office/drawing/2014/main" id="{065D8500-7A0C-7EA1-C76B-C1DF81943882}"/>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50</a:t>
            </a:fld>
            <a:endParaRPr lang="zh-HK" altLang="en-US" sz="1600" dirty="0">
              <a:solidFill>
                <a:schemeClr val="bg1"/>
              </a:solidFill>
            </a:endParaRPr>
          </a:p>
        </p:txBody>
      </p:sp>
      <p:pic>
        <p:nvPicPr>
          <p:cNvPr id="24" name="图片 23">
            <a:extLst>
              <a:ext uri="{FF2B5EF4-FFF2-40B4-BE49-F238E27FC236}">
                <a16:creationId xmlns:a16="http://schemas.microsoft.com/office/drawing/2014/main" id="{2E7D5127-C24F-6A7D-5B34-F0A1F5CA65D7}"/>
              </a:ext>
            </a:extLst>
          </p:cNvPr>
          <p:cNvPicPr>
            <a:picLocks noChangeAspect="1"/>
          </p:cNvPicPr>
          <p:nvPr/>
        </p:nvPicPr>
        <p:blipFill>
          <a:blip r:embed="rId31" cstate="print">
            <a:clrChange>
              <a:clrFrom>
                <a:srgbClr val="FFFFFF"/>
              </a:clrFrom>
              <a:clrTo>
                <a:srgbClr val="FFFFFF">
                  <a:alpha val="0"/>
                </a:srgbClr>
              </a:clrTo>
            </a:clrChange>
            <a:extLst>
              <a:ext uri="{BEBA8EAE-BF5A-486C-A8C5-ECC9F3942E4B}">
                <a14:imgProps xmlns:a14="http://schemas.microsoft.com/office/drawing/2010/main">
                  <a14:imgLayer r:embed="rId32">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grpSp>
        <p:nvGrpSpPr>
          <p:cNvPr id="67" name="组合 18">
            <a:extLst>
              <a:ext uri="{FF2B5EF4-FFF2-40B4-BE49-F238E27FC236}">
                <a16:creationId xmlns:a16="http://schemas.microsoft.com/office/drawing/2014/main" id="{4F4B3B72-1112-4CE0-9C55-56CA3A0F8C45}"/>
              </a:ext>
            </a:extLst>
          </p:cNvPr>
          <p:cNvGrpSpPr/>
          <p:nvPr/>
        </p:nvGrpSpPr>
        <p:grpSpPr bwMode="auto">
          <a:xfrm>
            <a:off x="2409457" y="2650330"/>
            <a:ext cx="1505450" cy="1479472"/>
            <a:chOff x="1709739" y="2636838"/>
            <a:chExt cx="1590160" cy="1584325"/>
          </a:xfrm>
          <a:solidFill>
            <a:srgbClr val="044875"/>
          </a:solidFill>
        </p:grpSpPr>
        <p:sp>
          <p:nvSpPr>
            <p:cNvPr id="68" name="Freeform 6">
              <a:extLst>
                <a:ext uri="{FF2B5EF4-FFF2-40B4-BE49-F238E27FC236}">
                  <a16:creationId xmlns:a16="http://schemas.microsoft.com/office/drawing/2014/main" id="{6D56F852-A466-426C-8419-DA70488DF3BF}"/>
                </a:ext>
              </a:extLst>
            </p:cNvPr>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9" name="Freeform 7">
              <a:extLst>
                <a:ext uri="{FF2B5EF4-FFF2-40B4-BE49-F238E27FC236}">
                  <a16:creationId xmlns:a16="http://schemas.microsoft.com/office/drawing/2014/main" id="{1CAFAF37-C2C2-4B4E-A11F-6688675D38E7}"/>
                </a:ext>
              </a:extLst>
            </p:cNvPr>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0" name="Freeform 8">
              <a:extLst>
                <a:ext uri="{FF2B5EF4-FFF2-40B4-BE49-F238E27FC236}">
                  <a16:creationId xmlns:a16="http://schemas.microsoft.com/office/drawing/2014/main" id="{A7E6BDDD-830F-4C38-8C40-869A13E61944}"/>
                </a:ext>
              </a:extLst>
            </p:cNvPr>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1" name="Freeform 9">
              <a:extLst>
                <a:ext uri="{FF2B5EF4-FFF2-40B4-BE49-F238E27FC236}">
                  <a16:creationId xmlns:a16="http://schemas.microsoft.com/office/drawing/2014/main" id="{47B9CF8A-402F-44C7-9B6C-3981649071BF}"/>
                </a:ext>
              </a:extLst>
            </p:cNvPr>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2" name="Freeform 10">
              <a:extLst>
                <a:ext uri="{FF2B5EF4-FFF2-40B4-BE49-F238E27FC236}">
                  <a16:creationId xmlns:a16="http://schemas.microsoft.com/office/drawing/2014/main" id="{B66EAF6B-0748-472B-943C-1070775E93B1}"/>
                </a:ext>
              </a:extLst>
            </p:cNvPr>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3" name="Freeform 11">
              <a:extLst>
                <a:ext uri="{FF2B5EF4-FFF2-40B4-BE49-F238E27FC236}">
                  <a16:creationId xmlns:a16="http://schemas.microsoft.com/office/drawing/2014/main" id="{7D24E581-A7A5-4CDB-BB32-CD61869E6752}"/>
                </a:ext>
              </a:extLst>
            </p:cNvPr>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4" name="Freeform 12">
              <a:extLst>
                <a:ext uri="{FF2B5EF4-FFF2-40B4-BE49-F238E27FC236}">
                  <a16:creationId xmlns:a16="http://schemas.microsoft.com/office/drawing/2014/main" id="{FDA1F43C-7CE0-4598-B8BE-744ED67238FD}"/>
                </a:ext>
              </a:extLst>
            </p:cNvPr>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5" name="Freeform 13">
              <a:extLst>
                <a:ext uri="{FF2B5EF4-FFF2-40B4-BE49-F238E27FC236}">
                  <a16:creationId xmlns:a16="http://schemas.microsoft.com/office/drawing/2014/main" id="{058DAFF1-766E-48D2-B288-B90CE383D4FC}"/>
                </a:ext>
              </a:extLst>
            </p:cNvPr>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6" name="Freeform 14">
              <a:extLst>
                <a:ext uri="{FF2B5EF4-FFF2-40B4-BE49-F238E27FC236}">
                  <a16:creationId xmlns:a16="http://schemas.microsoft.com/office/drawing/2014/main" id="{42CC6597-35D9-43B5-A3ED-63614DD410DA}"/>
                </a:ext>
              </a:extLst>
            </p:cNvPr>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grpSp>
      <p:sp>
        <p:nvSpPr>
          <p:cNvPr id="77" name="文本框 76">
            <a:extLst>
              <a:ext uri="{FF2B5EF4-FFF2-40B4-BE49-F238E27FC236}">
                <a16:creationId xmlns:a16="http://schemas.microsoft.com/office/drawing/2014/main" id="{57DAAB26-BD15-492B-97E8-B6E4D7B680B6}"/>
              </a:ext>
            </a:extLst>
          </p:cNvPr>
          <p:cNvSpPr txBox="1"/>
          <p:nvPr/>
        </p:nvSpPr>
        <p:spPr bwMode="auto">
          <a:xfrm>
            <a:off x="2135561" y="4129802"/>
            <a:ext cx="2054225" cy="523334"/>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Contents</a:t>
            </a:r>
            <a:endParaRPr lang="zh-HK" altLang="en-US"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grpSp>
        <p:nvGrpSpPr>
          <p:cNvPr id="78" name="组合 77">
            <a:extLst>
              <a:ext uri="{FF2B5EF4-FFF2-40B4-BE49-F238E27FC236}">
                <a16:creationId xmlns:a16="http://schemas.microsoft.com/office/drawing/2014/main" id="{D2344DC4-9F2C-4ED8-8B17-C227EEA5B48D}"/>
              </a:ext>
            </a:extLst>
          </p:cNvPr>
          <p:cNvGrpSpPr/>
          <p:nvPr>
            <p:custDataLst>
              <p:tags r:id="rId1"/>
            </p:custDataLst>
          </p:nvPr>
        </p:nvGrpSpPr>
        <p:grpSpPr>
          <a:xfrm>
            <a:off x="4523741" y="2047924"/>
            <a:ext cx="5370513" cy="534987"/>
            <a:chOff x="3281952" y="1484784"/>
            <a:chExt cx="5370513" cy="534987"/>
          </a:xfrm>
        </p:grpSpPr>
        <p:grpSp>
          <p:nvGrpSpPr>
            <p:cNvPr id="79" name="组合 78">
              <a:extLst>
                <a:ext uri="{FF2B5EF4-FFF2-40B4-BE49-F238E27FC236}">
                  <a16:creationId xmlns:a16="http://schemas.microsoft.com/office/drawing/2014/main" id="{89972190-B8B9-4CDB-98A6-E09DCD77CDD2}"/>
                </a:ext>
              </a:extLst>
            </p:cNvPr>
            <p:cNvGrpSpPr/>
            <p:nvPr/>
          </p:nvGrpSpPr>
          <p:grpSpPr>
            <a:xfrm>
              <a:off x="3943940" y="1484784"/>
              <a:ext cx="4708525" cy="534987"/>
              <a:chOff x="3943940" y="1626760"/>
              <a:chExt cx="4708525" cy="534987"/>
            </a:xfrm>
          </p:grpSpPr>
          <p:sp>
            <p:nvSpPr>
              <p:cNvPr id="83" name="Freeform 74">
                <a:extLst>
                  <a:ext uri="{FF2B5EF4-FFF2-40B4-BE49-F238E27FC236}">
                    <a16:creationId xmlns:a16="http://schemas.microsoft.com/office/drawing/2014/main" id="{965C614A-78EF-4F5B-8B7B-F2A84706EA05}"/>
                  </a:ext>
                </a:extLst>
              </p:cNvPr>
              <p:cNvSpPr>
                <a:spLocks noEditPoints="1"/>
              </p:cNvSpPr>
              <p:nvPr>
                <p:custDataLst>
                  <p:tags r:id="rId25"/>
                </p:custDataLst>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chemeClr val="bg2">
                  <a:lumMod val="90000"/>
                </a:schemeClr>
              </a:solidFill>
              <a:ln>
                <a:noFill/>
              </a:ln>
            </p:spPr>
            <p:txBody>
              <a:bodyPr/>
              <a:lstStyle/>
              <a:p>
                <a:pPr>
                  <a:defRPr/>
                </a:pPr>
                <a:endParaRPr lang="zh-CN" altLang="en-US" b="1">
                  <a:solidFill>
                    <a:prstClr val="black"/>
                  </a:solidFill>
                </a:endParaRPr>
              </a:p>
            </p:txBody>
          </p:sp>
          <p:sp>
            <p:nvSpPr>
              <p:cNvPr id="84" name="文本框 20">
                <a:extLst>
                  <a:ext uri="{FF2B5EF4-FFF2-40B4-BE49-F238E27FC236}">
                    <a16:creationId xmlns:a16="http://schemas.microsoft.com/office/drawing/2014/main" id="{0AECAA5A-E96F-4BBF-B707-57EA00AE266E}"/>
                  </a:ext>
                </a:extLst>
              </p:cNvPr>
              <p:cNvSpPr txBox="1">
                <a:spLocks noChangeArrowheads="1"/>
              </p:cNvSpPr>
              <p:nvPr>
                <p:custDataLst>
                  <p:tags r:id="rId26"/>
                </p:custDataLst>
              </p:nvPr>
            </p:nvSpPr>
            <p:spPr bwMode="auto">
              <a:xfrm>
                <a:off x="4599577" y="1648846"/>
                <a:ext cx="3989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Problem Description</a:t>
                </a:r>
                <a:endParaRPr lang="zh-CN" altLang="en-US" sz="2400" b="1" dirty="0">
                  <a:solidFill>
                    <a:schemeClr val="bg2">
                      <a:lumMod val="90000"/>
                    </a:schemeClr>
                  </a:solidFill>
                  <a:latin typeface="Times New Roman" panose="02020603050405020304" pitchFamily="18" charset="0"/>
                  <a:ea typeface="微软雅黑" panose="020B0503020204020204" charset="-122"/>
                </a:endParaRPr>
              </a:p>
            </p:txBody>
          </p:sp>
          <p:sp>
            <p:nvSpPr>
              <p:cNvPr id="85" name="矩形 84">
                <a:extLst>
                  <a:ext uri="{FF2B5EF4-FFF2-40B4-BE49-F238E27FC236}">
                    <a16:creationId xmlns:a16="http://schemas.microsoft.com/office/drawing/2014/main" id="{24283366-B30C-441B-888B-3F54623FE6B2}"/>
                  </a:ext>
                </a:extLst>
              </p:cNvPr>
              <p:cNvSpPr/>
              <p:nvPr>
                <p:custDataLst>
                  <p:tags r:id="rId27"/>
                </p:custDataLst>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87" name="直接连接符 86">
                <a:extLst>
                  <a:ext uri="{FF2B5EF4-FFF2-40B4-BE49-F238E27FC236}">
                    <a16:creationId xmlns:a16="http://schemas.microsoft.com/office/drawing/2014/main" id="{1BDB7EE8-BB2D-40E3-AE5F-51E9C9E1C8B1}"/>
                  </a:ext>
                </a:extLst>
              </p:cNvPr>
              <p:cNvCxnSpPr/>
              <p:nvPr>
                <p:custDataLst>
                  <p:tags r:id="rId28"/>
                </p:custDataLst>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80" name="组合 79">
              <a:extLst>
                <a:ext uri="{FF2B5EF4-FFF2-40B4-BE49-F238E27FC236}">
                  <a16:creationId xmlns:a16="http://schemas.microsoft.com/office/drawing/2014/main" id="{B405A948-24DE-4B52-B45E-88718AC2C2A9}"/>
                </a:ext>
              </a:extLst>
            </p:cNvPr>
            <p:cNvGrpSpPr/>
            <p:nvPr/>
          </p:nvGrpSpPr>
          <p:grpSpPr>
            <a:xfrm>
              <a:off x="3281952" y="1484784"/>
              <a:ext cx="689642" cy="534987"/>
              <a:chOff x="3281952" y="1626760"/>
              <a:chExt cx="689642" cy="534987"/>
            </a:xfrm>
          </p:grpSpPr>
          <p:sp>
            <p:nvSpPr>
              <p:cNvPr id="81" name="矩形 80">
                <a:extLst>
                  <a:ext uri="{FF2B5EF4-FFF2-40B4-BE49-F238E27FC236}">
                    <a16:creationId xmlns:a16="http://schemas.microsoft.com/office/drawing/2014/main" id="{20DA4F1E-C999-485D-B24D-50BA390E67EF}"/>
                  </a:ext>
                </a:extLst>
              </p:cNvPr>
              <p:cNvSpPr/>
              <p:nvPr>
                <p:custDataLst>
                  <p:tags r:id="rId23"/>
                </p:custDataLst>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82" name="文本框 18">
                <a:extLst>
                  <a:ext uri="{FF2B5EF4-FFF2-40B4-BE49-F238E27FC236}">
                    <a16:creationId xmlns:a16="http://schemas.microsoft.com/office/drawing/2014/main" id="{C041ABC9-E4EE-42E5-887A-075619736F15}"/>
                  </a:ext>
                </a:extLst>
              </p:cNvPr>
              <p:cNvSpPr txBox="1">
                <a:spLocks noChangeArrowheads="1"/>
              </p:cNvSpPr>
              <p:nvPr>
                <p:custDataLst>
                  <p:tags r:id="rId24"/>
                </p:custDataLst>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01</a:t>
                </a:r>
                <a:endParaRPr lang="zh-CN" altLang="en-US" sz="2700" dirty="0">
                  <a:solidFill>
                    <a:schemeClr val="bg2">
                      <a:lumMod val="90000"/>
                    </a:schemeClr>
                  </a:solidFill>
                  <a:latin typeface="Impact" panose="020B0806030902050204" pitchFamily="34" charset="0"/>
                </a:endParaRPr>
              </a:p>
            </p:txBody>
          </p:sp>
        </p:grpSp>
      </p:grpSp>
      <p:grpSp>
        <p:nvGrpSpPr>
          <p:cNvPr id="88" name="组合 87">
            <a:extLst>
              <a:ext uri="{FF2B5EF4-FFF2-40B4-BE49-F238E27FC236}">
                <a16:creationId xmlns:a16="http://schemas.microsoft.com/office/drawing/2014/main" id="{A2C0EBBD-46D7-4207-957B-ED21CEE3930E}"/>
              </a:ext>
            </a:extLst>
          </p:cNvPr>
          <p:cNvGrpSpPr/>
          <p:nvPr>
            <p:custDataLst>
              <p:tags r:id="rId2"/>
            </p:custDataLst>
          </p:nvPr>
        </p:nvGrpSpPr>
        <p:grpSpPr>
          <a:xfrm>
            <a:off x="4503593" y="3688642"/>
            <a:ext cx="5372100" cy="534987"/>
            <a:chOff x="3261805" y="3188752"/>
            <a:chExt cx="5372100" cy="534987"/>
          </a:xfrm>
        </p:grpSpPr>
        <p:grpSp>
          <p:nvGrpSpPr>
            <p:cNvPr id="91" name="组合 90">
              <a:extLst>
                <a:ext uri="{FF2B5EF4-FFF2-40B4-BE49-F238E27FC236}">
                  <a16:creationId xmlns:a16="http://schemas.microsoft.com/office/drawing/2014/main" id="{F92C03BE-65E4-4480-82C0-9DB5A99A3CC7}"/>
                </a:ext>
              </a:extLst>
            </p:cNvPr>
            <p:cNvGrpSpPr/>
            <p:nvPr/>
          </p:nvGrpSpPr>
          <p:grpSpPr>
            <a:xfrm>
              <a:off x="3261805" y="3188752"/>
              <a:ext cx="689593" cy="534987"/>
              <a:chOff x="3261805" y="3188752"/>
              <a:chExt cx="689593" cy="534987"/>
            </a:xfrm>
          </p:grpSpPr>
          <p:sp>
            <p:nvSpPr>
              <p:cNvPr id="103" name="矩形 102">
                <a:extLst>
                  <a:ext uri="{FF2B5EF4-FFF2-40B4-BE49-F238E27FC236}">
                    <a16:creationId xmlns:a16="http://schemas.microsoft.com/office/drawing/2014/main" id="{0088DFEA-7C96-4145-8936-3E750168ED57}"/>
                  </a:ext>
                </a:extLst>
              </p:cNvPr>
              <p:cNvSpPr/>
              <p:nvPr>
                <p:custDataLst>
                  <p:tags r:id="rId21"/>
                </p:custDataLst>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04" name="文本框 86">
                <a:extLst>
                  <a:ext uri="{FF2B5EF4-FFF2-40B4-BE49-F238E27FC236}">
                    <a16:creationId xmlns:a16="http://schemas.microsoft.com/office/drawing/2014/main" id="{20E3A24E-D6F7-49F3-B639-A64E3A6BCF0D}"/>
                  </a:ext>
                </a:extLst>
              </p:cNvPr>
              <p:cNvSpPr txBox="1">
                <a:spLocks noChangeArrowheads="1"/>
              </p:cNvSpPr>
              <p:nvPr>
                <p:custDataLst>
                  <p:tags r:id="rId22"/>
                </p:custDataLst>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03</a:t>
                </a:r>
                <a:endParaRPr lang="zh-CN" altLang="en-US" sz="2700" dirty="0">
                  <a:solidFill>
                    <a:schemeClr val="bg2">
                      <a:lumMod val="90000"/>
                    </a:schemeClr>
                  </a:solidFill>
                  <a:latin typeface="Impact" panose="020B0806030902050204" pitchFamily="34" charset="0"/>
                </a:endParaRPr>
              </a:p>
            </p:txBody>
          </p:sp>
        </p:grpSp>
        <p:grpSp>
          <p:nvGrpSpPr>
            <p:cNvPr id="95" name="组合 94">
              <a:extLst>
                <a:ext uri="{FF2B5EF4-FFF2-40B4-BE49-F238E27FC236}">
                  <a16:creationId xmlns:a16="http://schemas.microsoft.com/office/drawing/2014/main" id="{2C607980-899F-4ED3-AB4F-FF72F2E12BFA}"/>
                </a:ext>
              </a:extLst>
            </p:cNvPr>
            <p:cNvGrpSpPr/>
            <p:nvPr/>
          </p:nvGrpSpPr>
          <p:grpSpPr>
            <a:xfrm>
              <a:off x="3923792" y="3188752"/>
              <a:ext cx="4710113" cy="534987"/>
              <a:chOff x="3923792" y="3188752"/>
              <a:chExt cx="4710113" cy="534987"/>
            </a:xfrm>
          </p:grpSpPr>
          <p:sp>
            <p:nvSpPr>
              <p:cNvPr id="99" name="文本框 81">
                <a:extLst>
                  <a:ext uri="{FF2B5EF4-FFF2-40B4-BE49-F238E27FC236}">
                    <a16:creationId xmlns:a16="http://schemas.microsoft.com/office/drawing/2014/main" id="{3B659916-9D0E-4555-B612-38751A98F437}"/>
                  </a:ext>
                </a:extLst>
              </p:cNvPr>
              <p:cNvSpPr txBox="1">
                <a:spLocks noChangeArrowheads="1"/>
              </p:cNvSpPr>
              <p:nvPr>
                <p:custDataLst>
                  <p:tags r:id="rId17"/>
                </p:custDataLst>
              </p:nvPr>
            </p:nvSpPr>
            <p:spPr bwMode="auto">
              <a:xfrm>
                <a:off x="4876292" y="3235107"/>
                <a:ext cx="339852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sym typeface="+mn-ea"/>
                  </a:rPr>
                  <a:t>Experiment Results</a:t>
                </a:r>
                <a:endParaRPr lang="en-US" altLang="zh-CN" sz="2400" b="1" dirty="0">
                  <a:solidFill>
                    <a:schemeClr val="bg2">
                      <a:lumMod val="90000"/>
                    </a:schemeClr>
                  </a:solidFill>
                  <a:latin typeface="Times New Roman" panose="02020603050405020304" pitchFamily="18" charset="0"/>
                  <a:ea typeface="微软雅黑" panose="020B0503020204020204" charset="-122"/>
                </a:endParaRPr>
              </a:p>
            </p:txBody>
          </p:sp>
          <p:sp>
            <p:nvSpPr>
              <p:cNvPr id="100" name="矩形 99">
                <a:extLst>
                  <a:ext uri="{FF2B5EF4-FFF2-40B4-BE49-F238E27FC236}">
                    <a16:creationId xmlns:a16="http://schemas.microsoft.com/office/drawing/2014/main" id="{C8AEA70D-0605-436F-9FAB-4DFAD5EB981E}"/>
                  </a:ext>
                </a:extLst>
              </p:cNvPr>
              <p:cNvSpPr/>
              <p:nvPr>
                <p:custDataLst>
                  <p:tags r:id="rId18"/>
                </p:custDataLst>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101" name="直接连接符 100">
                <a:extLst>
                  <a:ext uri="{FF2B5EF4-FFF2-40B4-BE49-F238E27FC236}">
                    <a16:creationId xmlns:a16="http://schemas.microsoft.com/office/drawing/2014/main" id="{B2F39B48-40EE-4AE9-A60D-F033E79E09BC}"/>
                  </a:ext>
                </a:extLst>
              </p:cNvPr>
              <p:cNvCxnSpPr/>
              <p:nvPr>
                <p:custDataLst>
                  <p:tags r:id="rId19"/>
                </p:custDataLst>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02" name="Freeform 71">
                <a:extLst>
                  <a:ext uri="{FF2B5EF4-FFF2-40B4-BE49-F238E27FC236}">
                    <a16:creationId xmlns:a16="http://schemas.microsoft.com/office/drawing/2014/main" id="{1BD051D1-9D87-42D9-8659-9F6B8796AB83}"/>
                  </a:ext>
                </a:extLst>
              </p:cNvPr>
              <p:cNvSpPr>
                <a:spLocks noEditPoints="1"/>
              </p:cNvSpPr>
              <p:nvPr>
                <p:custDataLst>
                  <p:tags r:id="rId20"/>
                </p:custDataLst>
              </p:nvPr>
            </p:nvSpPr>
            <p:spPr bwMode="auto">
              <a:xfrm>
                <a:off x="4038092" y="3253839"/>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chemeClr val="bg2">
                  <a:lumMod val="90000"/>
                </a:schemeClr>
              </a:solidFill>
              <a:ln>
                <a:noFill/>
              </a:ln>
            </p:spPr>
            <p:txBody>
              <a:bodyPr/>
              <a:lstStyle/>
              <a:p>
                <a:pPr>
                  <a:defRPr/>
                </a:pPr>
                <a:endParaRPr lang="zh-CN" altLang="en-US" b="1">
                  <a:solidFill>
                    <a:prstClr val="black"/>
                  </a:solidFill>
                </a:endParaRPr>
              </a:p>
            </p:txBody>
          </p:sp>
        </p:grpSp>
      </p:grpSp>
      <p:grpSp>
        <p:nvGrpSpPr>
          <p:cNvPr id="105" name="组合 104">
            <a:extLst>
              <a:ext uri="{FF2B5EF4-FFF2-40B4-BE49-F238E27FC236}">
                <a16:creationId xmlns:a16="http://schemas.microsoft.com/office/drawing/2014/main" id="{C611EC0C-7CEC-462C-96FC-1D09093E5D30}"/>
              </a:ext>
            </a:extLst>
          </p:cNvPr>
          <p:cNvGrpSpPr/>
          <p:nvPr>
            <p:custDataLst>
              <p:tags r:id="rId3"/>
            </p:custDataLst>
          </p:nvPr>
        </p:nvGrpSpPr>
        <p:grpSpPr>
          <a:xfrm>
            <a:off x="4503593" y="4509001"/>
            <a:ext cx="5372100" cy="534987"/>
            <a:chOff x="3261805" y="4046141"/>
            <a:chExt cx="5372100" cy="534987"/>
          </a:xfrm>
        </p:grpSpPr>
        <p:grpSp>
          <p:nvGrpSpPr>
            <p:cNvPr id="106" name="组合 105">
              <a:extLst>
                <a:ext uri="{FF2B5EF4-FFF2-40B4-BE49-F238E27FC236}">
                  <a16:creationId xmlns:a16="http://schemas.microsoft.com/office/drawing/2014/main" id="{7BE24A72-8444-4978-A874-447324F54CF3}"/>
                </a:ext>
              </a:extLst>
            </p:cNvPr>
            <p:cNvGrpSpPr/>
            <p:nvPr/>
          </p:nvGrpSpPr>
          <p:grpSpPr>
            <a:xfrm>
              <a:off x="3261805" y="4046141"/>
              <a:ext cx="689447" cy="534987"/>
              <a:chOff x="3261805" y="3969748"/>
              <a:chExt cx="689447" cy="534987"/>
            </a:xfrm>
          </p:grpSpPr>
          <p:sp>
            <p:nvSpPr>
              <p:cNvPr id="115" name="矩形 114">
                <a:extLst>
                  <a:ext uri="{FF2B5EF4-FFF2-40B4-BE49-F238E27FC236}">
                    <a16:creationId xmlns:a16="http://schemas.microsoft.com/office/drawing/2014/main" id="{E8F5DB9C-16BD-4CD5-9CE2-B9CFECD87AF4}"/>
                  </a:ext>
                </a:extLst>
              </p:cNvPr>
              <p:cNvSpPr/>
              <p:nvPr>
                <p:custDataLst>
                  <p:tags r:id="rId15"/>
                </p:custDataLst>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16" name="文本框 131">
                <a:extLst>
                  <a:ext uri="{FF2B5EF4-FFF2-40B4-BE49-F238E27FC236}">
                    <a16:creationId xmlns:a16="http://schemas.microsoft.com/office/drawing/2014/main" id="{7F2523E2-4A08-4AD4-B339-97137A301499}"/>
                  </a:ext>
                </a:extLst>
              </p:cNvPr>
              <p:cNvSpPr txBox="1">
                <a:spLocks noChangeArrowheads="1"/>
              </p:cNvSpPr>
              <p:nvPr>
                <p:custDataLst>
                  <p:tags r:id="rId16"/>
                </p:custDataLst>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04</a:t>
                </a:r>
                <a:endParaRPr lang="zh-CN" altLang="en-US" sz="2700" dirty="0">
                  <a:solidFill>
                    <a:srgbClr val="044875"/>
                  </a:solidFill>
                  <a:latin typeface="Impact" panose="020B0806030902050204" pitchFamily="34" charset="0"/>
                </a:endParaRPr>
              </a:p>
            </p:txBody>
          </p:sp>
        </p:grpSp>
        <p:grpSp>
          <p:nvGrpSpPr>
            <p:cNvPr id="107" name="组合 106">
              <a:extLst>
                <a:ext uri="{FF2B5EF4-FFF2-40B4-BE49-F238E27FC236}">
                  <a16:creationId xmlns:a16="http://schemas.microsoft.com/office/drawing/2014/main" id="{FA47ACB0-DE5F-48DB-AFD5-10E93E9AAFFD}"/>
                </a:ext>
              </a:extLst>
            </p:cNvPr>
            <p:cNvGrpSpPr/>
            <p:nvPr/>
          </p:nvGrpSpPr>
          <p:grpSpPr>
            <a:xfrm>
              <a:off x="3923792" y="4046141"/>
              <a:ext cx="4710113" cy="534987"/>
              <a:chOff x="3923792" y="3969748"/>
              <a:chExt cx="4710113" cy="534987"/>
            </a:xfrm>
          </p:grpSpPr>
          <p:sp>
            <p:nvSpPr>
              <p:cNvPr id="108" name="文本框 126">
                <a:extLst>
                  <a:ext uri="{FF2B5EF4-FFF2-40B4-BE49-F238E27FC236}">
                    <a16:creationId xmlns:a16="http://schemas.microsoft.com/office/drawing/2014/main" id="{716FD88E-995F-426B-A5C1-F56B657F2788}"/>
                  </a:ext>
                </a:extLst>
              </p:cNvPr>
              <p:cNvSpPr txBox="1">
                <a:spLocks noChangeArrowheads="1"/>
              </p:cNvSpPr>
              <p:nvPr>
                <p:custDataLst>
                  <p:tags r:id="rId11"/>
                </p:custDataLst>
              </p:nvPr>
            </p:nvSpPr>
            <p:spPr bwMode="auto">
              <a:xfrm>
                <a:off x="4571492" y="4002700"/>
                <a:ext cx="40417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rPr>
                  <a:t>Conclusion</a:t>
                </a:r>
              </a:p>
            </p:txBody>
          </p:sp>
          <p:sp>
            <p:nvSpPr>
              <p:cNvPr id="112" name="矩形 111">
                <a:extLst>
                  <a:ext uri="{FF2B5EF4-FFF2-40B4-BE49-F238E27FC236}">
                    <a16:creationId xmlns:a16="http://schemas.microsoft.com/office/drawing/2014/main" id="{6D02989E-C02A-4DC4-89A8-1A3FE4067E8B}"/>
                  </a:ext>
                </a:extLst>
              </p:cNvPr>
              <p:cNvSpPr/>
              <p:nvPr>
                <p:custDataLst>
                  <p:tags r:id="rId12"/>
                </p:custDataLst>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113" name="直接连接符 112">
                <a:extLst>
                  <a:ext uri="{FF2B5EF4-FFF2-40B4-BE49-F238E27FC236}">
                    <a16:creationId xmlns:a16="http://schemas.microsoft.com/office/drawing/2014/main" id="{1C90C3CE-0D58-48FA-AE66-1C3EAFB3896C}"/>
                  </a:ext>
                </a:extLst>
              </p:cNvPr>
              <p:cNvCxnSpPr/>
              <p:nvPr>
                <p:custDataLst>
                  <p:tags r:id="rId13"/>
                </p:custDataLst>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14" name="Freeform 306">
                <a:extLst>
                  <a:ext uri="{FF2B5EF4-FFF2-40B4-BE49-F238E27FC236}">
                    <a16:creationId xmlns:a16="http://schemas.microsoft.com/office/drawing/2014/main" id="{E466659E-8FE1-4BA3-919D-2AB4C1CB8B41}"/>
                  </a:ext>
                </a:extLst>
              </p:cNvPr>
              <p:cNvSpPr>
                <a:spLocks noEditPoints="1"/>
              </p:cNvSpPr>
              <p:nvPr>
                <p:custDataLst>
                  <p:tags r:id="rId14"/>
                </p:custDataLst>
              </p:nvPr>
            </p:nvSpPr>
            <p:spPr bwMode="auto">
              <a:xfrm>
                <a:off x="4061905" y="4028951"/>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rgbClr val="044875"/>
              </a:solidFill>
              <a:ln>
                <a:noFill/>
              </a:ln>
            </p:spPr>
            <p:txBody>
              <a:bodyPr/>
              <a:lstStyle/>
              <a:p>
                <a:pPr>
                  <a:defRPr/>
                </a:pPr>
                <a:endParaRPr lang="zh-CN" altLang="en-US" b="1">
                  <a:solidFill>
                    <a:prstClr val="black"/>
                  </a:solidFill>
                </a:endParaRPr>
              </a:p>
            </p:txBody>
          </p:sp>
        </p:grpSp>
      </p:grpSp>
      <p:grpSp>
        <p:nvGrpSpPr>
          <p:cNvPr id="117" name="组合 116">
            <a:extLst>
              <a:ext uri="{FF2B5EF4-FFF2-40B4-BE49-F238E27FC236}">
                <a16:creationId xmlns:a16="http://schemas.microsoft.com/office/drawing/2014/main" id="{072634BD-43B4-4F9C-8BC7-9DA097FCDD50}"/>
              </a:ext>
            </a:extLst>
          </p:cNvPr>
          <p:cNvGrpSpPr/>
          <p:nvPr>
            <p:custDataLst>
              <p:tags r:id="rId4"/>
            </p:custDataLst>
          </p:nvPr>
        </p:nvGrpSpPr>
        <p:grpSpPr>
          <a:xfrm>
            <a:off x="4517645" y="2868283"/>
            <a:ext cx="5370513" cy="534987"/>
            <a:chOff x="3275856" y="2348880"/>
            <a:chExt cx="5370513" cy="534987"/>
          </a:xfrm>
        </p:grpSpPr>
        <p:grpSp>
          <p:nvGrpSpPr>
            <p:cNvPr id="118" name="组合 117">
              <a:extLst>
                <a:ext uri="{FF2B5EF4-FFF2-40B4-BE49-F238E27FC236}">
                  <a16:creationId xmlns:a16="http://schemas.microsoft.com/office/drawing/2014/main" id="{B0F98D02-F491-47E1-A265-8F60B171BCF7}"/>
                </a:ext>
              </a:extLst>
            </p:cNvPr>
            <p:cNvGrpSpPr/>
            <p:nvPr/>
          </p:nvGrpSpPr>
          <p:grpSpPr>
            <a:xfrm>
              <a:off x="3275856" y="2348880"/>
              <a:ext cx="689474" cy="534987"/>
              <a:chOff x="3275856" y="2407756"/>
              <a:chExt cx="689474" cy="534987"/>
            </a:xfrm>
          </p:grpSpPr>
          <p:sp>
            <p:nvSpPr>
              <p:cNvPr id="124" name="矩形 123">
                <a:extLst>
                  <a:ext uri="{FF2B5EF4-FFF2-40B4-BE49-F238E27FC236}">
                    <a16:creationId xmlns:a16="http://schemas.microsoft.com/office/drawing/2014/main" id="{367B2F9B-9FB2-498C-AD93-DAC733D47948}"/>
                  </a:ext>
                </a:extLst>
              </p:cNvPr>
              <p:cNvSpPr/>
              <p:nvPr>
                <p:custDataLst>
                  <p:tags r:id="rId9"/>
                </p:custDataLst>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25" name="文本框 78">
                <a:extLst>
                  <a:ext uri="{FF2B5EF4-FFF2-40B4-BE49-F238E27FC236}">
                    <a16:creationId xmlns:a16="http://schemas.microsoft.com/office/drawing/2014/main" id="{DAD6E879-E510-40FC-87E1-4935F06844FD}"/>
                  </a:ext>
                </a:extLst>
              </p:cNvPr>
              <p:cNvSpPr txBox="1">
                <a:spLocks noChangeArrowheads="1"/>
              </p:cNvSpPr>
              <p:nvPr>
                <p:custDataLst>
                  <p:tags r:id="rId10"/>
                </p:custDataLst>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02</a:t>
                </a:r>
                <a:endParaRPr lang="zh-CN" altLang="en-US" sz="2700" dirty="0">
                  <a:solidFill>
                    <a:schemeClr val="bg2">
                      <a:lumMod val="90000"/>
                    </a:schemeClr>
                  </a:solidFill>
                  <a:latin typeface="Impact" panose="020B0806030902050204" pitchFamily="34" charset="0"/>
                </a:endParaRPr>
              </a:p>
            </p:txBody>
          </p:sp>
        </p:grpSp>
        <p:grpSp>
          <p:nvGrpSpPr>
            <p:cNvPr id="119" name="组合 118">
              <a:extLst>
                <a:ext uri="{FF2B5EF4-FFF2-40B4-BE49-F238E27FC236}">
                  <a16:creationId xmlns:a16="http://schemas.microsoft.com/office/drawing/2014/main" id="{CDF420F0-3708-4C04-934E-AAEAB0788A2E}"/>
                </a:ext>
              </a:extLst>
            </p:cNvPr>
            <p:cNvGrpSpPr/>
            <p:nvPr/>
          </p:nvGrpSpPr>
          <p:grpSpPr>
            <a:xfrm>
              <a:off x="3937844" y="2348880"/>
              <a:ext cx="4708525" cy="534987"/>
              <a:chOff x="3937844" y="2407756"/>
              <a:chExt cx="4708525" cy="534987"/>
            </a:xfrm>
          </p:grpSpPr>
          <p:sp>
            <p:nvSpPr>
              <p:cNvPr id="120" name="文本框 73">
                <a:extLst>
                  <a:ext uri="{FF2B5EF4-FFF2-40B4-BE49-F238E27FC236}">
                    <a16:creationId xmlns:a16="http://schemas.microsoft.com/office/drawing/2014/main" id="{02730070-61B1-49F7-9068-492DABCD78C8}"/>
                  </a:ext>
                </a:extLst>
              </p:cNvPr>
              <p:cNvSpPr txBox="1">
                <a:spLocks noChangeArrowheads="1"/>
              </p:cNvSpPr>
              <p:nvPr>
                <p:custDataLst>
                  <p:tags r:id="rId5"/>
                </p:custDataLst>
              </p:nvPr>
            </p:nvSpPr>
            <p:spPr bwMode="auto">
              <a:xfrm>
                <a:off x="5326034" y="2449079"/>
                <a:ext cx="2499719"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sym typeface="+mn-ea"/>
                  </a:rPr>
                  <a:t>Method Design</a:t>
                </a:r>
                <a:endParaRPr lang="en-US" altLang="zh-CN" sz="2400" b="1" dirty="0">
                  <a:solidFill>
                    <a:schemeClr val="bg2">
                      <a:lumMod val="90000"/>
                    </a:schemeClr>
                  </a:solidFill>
                  <a:latin typeface="Times New Roman" panose="02020603050405020304" pitchFamily="18" charset="0"/>
                  <a:ea typeface="微软雅黑" panose="020B0503020204020204" charset="-122"/>
                </a:endParaRPr>
              </a:p>
            </p:txBody>
          </p:sp>
          <p:sp>
            <p:nvSpPr>
              <p:cNvPr id="121" name="矩形 120">
                <a:extLst>
                  <a:ext uri="{FF2B5EF4-FFF2-40B4-BE49-F238E27FC236}">
                    <a16:creationId xmlns:a16="http://schemas.microsoft.com/office/drawing/2014/main" id="{A61893DD-082A-48F3-8F5C-5D39568D1CCB}"/>
                  </a:ext>
                </a:extLst>
              </p:cNvPr>
              <p:cNvSpPr/>
              <p:nvPr>
                <p:custDataLst>
                  <p:tags r:id="rId6"/>
                </p:custDataLst>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122" name="直接连接符 121">
                <a:extLst>
                  <a:ext uri="{FF2B5EF4-FFF2-40B4-BE49-F238E27FC236}">
                    <a16:creationId xmlns:a16="http://schemas.microsoft.com/office/drawing/2014/main" id="{2975DF1B-F386-4182-B0F3-C5E835BCF4C6}"/>
                  </a:ext>
                </a:extLst>
              </p:cNvPr>
              <p:cNvCxnSpPr/>
              <p:nvPr>
                <p:custDataLst>
                  <p:tags r:id="rId7"/>
                </p:custDataLst>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23" name="Freeform 30">
                <a:extLst>
                  <a:ext uri="{FF2B5EF4-FFF2-40B4-BE49-F238E27FC236}">
                    <a16:creationId xmlns:a16="http://schemas.microsoft.com/office/drawing/2014/main" id="{92B711A4-043B-4289-9DCD-651E549DD05B}"/>
                  </a:ext>
                </a:extLst>
              </p:cNvPr>
              <p:cNvSpPr>
                <a:spLocks noEditPoints="1"/>
              </p:cNvSpPr>
              <p:nvPr>
                <p:custDataLst>
                  <p:tags r:id="rId8"/>
                </p:custDataLst>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chemeClr val="bg2">
                  <a:lumMod val="90000"/>
                </a:schemeClr>
              </a:solidFill>
              <a:ln>
                <a:noFill/>
              </a:ln>
            </p:spPr>
            <p:txBody>
              <a:bodyPr/>
              <a:lstStyle/>
              <a:p>
                <a:pPr>
                  <a:defRPr/>
                </a:pPr>
                <a:endParaRPr lang="zh-CN" altLang="en-US" b="1" dirty="0">
                  <a:solidFill>
                    <a:prstClr val="black"/>
                  </a:solidFill>
                </a:endParaRPr>
              </a:p>
            </p:txBody>
          </p:sp>
        </p:grpSp>
      </p:grpSp>
    </p:spTree>
    <p:extLst>
      <p:ext uri="{BB962C8B-B14F-4D97-AF65-F5344CB8AC3E}">
        <p14:creationId xmlns:p14="http://schemas.microsoft.com/office/powerpoint/2010/main" val="3139003212"/>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 y="1"/>
            <a:ext cx="12192001"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nvSpPr>
        <p:spPr>
          <a:xfrm>
            <a:off x="-8687" y="72603"/>
            <a:ext cx="4914152"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Future Work</a:t>
            </a:r>
          </a:p>
        </p:txBody>
      </p:sp>
      <p:sp>
        <p:nvSpPr>
          <p:cNvPr id="2" name="矩形 1">
            <a:extLst>
              <a:ext uri="{FF2B5EF4-FFF2-40B4-BE49-F238E27FC236}">
                <a16:creationId xmlns:a16="http://schemas.microsoft.com/office/drawing/2014/main" id="{217CA8A0-117C-ECF6-3E56-C80BB0734895}"/>
              </a:ext>
            </a:extLst>
          </p:cNvPr>
          <p:cNvSpPr/>
          <p:nvPr/>
        </p:nvSpPr>
        <p:spPr>
          <a:xfrm>
            <a:off x="264000" y="1176744"/>
            <a:ext cx="11736000" cy="1820256"/>
          </a:xfrm>
          <a:prstGeom prst="rect">
            <a:avLst/>
          </a:prstGeom>
          <a:noFill/>
          <a:ln w="28575">
            <a:solidFill>
              <a:srgbClr val="0174AB"/>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3" name="矩形 2">
            <a:extLst>
              <a:ext uri="{FF2B5EF4-FFF2-40B4-BE49-F238E27FC236}">
                <a16:creationId xmlns:a16="http://schemas.microsoft.com/office/drawing/2014/main" id="{6BE54D1B-3B26-96E9-3CE6-D7F690791509}"/>
              </a:ext>
            </a:extLst>
          </p:cNvPr>
          <p:cNvSpPr/>
          <p:nvPr/>
        </p:nvSpPr>
        <p:spPr>
          <a:xfrm>
            <a:off x="631210" y="917028"/>
            <a:ext cx="1864789" cy="516112"/>
          </a:xfrm>
          <a:prstGeom prst="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nSpc>
                <a:spcPct val="150000"/>
              </a:lnSpc>
            </a:pPr>
            <a:r>
              <a:rPr lang="en-US" altLang="zh-CN" sz="2000" b="1" dirty="0">
                <a:solidFill>
                  <a:srgbClr val="044875"/>
                </a:solidFill>
                <a:latin typeface="Times New Roman" panose="02020603050405020304" pitchFamily="18" charset="0"/>
                <a:cs typeface="Times New Roman" panose="02020603050405020304" pitchFamily="18" charset="0"/>
              </a:rPr>
              <a:t>Contributions</a:t>
            </a:r>
          </a:p>
        </p:txBody>
      </p:sp>
      <p:sp>
        <p:nvSpPr>
          <p:cNvPr id="14" name="文本框 13">
            <a:extLst>
              <a:ext uri="{FF2B5EF4-FFF2-40B4-BE49-F238E27FC236}">
                <a16:creationId xmlns:a16="http://schemas.microsoft.com/office/drawing/2014/main" id="{2DB8B6C8-30C2-5C92-FEC7-B03CAA2CB12B}"/>
              </a:ext>
            </a:extLst>
          </p:cNvPr>
          <p:cNvSpPr txBox="1"/>
          <p:nvPr/>
        </p:nvSpPr>
        <p:spPr>
          <a:xfrm>
            <a:off x="417286" y="1584001"/>
            <a:ext cx="11357425" cy="873572"/>
          </a:xfrm>
          <a:prstGeom prst="rect">
            <a:avLst/>
          </a:prstGeom>
          <a:noFill/>
        </p:spPr>
        <p:txBody>
          <a:bodyPr wrap="square">
            <a:spAutoFit/>
          </a:bodyPr>
          <a:lstStyle>
            <a:defPPr>
              <a:defRPr lang="zh-CN"/>
            </a:defPPr>
            <a:lvl1pPr>
              <a:defRPr>
                <a:latin typeface="Arial" panose="020B0604020202020204" pitchFamily="34" charset="0"/>
                <a:cs typeface="Arial" panose="020B0604020202020204" pitchFamily="34" charset="0"/>
              </a:defRPr>
            </a:lvl1pPr>
          </a:lstStyle>
          <a:p>
            <a:pPr>
              <a:lnSpc>
                <a:spcPct val="150000"/>
              </a:lnSpc>
              <a:buFont typeface="+mj-lt"/>
              <a:buAutoNum type="arabicPeriod"/>
            </a:pPr>
            <a:r>
              <a:rPr lang="en-US" altLang="zh-CN" dirty="0">
                <a:latin typeface="Times New Roman" panose="02020603050405020304" pitchFamily="18" charset="0"/>
                <a:cs typeface="Times New Roman" panose="02020603050405020304" pitchFamily="18" charset="0"/>
              </a:rPr>
              <a:t>Proposed a DDPG-based method for DFJSP to minimize mean tardiness by aggregating SDRs with continuous weights.</a:t>
            </a:r>
          </a:p>
          <a:p>
            <a:pPr>
              <a:lnSpc>
                <a:spcPct val="150000"/>
              </a:lnSpc>
              <a:buFont typeface="+mj-lt"/>
              <a:buAutoNum type="arabicPeriod"/>
            </a:pPr>
            <a:r>
              <a:rPr lang="en-US" altLang="zh-CN" dirty="0">
                <a:latin typeface="Times New Roman" panose="02020603050405020304" pitchFamily="18" charset="0"/>
                <a:cs typeface="Times New Roman" panose="02020603050405020304" pitchFamily="18" charset="0"/>
              </a:rPr>
              <a:t>Achieved superior performance compared to SDRs and DQN methods across dynamic conditions.</a:t>
            </a:r>
          </a:p>
        </p:txBody>
      </p:sp>
      <p:grpSp>
        <p:nvGrpSpPr>
          <p:cNvPr id="20" name="组合 19">
            <a:extLst>
              <a:ext uri="{FF2B5EF4-FFF2-40B4-BE49-F238E27FC236}">
                <a16:creationId xmlns:a16="http://schemas.microsoft.com/office/drawing/2014/main" id="{9989C16C-EBA7-3EA7-32F2-46CAA12CC5D8}"/>
              </a:ext>
            </a:extLst>
          </p:cNvPr>
          <p:cNvGrpSpPr/>
          <p:nvPr/>
        </p:nvGrpSpPr>
        <p:grpSpPr>
          <a:xfrm>
            <a:off x="-1" y="6553200"/>
            <a:ext cx="12192001" cy="304800"/>
            <a:chOff x="0" y="6569404"/>
            <a:chExt cx="9144000" cy="288000"/>
          </a:xfrm>
        </p:grpSpPr>
        <p:sp>
          <p:nvSpPr>
            <p:cNvPr id="21" name="矩形 20">
              <a:extLst>
                <a:ext uri="{FF2B5EF4-FFF2-40B4-BE49-F238E27FC236}">
                  <a16:creationId xmlns:a16="http://schemas.microsoft.com/office/drawing/2014/main" id="{8D450375-0972-524A-0970-BB04647BFC53}"/>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22" name="矩形 21">
              <a:extLst>
                <a:ext uri="{FF2B5EF4-FFF2-40B4-BE49-F238E27FC236}">
                  <a16:creationId xmlns:a16="http://schemas.microsoft.com/office/drawing/2014/main" id="{68A0CC05-1CE4-DBC0-2306-1BCFD0C6DAE1}"/>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23" name="灯片编号占位符 5">
            <a:extLst>
              <a:ext uri="{FF2B5EF4-FFF2-40B4-BE49-F238E27FC236}">
                <a16:creationId xmlns:a16="http://schemas.microsoft.com/office/drawing/2014/main" id="{707D6DD2-8B0A-7214-1CE8-1F0C7BEBEE78}"/>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51</a:t>
            </a:fld>
            <a:endParaRPr lang="zh-HK" altLang="en-US" sz="1600" dirty="0">
              <a:solidFill>
                <a:schemeClr val="bg1"/>
              </a:solidFill>
            </a:endParaRPr>
          </a:p>
        </p:txBody>
      </p:sp>
      <p:sp>
        <p:nvSpPr>
          <p:cNvPr id="11" name="矩形 10">
            <a:extLst>
              <a:ext uri="{FF2B5EF4-FFF2-40B4-BE49-F238E27FC236}">
                <a16:creationId xmlns:a16="http://schemas.microsoft.com/office/drawing/2014/main" id="{6B686D3A-F56B-4484-81D8-BA1EEE525919}"/>
              </a:ext>
            </a:extLst>
          </p:cNvPr>
          <p:cNvSpPr/>
          <p:nvPr/>
        </p:nvSpPr>
        <p:spPr>
          <a:xfrm>
            <a:off x="264000" y="3861000"/>
            <a:ext cx="11736000" cy="2223972"/>
          </a:xfrm>
          <a:prstGeom prst="rect">
            <a:avLst/>
          </a:prstGeom>
          <a:noFill/>
          <a:ln w="28575">
            <a:solidFill>
              <a:srgbClr val="0174AB"/>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12" name="矩形 11">
            <a:extLst>
              <a:ext uri="{FF2B5EF4-FFF2-40B4-BE49-F238E27FC236}">
                <a16:creationId xmlns:a16="http://schemas.microsoft.com/office/drawing/2014/main" id="{9BCC986A-0D17-4499-A947-4708B2FD3D2A}"/>
              </a:ext>
            </a:extLst>
          </p:cNvPr>
          <p:cNvSpPr/>
          <p:nvPr/>
        </p:nvSpPr>
        <p:spPr>
          <a:xfrm>
            <a:off x="631210" y="3595900"/>
            <a:ext cx="1864788" cy="516112"/>
          </a:xfrm>
          <a:prstGeom prst="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nSpc>
                <a:spcPct val="150000"/>
              </a:lnSpc>
            </a:pPr>
            <a:r>
              <a:rPr lang="en-US" altLang="zh-CN" sz="2000" b="1" dirty="0">
                <a:solidFill>
                  <a:srgbClr val="044875"/>
                </a:solidFill>
                <a:latin typeface="Times New Roman" panose="02020603050405020304" pitchFamily="18" charset="0"/>
                <a:cs typeface="Times New Roman" panose="02020603050405020304" pitchFamily="18" charset="0"/>
              </a:rPr>
              <a:t>Future Work</a:t>
            </a:r>
          </a:p>
        </p:txBody>
      </p:sp>
      <p:sp>
        <p:nvSpPr>
          <p:cNvPr id="13" name="文本框 12">
            <a:extLst>
              <a:ext uri="{FF2B5EF4-FFF2-40B4-BE49-F238E27FC236}">
                <a16:creationId xmlns:a16="http://schemas.microsoft.com/office/drawing/2014/main" id="{4F54DA88-8DA8-4FD5-87E6-0EE5C3D14824}"/>
              </a:ext>
            </a:extLst>
          </p:cNvPr>
          <p:cNvSpPr txBox="1"/>
          <p:nvPr/>
        </p:nvSpPr>
        <p:spPr>
          <a:xfrm>
            <a:off x="407994" y="4314641"/>
            <a:ext cx="11357425" cy="1289071"/>
          </a:xfrm>
          <a:prstGeom prst="rect">
            <a:avLst/>
          </a:prstGeom>
          <a:noFill/>
        </p:spPr>
        <p:txBody>
          <a:bodyPr wrap="square">
            <a:spAutoFit/>
          </a:bodyPr>
          <a:lstStyle>
            <a:defPPr>
              <a:defRPr lang="zh-CN"/>
            </a:defPPr>
            <a:lvl1pPr>
              <a:defRPr>
                <a:latin typeface="Arial" panose="020B0604020202020204" pitchFamily="34" charset="0"/>
                <a:cs typeface="Arial" panose="020B0604020202020204" pitchFamily="34" charset="0"/>
              </a:defRPr>
            </a:lvl1pPr>
          </a:lstStyle>
          <a:p>
            <a:pPr>
              <a:lnSpc>
                <a:spcPct val="150000"/>
              </a:lnSpc>
              <a:buFont typeface="+mj-lt"/>
              <a:buAutoNum type="arabicPeriod"/>
            </a:pPr>
            <a:r>
              <a:rPr lang="en-US" altLang="zh-CN" dirty="0">
                <a:latin typeface="Times New Roman" panose="02020603050405020304" pitchFamily="18" charset="0"/>
                <a:cs typeface="Times New Roman" panose="02020603050405020304" pitchFamily="18" charset="0"/>
              </a:rPr>
              <a:t>Incorporate factors like machine failures.</a:t>
            </a:r>
          </a:p>
          <a:p>
            <a:pPr>
              <a:lnSpc>
                <a:spcPct val="150000"/>
              </a:lnSpc>
              <a:buFont typeface="+mj-lt"/>
              <a:buAutoNum type="arabicPeriod"/>
            </a:pPr>
            <a:r>
              <a:rPr lang="en-US" altLang="zh-CN" dirty="0">
                <a:latin typeface="Times New Roman" panose="02020603050405020304" pitchFamily="18" charset="0"/>
                <a:cs typeface="Times New Roman" panose="02020603050405020304" pitchFamily="18" charset="0"/>
              </a:rPr>
              <a:t>Develop multi-agent reinforcement learning for independent decision-making.</a:t>
            </a:r>
          </a:p>
          <a:p>
            <a:pPr>
              <a:lnSpc>
                <a:spcPct val="150000"/>
              </a:lnSpc>
              <a:buFont typeface="+mj-lt"/>
              <a:buAutoNum type="arabicPeriod"/>
            </a:pPr>
            <a:r>
              <a:rPr lang="en-US" altLang="zh-CN" dirty="0">
                <a:latin typeface="Times New Roman" panose="02020603050405020304" pitchFamily="18" charset="0"/>
                <a:cs typeface="Times New Roman" panose="02020603050405020304" pitchFamily="18" charset="0"/>
              </a:rPr>
              <a:t>Explore genetic programming for SDR aggregation in dynamic environments.</a:t>
            </a:r>
          </a:p>
        </p:txBody>
      </p:sp>
    </p:spTree>
    <p:extLst>
      <p:ext uri="{BB962C8B-B14F-4D97-AF65-F5344CB8AC3E}">
        <p14:creationId xmlns:p14="http://schemas.microsoft.com/office/powerpoint/2010/main" val="1653133878"/>
      </p:ext>
    </p:extLst>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6C69A047-7161-357A-920A-11F92FECB093}"/>
              </a:ext>
            </a:extLst>
          </p:cNvPr>
          <p:cNvGrpSpPr/>
          <p:nvPr/>
        </p:nvGrpSpPr>
        <p:grpSpPr>
          <a:xfrm>
            <a:off x="-72374" y="1960245"/>
            <a:ext cx="12748565" cy="2045019"/>
            <a:chOff x="1522095" y="1960245"/>
            <a:chExt cx="9527981" cy="2045019"/>
          </a:xfrm>
        </p:grpSpPr>
        <p:sp>
          <p:nvSpPr>
            <p:cNvPr id="8" name="矩形 7"/>
            <p:cNvSpPr/>
            <p:nvPr/>
          </p:nvSpPr>
          <p:spPr>
            <a:xfrm>
              <a:off x="1522095" y="1960245"/>
              <a:ext cx="9147810" cy="2045019"/>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9" name="文本框 8"/>
            <p:cNvSpPr txBox="1"/>
            <p:nvPr/>
          </p:nvSpPr>
          <p:spPr>
            <a:xfrm>
              <a:off x="2081200" y="2129915"/>
              <a:ext cx="8233103" cy="1305165"/>
            </a:xfrm>
            <a:prstGeom prst="rect">
              <a:avLst/>
            </a:prstGeom>
            <a:noFill/>
          </p:spPr>
          <p:txBody>
            <a:bodyPr wrap="square" rtlCol="0" anchor="ctr">
              <a:spAutoFit/>
            </a:bodyPr>
            <a:lstStyle/>
            <a:p>
              <a:pPr algn="ctr">
                <a:lnSpc>
                  <a:spcPct val="150000"/>
                </a:lnSpc>
              </a:pPr>
              <a:r>
                <a:rPr lang="en-US" altLang="zh-CN" sz="2800" b="1" dirty="0">
                  <a:solidFill>
                    <a:schemeClr val="bg1"/>
                  </a:solidFill>
                  <a:latin typeface="Arial" panose="020B0604020202020204" pitchFamily="34" charset="0"/>
                  <a:ea typeface="微软雅黑" panose="020B0503020204020204" charset="-122"/>
                  <a:cs typeface="Arial" panose="020B0604020202020204" pitchFamily="34" charset="0"/>
                </a:rPr>
                <a:t>Dynamic multi-objective scheduling for flexible job shop by deep reinforcement learning </a:t>
              </a:r>
            </a:p>
          </p:txBody>
        </p:sp>
        <p:sp>
          <p:nvSpPr>
            <p:cNvPr id="3" name="文本框 2"/>
            <p:cNvSpPr txBox="1"/>
            <p:nvPr/>
          </p:nvSpPr>
          <p:spPr>
            <a:xfrm>
              <a:off x="1687636" y="3654699"/>
              <a:ext cx="9362440" cy="338554"/>
            </a:xfrm>
            <a:prstGeom prst="rect">
              <a:avLst/>
            </a:prstGeom>
            <a:noFill/>
          </p:spPr>
          <p:txBody>
            <a:bodyPr wrap="square" rtlCol="0">
              <a:spAutoFit/>
            </a:bodyPr>
            <a:lstStyle/>
            <a:p>
              <a:r>
                <a:rPr lang="en-US" altLang="zh-CN" sz="1600" dirty="0">
                  <a:solidFill>
                    <a:schemeClr val="bg1"/>
                  </a:solidFill>
                  <a:latin typeface="Arial" panose="020B0604020202020204" pitchFamily="34" charset="0"/>
                  <a:cs typeface="Arial" panose="020B0604020202020204" pitchFamily="34" charset="0"/>
                </a:rPr>
                <a:t>Shu Luo, </a:t>
              </a:r>
              <a:r>
                <a:rPr lang="en-US" altLang="zh-CN" sz="1600" dirty="0" err="1">
                  <a:solidFill>
                    <a:schemeClr val="bg1"/>
                  </a:solidFill>
                  <a:latin typeface="Arial" panose="020B0604020202020204" pitchFamily="34" charset="0"/>
                  <a:cs typeface="Arial" panose="020B0604020202020204" pitchFamily="34" charset="0"/>
                </a:rPr>
                <a:t>Linxuan</a:t>
              </a:r>
              <a:r>
                <a:rPr lang="en-US" altLang="zh-CN" sz="1600" dirty="0">
                  <a:solidFill>
                    <a:schemeClr val="bg1"/>
                  </a:solidFill>
                  <a:latin typeface="Arial" panose="020B0604020202020204" pitchFamily="34" charset="0"/>
                  <a:cs typeface="Arial" panose="020B0604020202020204" pitchFamily="34" charset="0"/>
                </a:rPr>
                <a:t> Zhang, </a:t>
              </a:r>
              <a:r>
                <a:rPr lang="en-US" altLang="zh-CN" sz="1600" dirty="0" err="1">
                  <a:solidFill>
                    <a:schemeClr val="bg1"/>
                  </a:solidFill>
                  <a:latin typeface="Arial" panose="020B0604020202020204" pitchFamily="34" charset="0"/>
                  <a:cs typeface="Arial" panose="020B0604020202020204" pitchFamily="34" charset="0"/>
                </a:rPr>
                <a:t>Yushun</a:t>
              </a:r>
              <a:r>
                <a:rPr lang="en-US" altLang="zh-CN" sz="1600" dirty="0">
                  <a:solidFill>
                    <a:schemeClr val="bg1"/>
                  </a:solidFill>
                  <a:latin typeface="Arial" panose="020B0604020202020204" pitchFamily="34" charset="0"/>
                  <a:cs typeface="Arial" panose="020B0604020202020204" pitchFamily="34" charset="0"/>
                </a:rPr>
                <a:t> Fan</a:t>
              </a:r>
              <a:endParaRPr lang="zh-CN" altLang="en-US" sz="1600" dirty="0">
                <a:solidFill>
                  <a:schemeClr val="bg1"/>
                </a:solidFill>
                <a:latin typeface="Arial" panose="020B0604020202020204" pitchFamily="34" charset="0"/>
                <a:cs typeface="Arial" panose="020B0604020202020204" pitchFamily="34" charset="0"/>
              </a:endParaRPr>
            </a:p>
          </p:txBody>
        </p:sp>
      </p:grpSp>
      <p:sp>
        <p:nvSpPr>
          <p:cNvPr id="2" name="文本框 1">
            <a:extLst>
              <a:ext uri="{FF2B5EF4-FFF2-40B4-BE49-F238E27FC236}">
                <a16:creationId xmlns:a16="http://schemas.microsoft.com/office/drawing/2014/main" id="{019E4B3F-69B4-8EEE-5D1D-89DB6241639A}"/>
              </a:ext>
            </a:extLst>
          </p:cNvPr>
          <p:cNvSpPr txBox="1"/>
          <p:nvPr/>
        </p:nvSpPr>
        <p:spPr bwMode="auto">
          <a:xfrm>
            <a:off x="351876" y="165152"/>
            <a:ext cx="2054225" cy="646331"/>
          </a:xfrm>
          <a:prstGeom prst="rect">
            <a:avLst/>
          </a:prstGeom>
          <a:noFill/>
        </p:spPr>
        <p:txBody>
          <a:bodyPr>
            <a:spAutoFit/>
          </a:bodyPr>
          <a:lstStyle/>
          <a:p>
            <a:pPr algn="ctr" fontAlgn="auto"/>
            <a:r>
              <a:rPr lang="en-US" altLang="zh-CN" sz="36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Paper 3</a:t>
            </a:r>
            <a:endParaRPr lang="zh-HK" altLang="en-US" sz="3600" b="1" noProof="1">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grpSp>
        <p:nvGrpSpPr>
          <p:cNvPr id="16" name="组合 15">
            <a:extLst>
              <a:ext uri="{FF2B5EF4-FFF2-40B4-BE49-F238E27FC236}">
                <a16:creationId xmlns:a16="http://schemas.microsoft.com/office/drawing/2014/main" id="{623C4FE0-2A9C-A182-15E8-2521C6A4DC31}"/>
              </a:ext>
            </a:extLst>
          </p:cNvPr>
          <p:cNvGrpSpPr/>
          <p:nvPr/>
        </p:nvGrpSpPr>
        <p:grpSpPr>
          <a:xfrm>
            <a:off x="-1" y="6553200"/>
            <a:ext cx="12192001" cy="304800"/>
            <a:chOff x="0" y="6569404"/>
            <a:chExt cx="9144000" cy="288000"/>
          </a:xfrm>
        </p:grpSpPr>
        <p:sp>
          <p:nvSpPr>
            <p:cNvPr id="17" name="矩形 16">
              <a:extLst>
                <a:ext uri="{FF2B5EF4-FFF2-40B4-BE49-F238E27FC236}">
                  <a16:creationId xmlns:a16="http://schemas.microsoft.com/office/drawing/2014/main" id="{2B709EBF-C10A-AFBC-E987-00565C4BE3E7}"/>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8" name="矩形 17">
              <a:extLst>
                <a:ext uri="{FF2B5EF4-FFF2-40B4-BE49-F238E27FC236}">
                  <a16:creationId xmlns:a16="http://schemas.microsoft.com/office/drawing/2014/main" id="{4547FCFA-4751-009C-8906-A5E0C9C8A59E}"/>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9" name="灯片编号占位符 5">
            <a:extLst>
              <a:ext uri="{FF2B5EF4-FFF2-40B4-BE49-F238E27FC236}">
                <a16:creationId xmlns:a16="http://schemas.microsoft.com/office/drawing/2014/main" id="{BAC95804-172D-B146-E016-9905750BF97B}"/>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52</a:t>
            </a:fld>
            <a:endParaRPr lang="zh-HK" altLang="en-US" sz="1600" dirty="0">
              <a:solidFill>
                <a:schemeClr val="bg1"/>
              </a:solidFill>
            </a:endParaRPr>
          </a:p>
        </p:txBody>
      </p:sp>
      <p:grpSp>
        <p:nvGrpSpPr>
          <p:cNvPr id="10" name="组合 9">
            <a:extLst>
              <a:ext uri="{FF2B5EF4-FFF2-40B4-BE49-F238E27FC236}">
                <a16:creationId xmlns:a16="http://schemas.microsoft.com/office/drawing/2014/main" id="{E50E8C58-5E22-E973-1AF0-858B91D24D19}"/>
              </a:ext>
            </a:extLst>
          </p:cNvPr>
          <p:cNvGrpSpPr/>
          <p:nvPr/>
        </p:nvGrpSpPr>
        <p:grpSpPr>
          <a:xfrm>
            <a:off x="351876" y="4596014"/>
            <a:ext cx="9128125" cy="1376045"/>
            <a:chOff x="623" y="7327"/>
            <a:chExt cx="14375" cy="2167"/>
          </a:xfrm>
        </p:grpSpPr>
        <p:sp>
          <p:nvSpPr>
            <p:cNvPr id="12" name="文本框 11">
              <a:extLst>
                <a:ext uri="{FF2B5EF4-FFF2-40B4-BE49-F238E27FC236}">
                  <a16:creationId xmlns:a16="http://schemas.microsoft.com/office/drawing/2014/main" id="{25AA1785-356E-A345-26B6-65F2DB228454}"/>
                </a:ext>
              </a:extLst>
            </p:cNvPr>
            <p:cNvSpPr txBox="1"/>
            <p:nvPr/>
          </p:nvSpPr>
          <p:spPr>
            <a:xfrm>
              <a:off x="623" y="7327"/>
              <a:ext cx="14375" cy="582"/>
            </a:xfrm>
            <a:prstGeom prst="rect">
              <a:avLst/>
            </a:prstGeom>
            <a:noFill/>
          </p:spPr>
          <p:txBody>
            <a:bodyPr wrap="square" rtlCol="0">
              <a:spAutoFit/>
            </a:bodyPr>
            <a:lstStyle/>
            <a:p>
              <a:r>
                <a:rPr lang="en-US" altLang="zh-CN" b="1" dirty="0">
                  <a:latin typeface="Arial" panose="020B0604020202020204" pitchFamily="34" charset="0"/>
                  <a:cs typeface="Arial" panose="020B0604020202020204" pitchFamily="34" charset="0"/>
                </a:rPr>
                <a:t>Publish Journal:</a:t>
              </a:r>
              <a:r>
                <a:rPr lang="en-US" altLang="zh-CN" dirty="0">
                  <a:latin typeface="Arial" panose="020B0604020202020204" pitchFamily="34" charset="0"/>
                  <a:cs typeface="Arial" panose="020B0604020202020204" pitchFamily="34" charset="0"/>
                </a:rPr>
                <a:t> Computers &amp; Industrial Engineering </a:t>
              </a:r>
            </a:p>
          </p:txBody>
        </p:sp>
        <p:sp>
          <p:nvSpPr>
            <p:cNvPr id="13" name="文本框 12">
              <a:extLst>
                <a:ext uri="{FF2B5EF4-FFF2-40B4-BE49-F238E27FC236}">
                  <a16:creationId xmlns:a16="http://schemas.microsoft.com/office/drawing/2014/main" id="{A9051534-0CC4-DC42-A1E2-5602FEA87928}"/>
                </a:ext>
              </a:extLst>
            </p:cNvPr>
            <p:cNvSpPr txBox="1"/>
            <p:nvPr/>
          </p:nvSpPr>
          <p:spPr>
            <a:xfrm>
              <a:off x="623" y="8914"/>
              <a:ext cx="1872" cy="580"/>
            </a:xfrm>
            <a:prstGeom prst="rect">
              <a:avLst/>
            </a:prstGeom>
            <a:noFill/>
          </p:spPr>
          <p:txBody>
            <a:bodyPr wrap="square" rtlCol="0">
              <a:spAutoFit/>
            </a:bodyPr>
            <a:lstStyle/>
            <a:p>
              <a:r>
                <a:rPr lang="en-US" altLang="zh-CN" b="1" dirty="0">
                  <a:latin typeface="Arial" panose="020B0604020202020204" pitchFamily="34" charset="0"/>
                  <a:cs typeface="Arial" panose="020B0604020202020204" pitchFamily="34" charset="0"/>
                </a:rPr>
                <a:t>IF:</a:t>
              </a:r>
              <a:r>
                <a:rPr lang="en-US" altLang="zh-CN" dirty="0">
                  <a:latin typeface="Arial" panose="020B0604020202020204" pitchFamily="34" charset="0"/>
                  <a:cs typeface="Arial" panose="020B0604020202020204" pitchFamily="34" charset="0"/>
                </a:rPr>
                <a:t> 7.18</a:t>
              </a:r>
            </a:p>
          </p:txBody>
        </p:sp>
        <p:sp>
          <p:nvSpPr>
            <p:cNvPr id="14" name="文本框 13">
              <a:extLst>
                <a:ext uri="{FF2B5EF4-FFF2-40B4-BE49-F238E27FC236}">
                  <a16:creationId xmlns:a16="http://schemas.microsoft.com/office/drawing/2014/main" id="{3353C333-422A-A3D7-B5FA-25EA90FF33A1}"/>
                </a:ext>
              </a:extLst>
            </p:cNvPr>
            <p:cNvSpPr txBox="1"/>
            <p:nvPr/>
          </p:nvSpPr>
          <p:spPr>
            <a:xfrm>
              <a:off x="623" y="8121"/>
              <a:ext cx="9184" cy="580"/>
            </a:xfrm>
            <a:prstGeom prst="rect">
              <a:avLst/>
            </a:prstGeom>
            <a:noFill/>
          </p:spPr>
          <p:txBody>
            <a:bodyPr wrap="square" rtlCol="0">
              <a:spAutoFit/>
            </a:bodyPr>
            <a:lstStyle/>
            <a:p>
              <a:r>
                <a:rPr lang="en-US" altLang="zh-CN" b="1" dirty="0">
                  <a:latin typeface="Arial" panose="020B0604020202020204" pitchFamily="34" charset="0"/>
                  <a:cs typeface="Arial" panose="020B0604020202020204" pitchFamily="34" charset="0"/>
                </a:rPr>
                <a:t>Published Time:</a:t>
              </a:r>
              <a:r>
                <a:rPr lang="en-US" altLang="zh-CN" dirty="0">
                  <a:latin typeface="Arial" panose="020B0604020202020204" pitchFamily="34" charset="0"/>
                  <a:cs typeface="Arial" panose="020B0604020202020204" pitchFamily="34" charset="0"/>
                </a:rPr>
                <a:t> 15 June 2021</a:t>
              </a:r>
            </a:p>
          </p:txBody>
        </p:sp>
      </p:grpSp>
      <p:pic>
        <p:nvPicPr>
          <p:cNvPr id="15" name="图片 14">
            <a:extLst>
              <a:ext uri="{FF2B5EF4-FFF2-40B4-BE49-F238E27FC236}">
                <a16:creationId xmlns:a16="http://schemas.microsoft.com/office/drawing/2014/main" id="{18F6B5B1-2548-227F-08E7-8F0A00996F3D}"/>
              </a:ext>
            </a:extLst>
          </p:cNvPr>
          <p:cNvPicPr>
            <a:picLocks noChangeAspect="1"/>
          </p:cNvPicPr>
          <p:nvPr/>
        </p:nvPicPr>
        <p:blipFill>
          <a:blip r:embed="rId3" cstate="print">
            <a:clrChange>
              <a:clrFrom>
                <a:srgbClr val="FFFFFF"/>
              </a:clrFrom>
              <a:clrTo>
                <a:srgbClr val="FFFFFF">
                  <a:alpha val="0"/>
                </a:srgbClr>
              </a:clrTo>
            </a:clrChange>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spTree>
    <p:extLst>
      <p:ext uri="{BB962C8B-B14F-4D97-AF65-F5344CB8AC3E}">
        <p14:creationId xmlns:p14="http://schemas.microsoft.com/office/powerpoint/2010/main" val="350523790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18"/>
          <p:cNvGrpSpPr/>
          <p:nvPr/>
        </p:nvGrpSpPr>
        <p:grpSpPr bwMode="auto">
          <a:xfrm>
            <a:off x="2409457" y="2650330"/>
            <a:ext cx="1505450" cy="1479472"/>
            <a:chOff x="1709739" y="2636838"/>
            <a:chExt cx="1590160" cy="1584325"/>
          </a:xfrm>
          <a:solidFill>
            <a:srgbClr val="044875"/>
          </a:solidFill>
        </p:grpSpPr>
        <p:sp>
          <p:nvSpPr>
            <p:cNvPr id="35" name="Freeform 6"/>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7" name="Freeform 7"/>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8" name="Freeform 8"/>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9" name="Freeform 9"/>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0" name="Freeform 10"/>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1" name="Freeform 11"/>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2" name="Freeform 12"/>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3" name="Freeform 13"/>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4" name="Freeform 14"/>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grpSp>
      <p:sp>
        <p:nvSpPr>
          <p:cNvPr id="31" name="文本框 30"/>
          <p:cNvSpPr txBox="1"/>
          <p:nvPr/>
        </p:nvSpPr>
        <p:spPr bwMode="auto">
          <a:xfrm>
            <a:off x="2135561" y="4129802"/>
            <a:ext cx="2054225" cy="523334"/>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Contents</a:t>
            </a:r>
            <a:endParaRPr lang="zh-HK" altLang="en-US"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grpSp>
        <p:nvGrpSpPr>
          <p:cNvPr id="19" name="组合 18"/>
          <p:cNvGrpSpPr/>
          <p:nvPr>
            <p:custDataLst>
              <p:tags r:id="rId1"/>
            </p:custDataLst>
          </p:nvPr>
        </p:nvGrpSpPr>
        <p:grpSpPr>
          <a:xfrm>
            <a:off x="4523741" y="2047924"/>
            <a:ext cx="5370513" cy="534987"/>
            <a:chOff x="3281952" y="1484784"/>
            <a:chExt cx="5370513" cy="534987"/>
          </a:xfrm>
        </p:grpSpPr>
        <p:grpSp>
          <p:nvGrpSpPr>
            <p:cNvPr id="14" name="组合 13"/>
            <p:cNvGrpSpPr/>
            <p:nvPr/>
          </p:nvGrpSpPr>
          <p:grpSpPr>
            <a:xfrm>
              <a:off x="3943940" y="1484784"/>
              <a:ext cx="4708525" cy="534987"/>
              <a:chOff x="3943940" y="1626760"/>
              <a:chExt cx="4708525" cy="534987"/>
            </a:xfrm>
          </p:grpSpPr>
          <p:sp>
            <p:nvSpPr>
              <p:cNvPr id="49" name="Freeform 74"/>
              <p:cNvSpPr>
                <a:spLocks noEditPoints="1"/>
              </p:cNvSpPr>
              <p:nvPr>
                <p:custDataLst>
                  <p:tags r:id="rId25"/>
                </p:custDataLst>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rgbClr val="044875"/>
              </a:solidFill>
              <a:ln>
                <a:noFill/>
              </a:ln>
            </p:spPr>
            <p:txBody>
              <a:bodyPr/>
              <a:lstStyle/>
              <a:p>
                <a:pPr>
                  <a:defRPr/>
                </a:pPr>
                <a:endParaRPr lang="zh-CN" altLang="en-US" b="1">
                  <a:solidFill>
                    <a:prstClr val="black"/>
                  </a:solidFill>
                </a:endParaRPr>
              </a:p>
            </p:txBody>
          </p:sp>
          <p:sp>
            <p:nvSpPr>
              <p:cNvPr id="50" name="文本框 20"/>
              <p:cNvSpPr txBox="1">
                <a:spLocks noChangeArrowheads="1"/>
              </p:cNvSpPr>
              <p:nvPr>
                <p:custDataLst>
                  <p:tags r:id="rId26"/>
                </p:custDataLst>
              </p:nvPr>
            </p:nvSpPr>
            <p:spPr bwMode="auto">
              <a:xfrm>
                <a:off x="4599577" y="1648846"/>
                <a:ext cx="3989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rPr>
                  <a:t>Problem Description</a:t>
                </a:r>
                <a:endParaRPr lang="zh-CN" altLang="en-US" sz="2400" b="1" dirty="0">
                  <a:solidFill>
                    <a:srgbClr val="044875"/>
                  </a:solidFill>
                  <a:latin typeface="Times New Roman" panose="02020603050405020304" pitchFamily="18" charset="0"/>
                  <a:ea typeface="微软雅黑" panose="020B0503020204020204" charset="-122"/>
                </a:endParaRPr>
              </a:p>
            </p:txBody>
          </p:sp>
          <p:sp>
            <p:nvSpPr>
              <p:cNvPr id="51" name="矩形 50"/>
              <p:cNvSpPr/>
              <p:nvPr>
                <p:custDataLst>
                  <p:tags r:id="rId27"/>
                </p:custDataLst>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52" name="直接连接符 51"/>
              <p:cNvCxnSpPr/>
              <p:nvPr>
                <p:custDataLst>
                  <p:tags r:id="rId28"/>
                </p:custDataLst>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10" name="组合 9"/>
            <p:cNvGrpSpPr/>
            <p:nvPr/>
          </p:nvGrpSpPr>
          <p:grpSpPr>
            <a:xfrm>
              <a:off x="3281952" y="1484784"/>
              <a:ext cx="689642" cy="534987"/>
              <a:chOff x="3281952" y="1626760"/>
              <a:chExt cx="689642" cy="534987"/>
            </a:xfrm>
          </p:grpSpPr>
          <p:sp>
            <p:nvSpPr>
              <p:cNvPr id="53" name="矩形 52"/>
              <p:cNvSpPr/>
              <p:nvPr>
                <p:custDataLst>
                  <p:tags r:id="rId23"/>
                </p:custDataLst>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4" name="文本框 18"/>
              <p:cNvSpPr txBox="1">
                <a:spLocks noChangeArrowheads="1"/>
              </p:cNvSpPr>
              <p:nvPr>
                <p:custDataLst>
                  <p:tags r:id="rId24"/>
                </p:custDataLst>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01</a:t>
                </a:r>
                <a:endParaRPr lang="zh-CN" altLang="en-US" sz="2700" dirty="0">
                  <a:solidFill>
                    <a:srgbClr val="044875"/>
                  </a:solidFill>
                  <a:latin typeface="Impact" panose="020B0806030902050204" pitchFamily="34" charset="0"/>
                </a:endParaRPr>
              </a:p>
            </p:txBody>
          </p:sp>
        </p:grpSp>
      </p:grpSp>
      <p:grpSp>
        <p:nvGrpSpPr>
          <p:cNvPr id="22" name="组合 21"/>
          <p:cNvGrpSpPr/>
          <p:nvPr>
            <p:custDataLst>
              <p:tags r:id="rId2"/>
            </p:custDataLst>
          </p:nvPr>
        </p:nvGrpSpPr>
        <p:grpSpPr>
          <a:xfrm>
            <a:off x="4503593" y="3688642"/>
            <a:ext cx="5372100" cy="534987"/>
            <a:chOff x="3261805" y="3188752"/>
            <a:chExt cx="5372100" cy="534987"/>
          </a:xfrm>
        </p:grpSpPr>
        <p:grpSp>
          <p:nvGrpSpPr>
            <p:cNvPr id="12" name="组合 11"/>
            <p:cNvGrpSpPr/>
            <p:nvPr/>
          </p:nvGrpSpPr>
          <p:grpSpPr>
            <a:xfrm>
              <a:off x="3261805" y="3188752"/>
              <a:ext cx="689593" cy="534987"/>
              <a:chOff x="3261805" y="3188752"/>
              <a:chExt cx="689593" cy="534987"/>
            </a:xfrm>
          </p:grpSpPr>
          <p:sp>
            <p:nvSpPr>
              <p:cNvPr id="61" name="矩形 60"/>
              <p:cNvSpPr/>
              <p:nvPr>
                <p:custDataLst>
                  <p:tags r:id="rId21"/>
                </p:custDataLst>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62" name="文本框 86"/>
              <p:cNvSpPr txBox="1">
                <a:spLocks noChangeArrowheads="1"/>
              </p:cNvSpPr>
              <p:nvPr>
                <p:custDataLst>
                  <p:tags r:id="rId22"/>
                </p:custDataLst>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a:solidFill>
                      <a:srgbClr val="044875"/>
                    </a:solidFill>
                    <a:latin typeface="Impact" panose="020B0806030902050204" pitchFamily="34" charset="0"/>
                  </a:rPr>
                  <a:t>03</a:t>
                </a:r>
                <a:endParaRPr lang="zh-CN" altLang="en-US" sz="2700">
                  <a:solidFill>
                    <a:srgbClr val="044875"/>
                  </a:solidFill>
                  <a:latin typeface="Impact" panose="020B0806030902050204" pitchFamily="34" charset="0"/>
                </a:endParaRPr>
              </a:p>
            </p:txBody>
          </p:sp>
        </p:grpSp>
        <p:grpSp>
          <p:nvGrpSpPr>
            <p:cNvPr id="16" name="组合 15"/>
            <p:cNvGrpSpPr/>
            <p:nvPr/>
          </p:nvGrpSpPr>
          <p:grpSpPr>
            <a:xfrm>
              <a:off x="3923792" y="3188752"/>
              <a:ext cx="4710113" cy="534987"/>
              <a:chOff x="3923792" y="3188752"/>
              <a:chExt cx="4710113" cy="534987"/>
            </a:xfrm>
          </p:grpSpPr>
          <p:sp>
            <p:nvSpPr>
              <p:cNvPr id="56" name="文本框 81"/>
              <p:cNvSpPr txBox="1">
                <a:spLocks noChangeArrowheads="1"/>
              </p:cNvSpPr>
              <p:nvPr>
                <p:custDataLst>
                  <p:tags r:id="rId17"/>
                </p:custDataLst>
              </p:nvPr>
            </p:nvSpPr>
            <p:spPr bwMode="auto">
              <a:xfrm>
                <a:off x="4876292" y="3235107"/>
                <a:ext cx="339852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sym typeface="+mn-ea"/>
                  </a:rPr>
                  <a:t>Experiment Results</a:t>
                </a:r>
                <a:endParaRPr lang="en-US" altLang="zh-CN" sz="2400" b="1" dirty="0">
                  <a:solidFill>
                    <a:srgbClr val="044875"/>
                  </a:solidFill>
                  <a:latin typeface="Times New Roman" panose="02020603050405020304" pitchFamily="18" charset="0"/>
                  <a:ea typeface="微软雅黑" panose="020B0503020204020204" charset="-122"/>
                </a:endParaRPr>
              </a:p>
            </p:txBody>
          </p:sp>
          <p:sp>
            <p:nvSpPr>
              <p:cNvPr id="57" name="矩形 56"/>
              <p:cNvSpPr/>
              <p:nvPr>
                <p:custDataLst>
                  <p:tags r:id="rId18"/>
                </p:custDataLst>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58" name="直接连接符 57"/>
              <p:cNvCxnSpPr/>
              <p:nvPr>
                <p:custDataLst>
                  <p:tags r:id="rId19"/>
                </p:custDataLst>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60" name="Freeform 71"/>
              <p:cNvSpPr>
                <a:spLocks noEditPoints="1"/>
              </p:cNvSpPr>
              <p:nvPr>
                <p:custDataLst>
                  <p:tags r:id="rId20"/>
                </p:custDataLst>
              </p:nvPr>
            </p:nvSpPr>
            <p:spPr bwMode="auto">
              <a:xfrm>
                <a:off x="4038092" y="3253839"/>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rgbClr val="044875"/>
              </a:solidFill>
              <a:ln>
                <a:noFill/>
              </a:ln>
            </p:spPr>
            <p:txBody>
              <a:bodyPr/>
              <a:lstStyle/>
              <a:p>
                <a:pPr>
                  <a:defRPr/>
                </a:pPr>
                <a:endParaRPr lang="zh-CN" altLang="en-US" b="1">
                  <a:solidFill>
                    <a:prstClr val="black"/>
                  </a:solidFill>
                </a:endParaRPr>
              </a:p>
            </p:txBody>
          </p:sp>
        </p:grpSp>
      </p:grpSp>
      <p:grpSp>
        <p:nvGrpSpPr>
          <p:cNvPr id="23" name="组合 22"/>
          <p:cNvGrpSpPr/>
          <p:nvPr>
            <p:custDataLst>
              <p:tags r:id="rId3"/>
            </p:custDataLst>
          </p:nvPr>
        </p:nvGrpSpPr>
        <p:grpSpPr>
          <a:xfrm>
            <a:off x="4503593" y="4509001"/>
            <a:ext cx="5372100" cy="534987"/>
            <a:chOff x="3261805" y="4046141"/>
            <a:chExt cx="5372100" cy="534987"/>
          </a:xfrm>
        </p:grpSpPr>
        <p:grpSp>
          <p:nvGrpSpPr>
            <p:cNvPr id="13" name="组合 12"/>
            <p:cNvGrpSpPr/>
            <p:nvPr/>
          </p:nvGrpSpPr>
          <p:grpSpPr>
            <a:xfrm>
              <a:off x="3261805" y="4046141"/>
              <a:ext cx="689447" cy="534987"/>
              <a:chOff x="3261805" y="3969748"/>
              <a:chExt cx="689447" cy="534987"/>
            </a:xfrm>
          </p:grpSpPr>
          <p:sp>
            <p:nvSpPr>
              <p:cNvPr id="89" name="矩形 88"/>
              <p:cNvSpPr/>
              <p:nvPr>
                <p:custDataLst>
                  <p:tags r:id="rId15"/>
                </p:custDataLst>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0" name="文本框 131"/>
              <p:cNvSpPr txBox="1">
                <a:spLocks noChangeArrowheads="1"/>
              </p:cNvSpPr>
              <p:nvPr>
                <p:custDataLst>
                  <p:tags r:id="rId16"/>
                </p:custDataLst>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a:solidFill>
                      <a:srgbClr val="044875"/>
                    </a:solidFill>
                    <a:latin typeface="Impact" panose="020B0806030902050204" pitchFamily="34" charset="0"/>
                  </a:rPr>
                  <a:t>04</a:t>
                </a:r>
                <a:endParaRPr lang="zh-CN" altLang="en-US" sz="2700">
                  <a:solidFill>
                    <a:srgbClr val="044875"/>
                  </a:solidFill>
                  <a:latin typeface="Impact" panose="020B0806030902050204" pitchFamily="34" charset="0"/>
                </a:endParaRPr>
              </a:p>
            </p:txBody>
          </p:sp>
        </p:grpSp>
        <p:grpSp>
          <p:nvGrpSpPr>
            <p:cNvPr id="17" name="组合 16"/>
            <p:cNvGrpSpPr/>
            <p:nvPr/>
          </p:nvGrpSpPr>
          <p:grpSpPr>
            <a:xfrm>
              <a:off x="3923792" y="4046141"/>
              <a:ext cx="4710113" cy="534987"/>
              <a:chOff x="3923792" y="3969748"/>
              <a:chExt cx="4710113" cy="534987"/>
            </a:xfrm>
          </p:grpSpPr>
          <p:sp>
            <p:nvSpPr>
              <p:cNvPr id="64" name="文本框 126"/>
              <p:cNvSpPr txBox="1">
                <a:spLocks noChangeArrowheads="1"/>
              </p:cNvSpPr>
              <p:nvPr>
                <p:custDataLst>
                  <p:tags r:id="rId11"/>
                </p:custDataLst>
              </p:nvPr>
            </p:nvSpPr>
            <p:spPr bwMode="auto">
              <a:xfrm>
                <a:off x="4571492" y="4002700"/>
                <a:ext cx="40417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rPr>
                  <a:t>Conclusion</a:t>
                </a:r>
              </a:p>
            </p:txBody>
          </p:sp>
          <p:sp>
            <p:nvSpPr>
              <p:cNvPr id="65" name="矩形 64"/>
              <p:cNvSpPr/>
              <p:nvPr>
                <p:custDataLst>
                  <p:tags r:id="rId12"/>
                </p:custDataLst>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86" name="直接连接符 85"/>
              <p:cNvCxnSpPr/>
              <p:nvPr>
                <p:custDataLst>
                  <p:tags r:id="rId13"/>
                </p:custDataLst>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88" name="Freeform 306"/>
              <p:cNvSpPr>
                <a:spLocks noEditPoints="1"/>
              </p:cNvSpPr>
              <p:nvPr>
                <p:custDataLst>
                  <p:tags r:id="rId14"/>
                </p:custDataLst>
              </p:nvPr>
            </p:nvSpPr>
            <p:spPr bwMode="auto">
              <a:xfrm>
                <a:off x="4061905" y="4028951"/>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rgbClr val="044875"/>
              </a:solidFill>
              <a:ln>
                <a:noFill/>
              </a:ln>
            </p:spPr>
            <p:txBody>
              <a:bodyPr/>
              <a:lstStyle/>
              <a:p>
                <a:pPr>
                  <a:defRPr/>
                </a:pPr>
                <a:endParaRPr lang="zh-CN" altLang="en-US" b="1">
                  <a:solidFill>
                    <a:prstClr val="black"/>
                  </a:solidFill>
                </a:endParaRPr>
              </a:p>
            </p:txBody>
          </p:sp>
        </p:grpSp>
      </p:grpSp>
      <p:grpSp>
        <p:nvGrpSpPr>
          <p:cNvPr id="20" name="组合 19"/>
          <p:cNvGrpSpPr/>
          <p:nvPr>
            <p:custDataLst>
              <p:tags r:id="rId4"/>
            </p:custDataLst>
          </p:nvPr>
        </p:nvGrpSpPr>
        <p:grpSpPr>
          <a:xfrm>
            <a:off x="4517645" y="2868283"/>
            <a:ext cx="5370513" cy="534987"/>
            <a:chOff x="3275856" y="2348880"/>
            <a:chExt cx="5370513" cy="534987"/>
          </a:xfrm>
        </p:grpSpPr>
        <p:grpSp>
          <p:nvGrpSpPr>
            <p:cNvPr id="11" name="组合 10"/>
            <p:cNvGrpSpPr/>
            <p:nvPr/>
          </p:nvGrpSpPr>
          <p:grpSpPr>
            <a:xfrm>
              <a:off x="3275856" y="2348880"/>
              <a:ext cx="689474" cy="534987"/>
              <a:chOff x="3275856" y="2407756"/>
              <a:chExt cx="689474" cy="534987"/>
            </a:xfrm>
          </p:grpSpPr>
          <p:sp>
            <p:nvSpPr>
              <p:cNvPr id="97" name="矩形 96"/>
              <p:cNvSpPr/>
              <p:nvPr>
                <p:custDataLst>
                  <p:tags r:id="rId9"/>
                </p:custDataLst>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8" name="文本框 78"/>
              <p:cNvSpPr txBox="1">
                <a:spLocks noChangeArrowheads="1"/>
              </p:cNvSpPr>
              <p:nvPr>
                <p:custDataLst>
                  <p:tags r:id="rId10"/>
                </p:custDataLst>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02</a:t>
                </a:r>
                <a:endParaRPr lang="zh-CN" altLang="en-US" sz="2700" dirty="0">
                  <a:solidFill>
                    <a:srgbClr val="044875"/>
                  </a:solidFill>
                  <a:latin typeface="Impact" panose="020B0806030902050204" pitchFamily="34" charset="0"/>
                </a:endParaRPr>
              </a:p>
            </p:txBody>
          </p:sp>
        </p:grpSp>
        <p:grpSp>
          <p:nvGrpSpPr>
            <p:cNvPr id="15" name="组合 14"/>
            <p:cNvGrpSpPr/>
            <p:nvPr/>
          </p:nvGrpSpPr>
          <p:grpSpPr>
            <a:xfrm>
              <a:off x="3937844" y="2348880"/>
              <a:ext cx="4708525" cy="534987"/>
              <a:chOff x="3937844" y="2407756"/>
              <a:chExt cx="4708525" cy="534987"/>
            </a:xfrm>
          </p:grpSpPr>
          <p:sp>
            <p:nvSpPr>
              <p:cNvPr id="92" name="文本框 73"/>
              <p:cNvSpPr txBox="1">
                <a:spLocks noChangeArrowheads="1"/>
              </p:cNvSpPr>
              <p:nvPr>
                <p:custDataLst>
                  <p:tags r:id="rId5"/>
                </p:custDataLst>
              </p:nvPr>
            </p:nvSpPr>
            <p:spPr bwMode="auto">
              <a:xfrm>
                <a:off x="5326034" y="2449079"/>
                <a:ext cx="2499719"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sym typeface="+mn-ea"/>
                  </a:rPr>
                  <a:t>Method Design</a:t>
                </a:r>
                <a:endParaRPr lang="en-US" altLang="zh-CN" sz="2400" b="1" dirty="0">
                  <a:solidFill>
                    <a:srgbClr val="044875"/>
                  </a:solidFill>
                  <a:latin typeface="Times New Roman" panose="02020603050405020304" pitchFamily="18" charset="0"/>
                  <a:ea typeface="微软雅黑" panose="020B0503020204020204" charset="-122"/>
                </a:endParaRPr>
              </a:p>
            </p:txBody>
          </p:sp>
          <p:sp>
            <p:nvSpPr>
              <p:cNvPr id="93" name="矩形 92"/>
              <p:cNvSpPr/>
              <p:nvPr>
                <p:custDataLst>
                  <p:tags r:id="rId6"/>
                </p:custDataLst>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94" name="直接连接符 93"/>
              <p:cNvCxnSpPr/>
              <p:nvPr>
                <p:custDataLst>
                  <p:tags r:id="rId7"/>
                </p:custDataLst>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6" name="Freeform 30"/>
              <p:cNvSpPr>
                <a:spLocks noEditPoints="1"/>
              </p:cNvSpPr>
              <p:nvPr>
                <p:custDataLst>
                  <p:tags r:id="rId8"/>
                </p:custDataLst>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rgbClr val="044875"/>
              </a:solidFill>
              <a:ln>
                <a:noFill/>
              </a:ln>
            </p:spPr>
            <p:txBody>
              <a:bodyPr/>
              <a:lstStyle/>
              <a:p>
                <a:pPr>
                  <a:defRPr/>
                </a:pPr>
                <a:endParaRPr lang="zh-CN" altLang="en-US" b="1">
                  <a:solidFill>
                    <a:prstClr val="black"/>
                  </a:solidFill>
                </a:endParaRPr>
              </a:p>
            </p:txBody>
          </p:sp>
        </p:grpSp>
      </p:grpSp>
      <p:grpSp>
        <p:nvGrpSpPr>
          <p:cNvPr id="7" name="组合 6">
            <a:extLst>
              <a:ext uri="{FF2B5EF4-FFF2-40B4-BE49-F238E27FC236}">
                <a16:creationId xmlns:a16="http://schemas.microsoft.com/office/drawing/2014/main" id="{672FB0C7-6772-C5DC-6A66-12D51CF0A762}"/>
              </a:ext>
            </a:extLst>
          </p:cNvPr>
          <p:cNvGrpSpPr/>
          <p:nvPr/>
        </p:nvGrpSpPr>
        <p:grpSpPr>
          <a:xfrm>
            <a:off x="-1" y="6553200"/>
            <a:ext cx="12192001" cy="304800"/>
            <a:chOff x="0" y="6569404"/>
            <a:chExt cx="9144000" cy="288000"/>
          </a:xfrm>
        </p:grpSpPr>
        <p:sp>
          <p:nvSpPr>
            <p:cNvPr id="8" name="矩形 7">
              <a:extLst>
                <a:ext uri="{FF2B5EF4-FFF2-40B4-BE49-F238E27FC236}">
                  <a16:creationId xmlns:a16="http://schemas.microsoft.com/office/drawing/2014/main" id="{903259D7-88E6-A587-BA69-01AE6CF91591}"/>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9" name="矩形 8">
              <a:extLst>
                <a:ext uri="{FF2B5EF4-FFF2-40B4-BE49-F238E27FC236}">
                  <a16:creationId xmlns:a16="http://schemas.microsoft.com/office/drawing/2014/main" id="{47FD3BCE-ABFB-87F9-D242-364D216475B9}"/>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21" name="灯片编号占位符 5">
            <a:extLst>
              <a:ext uri="{FF2B5EF4-FFF2-40B4-BE49-F238E27FC236}">
                <a16:creationId xmlns:a16="http://schemas.microsoft.com/office/drawing/2014/main" id="{7F24C048-A359-FE98-7E80-DBD473F807D5}"/>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53</a:t>
            </a:fld>
            <a:endParaRPr lang="zh-HK" altLang="en-US" sz="1600" dirty="0">
              <a:solidFill>
                <a:schemeClr val="bg1"/>
              </a:solidFill>
            </a:endParaRPr>
          </a:p>
        </p:txBody>
      </p:sp>
      <p:pic>
        <p:nvPicPr>
          <p:cNvPr id="25" name="图片 24">
            <a:extLst>
              <a:ext uri="{FF2B5EF4-FFF2-40B4-BE49-F238E27FC236}">
                <a16:creationId xmlns:a16="http://schemas.microsoft.com/office/drawing/2014/main" id="{68852B2E-7B2D-C4E9-E6D8-3B5AFB39E0BC}"/>
              </a:ext>
            </a:extLst>
          </p:cNvPr>
          <p:cNvPicPr>
            <a:picLocks noChangeAspect="1"/>
          </p:cNvPicPr>
          <p:nvPr/>
        </p:nvPicPr>
        <p:blipFill>
          <a:blip r:embed="rId31" cstate="print">
            <a:clrChange>
              <a:clrFrom>
                <a:srgbClr val="FFFFFF"/>
              </a:clrFrom>
              <a:clrTo>
                <a:srgbClr val="FFFFFF">
                  <a:alpha val="0"/>
                </a:srgbClr>
              </a:clrTo>
            </a:clrChange>
            <a:extLst>
              <a:ext uri="{BEBA8EAE-BF5A-486C-A8C5-ECC9F3942E4B}">
                <a14:imgProps xmlns:a14="http://schemas.microsoft.com/office/drawing/2010/main">
                  <a14:imgLayer r:embed="rId32">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spTree>
    <p:extLst>
      <p:ext uri="{BB962C8B-B14F-4D97-AF65-F5344CB8AC3E}">
        <p14:creationId xmlns:p14="http://schemas.microsoft.com/office/powerpoint/2010/main" val="136392001"/>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a:extLst>
              <a:ext uri="{FF2B5EF4-FFF2-40B4-BE49-F238E27FC236}">
                <a16:creationId xmlns:a16="http://schemas.microsoft.com/office/drawing/2014/main" id="{77A46353-A232-0E71-0097-136BC0172C9F}"/>
              </a:ext>
            </a:extLst>
          </p:cNvPr>
          <p:cNvGrpSpPr/>
          <p:nvPr/>
        </p:nvGrpSpPr>
        <p:grpSpPr>
          <a:xfrm>
            <a:off x="-1" y="6553200"/>
            <a:ext cx="12192001" cy="304800"/>
            <a:chOff x="0" y="6569404"/>
            <a:chExt cx="9144000" cy="288000"/>
          </a:xfrm>
        </p:grpSpPr>
        <p:sp>
          <p:nvSpPr>
            <p:cNvPr id="8" name="矩形 7">
              <a:extLst>
                <a:ext uri="{FF2B5EF4-FFF2-40B4-BE49-F238E27FC236}">
                  <a16:creationId xmlns:a16="http://schemas.microsoft.com/office/drawing/2014/main" id="{C736AE62-8F6D-9AFA-06E6-ECD72B955DE3}"/>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9" name="矩形 8">
              <a:extLst>
                <a:ext uri="{FF2B5EF4-FFF2-40B4-BE49-F238E27FC236}">
                  <a16:creationId xmlns:a16="http://schemas.microsoft.com/office/drawing/2014/main" id="{964C272F-1841-C57F-DC15-D2BD90A5377A}"/>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21" name="灯片编号占位符 5">
            <a:extLst>
              <a:ext uri="{FF2B5EF4-FFF2-40B4-BE49-F238E27FC236}">
                <a16:creationId xmlns:a16="http://schemas.microsoft.com/office/drawing/2014/main" id="{F5B60254-3F94-ACC4-54C2-28D1691F371D}"/>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54</a:t>
            </a:fld>
            <a:endParaRPr lang="zh-HK" altLang="en-US" sz="1600" dirty="0">
              <a:solidFill>
                <a:schemeClr val="bg1"/>
              </a:solidFill>
            </a:endParaRPr>
          </a:p>
        </p:txBody>
      </p:sp>
      <p:pic>
        <p:nvPicPr>
          <p:cNvPr id="25" name="图片 24">
            <a:extLst>
              <a:ext uri="{FF2B5EF4-FFF2-40B4-BE49-F238E27FC236}">
                <a16:creationId xmlns:a16="http://schemas.microsoft.com/office/drawing/2014/main" id="{A3018AC7-0553-43E2-B350-F76141839A8A}"/>
              </a:ext>
            </a:extLst>
          </p:cNvPr>
          <p:cNvPicPr>
            <a:picLocks noChangeAspect="1"/>
          </p:cNvPicPr>
          <p:nvPr/>
        </p:nvPicPr>
        <p:blipFill>
          <a:blip r:embed="rId31" cstate="print">
            <a:clrChange>
              <a:clrFrom>
                <a:srgbClr val="FFFFFF"/>
              </a:clrFrom>
              <a:clrTo>
                <a:srgbClr val="FFFFFF">
                  <a:alpha val="0"/>
                </a:srgbClr>
              </a:clrTo>
            </a:clrChange>
            <a:extLst>
              <a:ext uri="{BEBA8EAE-BF5A-486C-A8C5-ECC9F3942E4B}">
                <a14:imgProps xmlns:a14="http://schemas.microsoft.com/office/drawing/2010/main">
                  <a14:imgLayer r:embed="rId32">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grpSp>
        <p:nvGrpSpPr>
          <p:cNvPr id="496" name="组合 18">
            <a:extLst>
              <a:ext uri="{FF2B5EF4-FFF2-40B4-BE49-F238E27FC236}">
                <a16:creationId xmlns:a16="http://schemas.microsoft.com/office/drawing/2014/main" id="{854B8CB7-1A4B-42D3-8E48-76F185ACDD9B}"/>
              </a:ext>
            </a:extLst>
          </p:cNvPr>
          <p:cNvGrpSpPr/>
          <p:nvPr/>
        </p:nvGrpSpPr>
        <p:grpSpPr bwMode="auto">
          <a:xfrm>
            <a:off x="2409457" y="2650330"/>
            <a:ext cx="1505450" cy="1479472"/>
            <a:chOff x="1709739" y="2636838"/>
            <a:chExt cx="1590160" cy="1584325"/>
          </a:xfrm>
          <a:solidFill>
            <a:srgbClr val="044875"/>
          </a:solidFill>
        </p:grpSpPr>
        <p:sp>
          <p:nvSpPr>
            <p:cNvPr id="497" name="Freeform 6">
              <a:extLst>
                <a:ext uri="{FF2B5EF4-FFF2-40B4-BE49-F238E27FC236}">
                  <a16:creationId xmlns:a16="http://schemas.microsoft.com/office/drawing/2014/main" id="{C39E0309-EB67-4EAC-9531-B1D4B30CB162}"/>
                </a:ext>
              </a:extLst>
            </p:cNvPr>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98" name="Freeform 7">
              <a:extLst>
                <a:ext uri="{FF2B5EF4-FFF2-40B4-BE49-F238E27FC236}">
                  <a16:creationId xmlns:a16="http://schemas.microsoft.com/office/drawing/2014/main" id="{0AA0A214-FCF0-4EE7-BE06-5CE2BEF86F5F}"/>
                </a:ext>
              </a:extLst>
            </p:cNvPr>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99" name="Freeform 8">
              <a:extLst>
                <a:ext uri="{FF2B5EF4-FFF2-40B4-BE49-F238E27FC236}">
                  <a16:creationId xmlns:a16="http://schemas.microsoft.com/office/drawing/2014/main" id="{39B1141A-2D04-4370-B98B-2B86BD8F614E}"/>
                </a:ext>
              </a:extLst>
            </p:cNvPr>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500" name="Freeform 9">
              <a:extLst>
                <a:ext uri="{FF2B5EF4-FFF2-40B4-BE49-F238E27FC236}">
                  <a16:creationId xmlns:a16="http://schemas.microsoft.com/office/drawing/2014/main" id="{4FC49958-F150-4EEF-AA46-9D6603396EB1}"/>
                </a:ext>
              </a:extLst>
            </p:cNvPr>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501" name="Freeform 10">
              <a:extLst>
                <a:ext uri="{FF2B5EF4-FFF2-40B4-BE49-F238E27FC236}">
                  <a16:creationId xmlns:a16="http://schemas.microsoft.com/office/drawing/2014/main" id="{C1D6D8F0-2D62-4DAF-B424-B8632A2EACD1}"/>
                </a:ext>
              </a:extLst>
            </p:cNvPr>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502" name="Freeform 11">
              <a:extLst>
                <a:ext uri="{FF2B5EF4-FFF2-40B4-BE49-F238E27FC236}">
                  <a16:creationId xmlns:a16="http://schemas.microsoft.com/office/drawing/2014/main" id="{426A6134-3ACE-48CA-8A8B-647FD5342B10}"/>
                </a:ext>
              </a:extLst>
            </p:cNvPr>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503" name="Freeform 12">
              <a:extLst>
                <a:ext uri="{FF2B5EF4-FFF2-40B4-BE49-F238E27FC236}">
                  <a16:creationId xmlns:a16="http://schemas.microsoft.com/office/drawing/2014/main" id="{51608EB7-8C24-4021-B07D-BCBA2182EB77}"/>
                </a:ext>
              </a:extLst>
            </p:cNvPr>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504" name="Freeform 13">
              <a:extLst>
                <a:ext uri="{FF2B5EF4-FFF2-40B4-BE49-F238E27FC236}">
                  <a16:creationId xmlns:a16="http://schemas.microsoft.com/office/drawing/2014/main" id="{826E87AD-0AC4-47F9-AE91-D8215BE92B5F}"/>
                </a:ext>
              </a:extLst>
            </p:cNvPr>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505" name="Freeform 14">
              <a:extLst>
                <a:ext uri="{FF2B5EF4-FFF2-40B4-BE49-F238E27FC236}">
                  <a16:creationId xmlns:a16="http://schemas.microsoft.com/office/drawing/2014/main" id="{E0EB99D6-33E0-442C-BD90-B33985A01CA3}"/>
                </a:ext>
              </a:extLst>
            </p:cNvPr>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grpSp>
      <p:sp>
        <p:nvSpPr>
          <p:cNvPr id="506" name="文本框 505">
            <a:extLst>
              <a:ext uri="{FF2B5EF4-FFF2-40B4-BE49-F238E27FC236}">
                <a16:creationId xmlns:a16="http://schemas.microsoft.com/office/drawing/2014/main" id="{AFBCCE6B-C21A-4359-9525-E41661851CE6}"/>
              </a:ext>
            </a:extLst>
          </p:cNvPr>
          <p:cNvSpPr txBox="1"/>
          <p:nvPr/>
        </p:nvSpPr>
        <p:spPr bwMode="auto">
          <a:xfrm>
            <a:off x="2135561" y="4129802"/>
            <a:ext cx="2054225" cy="523334"/>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Contents</a:t>
            </a:r>
            <a:endParaRPr lang="zh-HK" altLang="en-US"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grpSp>
        <p:nvGrpSpPr>
          <p:cNvPr id="507" name="组合 506">
            <a:extLst>
              <a:ext uri="{FF2B5EF4-FFF2-40B4-BE49-F238E27FC236}">
                <a16:creationId xmlns:a16="http://schemas.microsoft.com/office/drawing/2014/main" id="{C4F8B5E0-3A9E-43DC-9750-04C5C01D969D}"/>
              </a:ext>
            </a:extLst>
          </p:cNvPr>
          <p:cNvGrpSpPr/>
          <p:nvPr>
            <p:custDataLst>
              <p:tags r:id="rId1"/>
            </p:custDataLst>
          </p:nvPr>
        </p:nvGrpSpPr>
        <p:grpSpPr>
          <a:xfrm>
            <a:off x="4523741" y="2047924"/>
            <a:ext cx="5370513" cy="534987"/>
            <a:chOff x="3281952" y="1484784"/>
            <a:chExt cx="5370513" cy="534987"/>
          </a:xfrm>
        </p:grpSpPr>
        <p:grpSp>
          <p:nvGrpSpPr>
            <p:cNvPr id="508" name="组合 507">
              <a:extLst>
                <a:ext uri="{FF2B5EF4-FFF2-40B4-BE49-F238E27FC236}">
                  <a16:creationId xmlns:a16="http://schemas.microsoft.com/office/drawing/2014/main" id="{D0CD1FD4-E30B-4C04-ADA0-E00A723092D8}"/>
                </a:ext>
              </a:extLst>
            </p:cNvPr>
            <p:cNvGrpSpPr/>
            <p:nvPr/>
          </p:nvGrpSpPr>
          <p:grpSpPr>
            <a:xfrm>
              <a:off x="3943940" y="1484784"/>
              <a:ext cx="4708525" cy="534987"/>
              <a:chOff x="3943940" y="1626760"/>
              <a:chExt cx="4708525" cy="534987"/>
            </a:xfrm>
          </p:grpSpPr>
          <p:sp>
            <p:nvSpPr>
              <p:cNvPr id="512" name="Freeform 74">
                <a:extLst>
                  <a:ext uri="{FF2B5EF4-FFF2-40B4-BE49-F238E27FC236}">
                    <a16:creationId xmlns:a16="http://schemas.microsoft.com/office/drawing/2014/main" id="{134D63FA-7F97-4DC5-A1CC-DE424B1B768C}"/>
                  </a:ext>
                </a:extLst>
              </p:cNvPr>
              <p:cNvSpPr>
                <a:spLocks noEditPoints="1"/>
              </p:cNvSpPr>
              <p:nvPr>
                <p:custDataLst>
                  <p:tags r:id="rId25"/>
                </p:custDataLst>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rgbClr val="044875"/>
              </a:solidFill>
              <a:ln>
                <a:noFill/>
              </a:ln>
            </p:spPr>
            <p:txBody>
              <a:bodyPr/>
              <a:lstStyle/>
              <a:p>
                <a:pPr>
                  <a:defRPr/>
                </a:pPr>
                <a:endParaRPr lang="zh-CN" altLang="en-US" b="1">
                  <a:solidFill>
                    <a:prstClr val="black"/>
                  </a:solidFill>
                </a:endParaRPr>
              </a:p>
            </p:txBody>
          </p:sp>
          <p:sp>
            <p:nvSpPr>
              <p:cNvPr id="513" name="文本框 20">
                <a:extLst>
                  <a:ext uri="{FF2B5EF4-FFF2-40B4-BE49-F238E27FC236}">
                    <a16:creationId xmlns:a16="http://schemas.microsoft.com/office/drawing/2014/main" id="{F52D626D-9F1F-491D-86BE-C25C64971066}"/>
                  </a:ext>
                </a:extLst>
              </p:cNvPr>
              <p:cNvSpPr txBox="1">
                <a:spLocks noChangeArrowheads="1"/>
              </p:cNvSpPr>
              <p:nvPr>
                <p:custDataLst>
                  <p:tags r:id="rId26"/>
                </p:custDataLst>
              </p:nvPr>
            </p:nvSpPr>
            <p:spPr bwMode="auto">
              <a:xfrm>
                <a:off x="4599577" y="1648846"/>
                <a:ext cx="3989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rPr>
                  <a:t>Problem Description</a:t>
                </a:r>
                <a:endParaRPr lang="zh-CN" altLang="en-US" sz="2400" b="1" dirty="0">
                  <a:solidFill>
                    <a:srgbClr val="044875"/>
                  </a:solidFill>
                  <a:latin typeface="Times New Roman" panose="02020603050405020304" pitchFamily="18" charset="0"/>
                  <a:ea typeface="微软雅黑" panose="020B0503020204020204" charset="-122"/>
                </a:endParaRPr>
              </a:p>
            </p:txBody>
          </p:sp>
          <p:sp>
            <p:nvSpPr>
              <p:cNvPr id="514" name="矩形 513">
                <a:extLst>
                  <a:ext uri="{FF2B5EF4-FFF2-40B4-BE49-F238E27FC236}">
                    <a16:creationId xmlns:a16="http://schemas.microsoft.com/office/drawing/2014/main" id="{3D285A3A-933C-4B17-9A33-1D437AF90F1B}"/>
                  </a:ext>
                </a:extLst>
              </p:cNvPr>
              <p:cNvSpPr/>
              <p:nvPr>
                <p:custDataLst>
                  <p:tags r:id="rId27"/>
                </p:custDataLst>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515" name="直接连接符 514">
                <a:extLst>
                  <a:ext uri="{FF2B5EF4-FFF2-40B4-BE49-F238E27FC236}">
                    <a16:creationId xmlns:a16="http://schemas.microsoft.com/office/drawing/2014/main" id="{EF5D593A-ADFC-455F-8AAB-003B9E42C3C3}"/>
                  </a:ext>
                </a:extLst>
              </p:cNvPr>
              <p:cNvCxnSpPr/>
              <p:nvPr>
                <p:custDataLst>
                  <p:tags r:id="rId28"/>
                </p:custDataLst>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509" name="组合 508">
              <a:extLst>
                <a:ext uri="{FF2B5EF4-FFF2-40B4-BE49-F238E27FC236}">
                  <a16:creationId xmlns:a16="http://schemas.microsoft.com/office/drawing/2014/main" id="{1864DC6D-5AEC-4949-90DC-7620EC854008}"/>
                </a:ext>
              </a:extLst>
            </p:cNvPr>
            <p:cNvGrpSpPr/>
            <p:nvPr/>
          </p:nvGrpSpPr>
          <p:grpSpPr>
            <a:xfrm>
              <a:off x="3281952" y="1484784"/>
              <a:ext cx="689642" cy="534987"/>
              <a:chOff x="3281952" y="1626760"/>
              <a:chExt cx="689642" cy="534987"/>
            </a:xfrm>
          </p:grpSpPr>
          <p:sp>
            <p:nvSpPr>
              <p:cNvPr id="510" name="矩形 509">
                <a:extLst>
                  <a:ext uri="{FF2B5EF4-FFF2-40B4-BE49-F238E27FC236}">
                    <a16:creationId xmlns:a16="http://schemas.microsoft.com/office/drawing/2014/main" id="{02CA0AF2-F206-4FEB-A585-FAC07E799030}"/>
                  </a:ext>
                </a:extLst>
              </p:cNvPr>
              <p:cNvSpPr/>
              <p:nvPr>
                <p:custDataLst>
                  <p:tags r:id="rId23"/>
                </p:custDataLst>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11" name="文本框 18">
                <a:extLst>
                  <a:ext uri="{FF2B5EF4-FFF2-40B4-BE49-F238E27FC236}">
                    <a16:creationId xmlns:a16="http://schemas.microsoft.com/office/drawing/2014/main" id="{B9FF2992-AC1D-4401-AAE7-A69E646B3D2F}"/>
                  </a:ext>
                </a:extLst>
              </p:cNvPr>
              <p:cNvSpPr txBox="1">
                <a:spLocks noChangeArrowheads="1"/>
              </p:cNvSpPr>
              <p:nvPr>
                <p:custDataLst>
                  <p:tags r:id="rId24"/>
                </p:custDataLst>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01</a:t>
                </a:r>
                <a:endParaRPr lang="zh-CN" altLang="en-US" sz="2700" dirty="0">
                  <a:solidFill>
                    <a:srgbClr val="044875"/>
                  </a:solidFill>
                  <a:latin typeface="Impact" panose="020B0806030902050204" pitchFamily="34" charset="0"/>
                </a:endParaRPr>
              </a:p>
            </p:txBody>
          </p:sp>
        </p:grpSp>
      </p:grpSp>
      <p:grpSp>
        <p:nvGrpSpPr>
          <p:cNvPr id="516" name="组合 515">
            <a:extLst>
              <a:ext uri="{FF2B5EF4-FFF2-40B4-BE49-F238E27FC236}">
                <a16:creationId xmlns:a16="http://schemas.microsoft.com/office/drawing/2014/main" id="{84A838AD-CD74-4AE7-BA04-F6DBB95CCD2A}"/>
              </a:ext>
            </a:extLst>
          </p:cNvPr>
          <p:cNvGrpSpPr/>
          <p:nvPr>
            <p:custDataLst>
              <p:tags r:id="rId2"/>
            </p:custDataLst>
          </p:nvPr>
        </p:nvGrpSpPr>
        <p:grpSpPr>
          <a:xfrm>
            <a:off x="4503593" y="3688642"/>
            <a:ext cx="5372100" cy="534987"/>
            <a:chOff x="3261805" y="3188752"/>
            <a:chExt cx="5372100" cy="534987"/>
          </a:xfrm>
        </p:grpSpPr>
        <p:grpSp>
          <p:nvGrpSpPr>
            <p:cNvPr id="517" name="组合 516">
              <a:extLst>
                <a:ext uri="{FF2B5EF4-FFF2-40B4-BE49-F238E27FC236}">
                  <a16:creationId xmlns:a16="http://schemas.microsoft.com/office/drawing/2014/main" id="{DD2A4271-CF3A-4BF3-A9AC-D12549973C04}"/>
                </a:ext>
              </a:extLst>
            </p:cNvPr>
            <p:cNvGrpSpPr/>
            <p:nvPr/>
          </p:nvGrpSpPr>
          <p:grpSpPr>
            <a:xfrm>
              <a:off x="3261805" y="3188752"/>
              <a:ext cx="689593" cy="534987"/>
              <a:chOff x="3261805" y="3188752"/>
              <a:chExt cx="689593" cy="534987"/>
            </a:xfrm>
          </p:grpSpPr>
          <p:sp>
            <p:nvSpPr>
              <p:cNvPr id="523" name="矩形 522">
                <a:extLst>
                  <a:ext uri="{FF2B5EF4-FFF2-40B4-BE49-F238E27FC236}">
                    <a16:creationId xmlns:a16="http://schemas.microsoft.com/office/drawing/2014/main" id="{4EE51B82-A563-4EE6-BE8A-8040A42E59E7}"/>
                  </a:ext>
                </a:extLst>
              </p:cNvPr>
              <p:cNvSpPr/>
              <p:nvPr>
                <p:custDataLst>
                  <p:tags r:id="rId21"/>
                </p:custDataLst>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24" name="文本框 86">
                <a:extLst>
                  <a:ext uri="{FF2B5EF4-FFF2-40B4-BE49-F238E27FC236}">
                    <a16:creationId xmlns:a16="http://schemas.microsoft.com/office/drawing/2014/main" id="{5ED9416D-199A-4636-8C28-E61818D0EB56}"/>
                  </a:ext>
                </a:extLst>
              </p:cNvPr>
              <p:cNvSpPr txBox="1">
                <a:spLocks noChangeArrowheads="1"/>
              </p:cNvSpPr>
              <p:nvPr>
                <p:custDataLst>
                  <p:tags r:id="rId22"/>
                </p:custDataLst>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03</a:t>
                </a:r>
                <a:endParaRPr lang="zh-CN" altLang="en-US" sz="2700" dirty="0">
                  <a:solidFill>
                    <a:schemeClr val="bg2">
                      <a:lumMod val="90000"/>
                    </a:schemeClr>
                  </a:solidFill>
                  <a:latin typeface="Impact" panose="020B0806030902050204" pitchFamily="34" charset="0"/>
                </a:endParaRPr>
              </a:p>
            </p:txBody>
          </p:sp>
        </p:grpSp>
        <p:grpSp>
          <p:nvGrpSpPr>
            <p:cNvPr id="518" name="组合 517">
              <a:extLst>
                <a:ext uri="{FF2B5EF4-FFF2-40B4-BE49-F238E27FC236}">
                  <a16:creationId xmlns:a16="http://schemas.microsoft.com/office/drawing/2014/main" id="{C4AF836E-E7BE-4563-9AAA-2D60E7FA6DC1}"/>
                </a:ext>
              </a:extLst>
            </p:cNvPr>
            <p:cNvGrpSpPr/>
            <p:nvPr/>
          </p:nvGrpSpPr>
          <p:grpSpPr>
            <a:xfrm>
              <a:off x="3923792" y="3188752"/>
              <a:ext cx="4710113" cy="534987"/>
              <a:chOff x="3923792" y="3188752"/>
              <a:chExt cx="4710113" cy="534987"/>
            </a:xfrm>
          </p:grpSpPr>
          <p:sp>
            <p:nvSpPr>
              <p:cNvPr id="519" name="文本框 81">
                <a:extLst>
                  <a:ext uri="{FF2B5EF4-FFF2-40B4-BE49-F238E27FC236}">
                    <a16:creationId xmlns:a16="http://schemas.microsoft.com/office/drawing/2014/main" id="{2B3C1DB6-A8FF-42D6-AE3B-655420AE68FF}"/>
                  </a:ext>
                </a:extLst>
              </p:cNvPr>
              <p:cNvSpPr txBox="1">
                <a:spLocks noChangeArrowheads="1"/>
              </p:cNvSpPr>
              <p:nvPr>
                <p:custDataLst>
                  <p:tags r:id="rId17"/>
                </p:custDataLst>
              </p:nvPr>
            </p:nvSpPr>
            <p:spPr bwMode="auto">
              <a:xfrm>
                <a:off x="4876292" y="3235107"/>
                <a:ext cx="339852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sym typeface="+mn-ea"/>
                  </a:rPr>
                  <a:t>Experiment Results</a:t>
                </a:r>
                <a:endParaRPr lang="en-US" altLang="zh-CN" sz="2400" b="1" dirty="0">
                  <a:solidFill>
                    <a:schemeClr val="bg2">
                      <a:lumMod val="90000"/>
                    </a:schemeClr>
                  </a:solidFill>
                  <a:latin typeface="Times New Roman" panose="02020603050405020304" pitchFamily="18" charset="0"/>
                  <a:ea typeface="微软雅黑" panose="020B0503020204020204" charset="-122"/>
                </a:endParaRPr>
              </a:p>
            </p:txBody>
          </p:sp>
          <p:sp>
            <p:nvSpPr>
              <p:cNvPr id="520" name="矩形 519">
                <a:extLst>
                  <a:ext uri="{FF2B5EF4-FFF2-40B4-BE49-F238E27FC236}">
                    <a16:creationId xmlns:a16="http://schemas.microsoft.com/office/drawing/2014/main" id="{39BA8051-DF84-4EB2-90D2-1E281C3262A4}"/>
                  </a:ext>
                </a:extLst>
              </p:cNvPr>
              <p:cNvSpPr/>
              <p:nvPr>
                <p:custDataLst>
                  <p:tags r:id="rId18"/>
                </p:custDataLst>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521" name="直接连接符 520">
                <a:extLst>
                  <a:ext uri="{FF2B5EF4-FFF2-40B4-BE49-F238E27FC236}">
                    <a16:creationId xmlns:a16="http://schemas.microsoft.com/office/drawing/2014/main" id="{16C251FC-7268-4403-A8AE-D4894BF5926D}"/>
                  </a:ext>
                </a:extLst>
              </p:cNvPr>
              <p:cNvCxnSpPr/>
              <p:nvPr>
                <p:custDataLst>
                  <p:tags r:id="rId19"/>
                </p:custDataLst>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22" name="Freeform 71">
                <a:extLst>
                  <a:ext uri="{FF2B5EF4-FFF2-40B4-BE49-F238E27FC236}">
                    <a16:creationId xmlns:a16="http://schemas.microsoft.com/office/drawing/2014/main" id="{ED583CC2-5D27-4094-8CC5-ECE2010769B5}"/>
                  </a:ext>
                </a:extLst>
              </p:cNvPr>
              <p:cNvSpPr>
                <a:spLocks noEditPoints="1"/>
              </p:cNvSpPr>
              <p:nvPr>
                <p:custDataLst>
                  <p:tags r:id="rId20"/>
                </p:custDataLst>
              </p:nvPr>
            </p:nvSpPr>
            <p:spPr bwMode="auto">
              <a:xfrm>
                <a:off x="4038092" y="3253839"/>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chemeClr val="bg2">
                  <a:lumMod val="90000"/>
                </a:schemeClr>
              </a:solidFill>
              <a:ln>
                <a:noFill/>
              </a:ln>
            </p:spPr>
            <p:txBody>
              <a:bodyPr/>
              <a:lstStyle/>
              <a:p>
                <a:pPr>
                  <a:defRPr/>
                </a:pPr>
                <a:endParaRPr lang="zh-CN" altLang="en-US" b="1">
                  <a:solidFill>
                    <a:prstClr val="black"/>
                  </a:solidFill>
                </a:endParaRPr>
              </a:p>
            </p:txBody>
          </p:sp>
        </p:grpSp>
      </p:grpSp>
      <p:grpSp>
        <p:nvGrpSpPr>
          <p:cNvPr id="525" name="组合 524">
            <a:extLst>
              <a:ext uri="{FF2B5EF4-FFF2-40B4-BE49-F238E27FC236}">
                <a16:creationId xmlns:a16="http://schemas.microsoft.com/office/drawing/2014/main" id="{9F51C812-CC6C-4FD9-99FC-4348BA8C74AD}"/>
              </a:ext>
            </a:extLst>
          </p:cNvPr>
          <p:cNvGrpSpPr/>
          <p:nvPr>
            <p:custDataLst>
              <p:tags r:id="rId3"/>
            </p:custDataLst>
          </p:nvPr>
        </p:nvGrpSpPr>
        <p:grpSpPr>
          <a:xfrm>
            <a:off x="4503593" y="4509001"/>
            <a:ext cx="5372100" cy="534987"/>
            <a:chOff x="3261805" y="4046141"/>
            <a:chExt cx="5372100" cy="534987"/>
          </a:xfrm>
        </p:grpSpPr>
        <p:grpSp>
          <p:nvGrpSpPr>
            <p:cNvPr id="526" name="组合 525">
              <a:extLst>
                <a:ext uri="{FF2B5EF4-FFF2-40B4-BE49-F238E27FC236}">
                  <a16:creationId xmlns:a16="http://schemas.microsoft.com/office/drawing/2014/main" id="{4EBAED5E-AFC8-49A4-867D-E61816C657E7}"/>
                </a:ext>
              </a:extLst>
            </p:cNvPr>
            <p:cNvGrpSpPr/>
            <p:nvPr/>
          </p:nvGrpSpPr>
          <p:grpSpPr>
            <a:xfrm>
              <a:off x="3261805" y="4046141"/>
              <a:ext cx="689447" cy="534987"/>
              <a:chOff x="3261805" y="3969748"/>
              <a:chExt cx="689447" cy="534987"/>
            </a:xfrm>
          </p:grpSpPr>
          <p:sp>
            <p:nvSpPr>
              <p:cNvPr id="532" name="矩形 531">
                <a:extLst>
                  <a:ext uri="{FF2B5EF4-FFF2-40B4-BE49-F238E27FC236}">
                    <a16:creationId xmlns:a16="http://schemas.microsoft.com/office/drawing/2014/main" id="{0AD37FD8-2FE5-4443-9158-0641FECA672D}"/>
                  </a:ext>
                </a:extLst>
              </p:cNvPr>
              <p:cNvSpPr/>
              <p:nvPr>
                <p:custDataLst>
                  <p:tags r:id="rId15"/>
                </p:custDataLst>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33" name="文本框 131">
                <a:extLst>
                  <a:ext uri="{FF2B5EF4-FFF2-40B4-BE49-F238E27FC236}">
                    <a16:creationId xmlns:a16="http://schemas.microsoft.com/office/drawing/2014/main" id="{45471F71-351E-4432-87C7-A08283FFDAF5}"/>
                  </a:ext>
                </a:extLst>
              </p:cNvPr>
              <p:cNvSpPr txBox="1">
                <a:spLocks noChangeArrowheads="1"/>
              </p:cNvSpPr>
              <p:nvPr>
                <p:custDataLst>
                  <p:tags r:id="rId16"/>
                </p:custDataLst>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04</a:t>
                </a:r>
                <a:endParaRPr lang="zh-CN" altLang="en-US" sz="2700" dirty="0">
                  <a:solidFill>
                    <a:schemeClr val="bg2">
                      <a:lumMod val="90000"/>
                    </a:schemeClr>
                  </a:solidFill>
                  <a:latin typeface="Impact" panose="020B0806030902050204" pitchFamily="34" charset="0"/>
                </a:endParaRPr>
              </a:p>
            </p:txBody>
          </p:sp>
        </p:grpSp>
        <p:grpSp>
          <p:nvGrpSpPr>
            <p:cNvPr id="527" name="组合 526">
              <a:extLst>
                <a:ext uri="{FF2B5EF4-FFF2-40B4-BE49-F238E27FC236}">
                  <a16:creationId xmlns:a16="http://schemas.microsoft.com/office/drawing/2014/main" id="{04B8DA8C-88CE-4F66-A26A-BCB41C318861}"/>
                </a:ext>
              </a:extLst>
            </p:cNvPr>
            <p:cNvGrpSpPr/>
            <p:nvPr/>
          </p:nvGrpSpPr>
          <p:grpSpPr>
            <a:xfrm>
              <a:off x="3923792" y="4046141"/>
              <a:ext cx="4710113" cy="534987"/>
              <a:chOff x="3923792" y="3969748"/>
              <a:chExt cx="4710113" cy="534987"/>
            </a:xfrm>
          </p:grpSpPr>
          <p:sp>
            <p:nvSpPr>
              <p:cNvPr id="528" name="文本框 126">
                <a:extLst>
                  <a:ext uri="{FF2B5EF4-FFF2-40B4-BE49-F238E27FC236}">
                    <a16:creationId xmlns:a16="http://schemas.microsoft.com/office/drawing/2014/main" id="{AC4111AA-D3B0-4B5B-88D2-9F02478D3137}"/>
                  </a:ext>
                </a:extLst>
              </p:cNvPr>
              <p:cNvSpPr txBox="1">
                <a:spLocks noChangeArrowheads="1"/>
              </p:cNvSpPr>
              <p:nvPr>
                <p:custDataLst>
                  <p:tags r:id="rId11"/>
                </p:custDataLst>
              </p:nvPr>
            </p:nvSpPr>
            <p:spPr bwMode="auto">
              <a:xfrm>
                <a:off x="4571492" y="4002700"/>
                <a:ext cx="40417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Conclusion</a:t>
                </a:r>
              </a:p>
            </p:txBody>
          </p:sp>
          <p:sp>
            <p:nvSpPr>
              <p:cNvPr id="529" name="矩形 528">
                <a:extLst>
                  <a:ext uri="{FF2B5EF4-FFF2-40B4-BE49-F238E27FC236}">
                    <a16:creationId xmlns:a16="http://schemas.microsoft.com/office/drawing/2014/main" id="{22B8483A-1D6E-4779-B1D3-F24E06B0E491}"/>
                  </a:ext>
                </a:extLst>
              </p:cNvPr>
              <p:cNvSpPr/>
              <p:nvPr>
                <p:custDataLst>
                  <p:tags r:id="rId12"/>
                </p:custDataLst>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530" name="直接连接符 529">
                <a:extLst>
                  <a:ext uri="{FF2B5EF4-FFF2-40B4-BE49-F238E27FC236}">
                    <a16:creationId xmlns:a16="http://schemas.microsoft.com/office/drawing/2014/main" id="{DBFB00E9-F273-402D-A99F-D71B8AB1FEB1}"/>
                  </a:ext>
                </a:extLst>
              </p:cNvPr>
              <p:cNvCxnSpPr/>
              <p:nvPr>
                <p:custDataLst>
                  <p:tags r:id="rId13"/>
                </p:custDataLst>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31" name="Freeform 306">
                <a:extLst>
                  <a:ext uri="{FF2B5EF4-FFF2-40B4-BE49-F238E27FC236}">
                    <a16:creationId xmlns:a16="http://schemas.microsoft.com/office/drawing/2014/main" id="{298BC56F-2B34-4573-B9AA-8E7FD94246C3}"/>
                  </a:ext>
                </a:extLst>
              </p:cNvPr>
              <p:cNvSpPr>
                <a:spLocks noEditPoints="1"/>
              </p:cNvSpPr>
              <p:nvPr>
                <p:custDataLst>
                  <p:tags r:id="rId14"/>
                </p:custDataLst>
              </p:nvPr>
            </p:nvSpPr>
            <p:spPr bwMode="auto">
              <a:xfrm>
                <a:off x="4061905" y="4028951"/>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chemeClr val="bg2">
                  <a:lumMod val="90000"/>
                </a:schemeClr>
              </a:solidFill>
              <a:ln>
                <a:noFill/>
              </a:ln>
            </p:spPr>
            <p:txBody>
              <a:bodyPr/>
              <a:lstStyle/>
              <a:p>
                <a:pPr>
                  <a:defRPr/>
                </a:pPr>
                <a:endParaRPr lang="zh-CN" altLang="en-US" b="1">
                  <a:solidFill>
                    <a:prstClr val="black"/>
                  </a:solidFill>
                </a:endParaRPr>
              </a:p>
            </p:txBody>
          </p:sp>
        </p:grpSp>
      </p:grpSp>
      <p:grpSp>
        <p:nvGrpSpPr>
          <p:cNvPr id="534" name="组合 533">
            <a:extLst>
              <a:ext uri="{FF2B5EF4-FFF2-40B4-BE49-F238E27FC236}">
                <a16:creationId xmlns:a16="http://schemas.microsoft.com/office/drawing/2014/main" id="{0175A34B-BDC0-4B2F-9161-49DF63DE2C3E}"/>
              </a:ext>
            </a:extLst>
          </p:cNvPr>
          <p:cNvGrpSpPr/>
          <p:nvPr>
            <p:custDataLst>
              <p:tags r:id="rId4"/>
            </p:custDataLst>
          </p:nvPr>
        </p:nvGrpSpPr>
        <p:grpSpPr>
          <a:xfrm>
            <a:off x="4517645" y="2868283"/>
            <a:ext cx="5370513" cy="534987"/>
            <a:chOff x="3275856" y="2348880"/>
            <a:chExt cx="5370513" cy="534987"/>
          </a:xfrm>
        </p:grpSpPr>
        <p:grpSp>
          <p:nvGrpSpPr>
            <p:cNvPr id="535" name="组合 534">
              <a:extLst>
                <a:ext uri="{FF2B5EF4-FFF2-40B4-BE49-F238E27FC236}">
                  <a16:creationId xmlns:a16="http://schemas.microsoft.com/office/drawing/2014/main" id="{B1BD14E7-09FB-415A-8106-72A17E16AD8C}"/>
                </a:ext>
              </a:extLst>
            </p:cNvPr>
            <p:cNvGrpSpPr/>
            <p:nvPr/>
          </p:nvGrpSpPr>
          <p:grpSpPr>
            <a:xfrm>
              <a:off x="3275856" y="2348880"/>
              <a:ext cx="689474" cy="534987"/>
              <a:chOff x="3275856" y="2407756"/>
              <a:chExt cx="689474" cy="534987"/>
            </a:xfrm>
          </p:grpSpPr>
          <p:sp>
            <p:nvSpPr>
              <p:cNvPr id="541" name="矩形 540">
                <a:extLst>
                  <a:ext uri="{FF2B5EF4-FFF2-40B4-BE49-F238E27FC236}">
                    <a16:creationId xmlns:a16="http://schemas.microsoft.com/office/drawing/2014/main" id="{79B45DDA-D399-4C5D-88A9-21BE3E793D65}"/>
                  </a:ext>
                </a:extLst>
              </p:cNvPr>
              <p:cNvSpPr/>
              <p:nvPr>
                <p:custDataLst>
                  <p:tags r:id="rId9"/>
                </p:custDataLst>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42" name="文本框 78">
                <a:extLst>
                  <a:ext uri="{FF2B5EF4-FFF2-40B4-BE49-F238E27FC236}">
                    <a16:creationId xmlns:a16="http://schemas.microsoft.com/office/drawing/2014/main" id="{188CC224-E380-4AA3-97AF-10667293B89F}"/>
                  </a:ext>
                </a:extLst>
              </p:cNvPr>
              <p:cNvSpPr txBox="1">
                <a:spLocks noChangeArrowheads="1"/>
              </p:cNvSpPr>
              <p:nvPr>
                <p:custDataLst>
                  <p:tags r:id="rId10"/>
                </p:custDataLst>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02</a:t>
                </a:r>
                <a:endParaRPr lang="zh-CN" altLang="en-US" sz="2700" dirty="0">
                  <a:solidFill>
                    <a:schemeClr val="bg2">
                      <a:lumMod val="90000"/>
                    </a:schemeClr>
                  </a:solidFill>
                  <a:latin typeface="Impact" panose="020B0806030902050204" pitchFamily="34" charset="0"/>
                </a:endParaRPr>
              </a:p>
            </p:txBody>
          </p:sp>
        </p:grpSp>
        <p:grpSp>
          <p:nvGrpSpPr>
            <p:cNvPr id="536" name="组合 535">
              <a:extLst>
                <a:ext uri="{FF2B5EF4-FFF2-40B4-BE49-F238E27FC236}">
                  <a16:creationId xmlns:a16="http://schemas.microsoft.com/office/drawing/2014/main" id="{1BA57E98-FEDB-43F7-A470-C072DCA8281F}"/>
                </a:ext>
              </a:extLst>
            </p:cNvPr>
            <p:cNvGrpSpPr/>
            <p:nvPr/>
          </p:nvGrpSpPr>
          <p:grpSpPr>
            <a:xfrm>
              <a:off x="3937844" y="2348880"/>
              <a:ext cx="4708525" cy="534987"/>
              <a:chOff x="3937844" y="2407756"/>
              <a:chExt cx="4708525" cy="534987"/>
            </a:xfrm>
          </p:grpSpPr>
          <p:sp>
            <p:nvSpPr>
              <p:cNvPr id="537" name="文本框 73">
                <a:extLst>
                  <a:ext uri="{FF2B5EF4-FFF2-40B4-BE49-F238E27FC236}">
                    <a16:creationId xmlns:a16="http://schemas.microsoft.com/office/drawing/2014/main" id="{B0D290E4-AE9D-4DDE-9883-0EADCD066FFE}"/>
                  </a:ext>
                </a:extLst>
              </p:cNvPr>
              <p:cNvSpPr txBox="1">
                <a:spLocks noChangeArrowheads="1"/>
              </p:cNvSpPr>
              <p:nvPr>
                <p:custDataLst>
                  <p:tags r:id="rId5"/>
                </p:custDataLst>
              </p:nvPr>
            </p:nvSpPr>
            <p:spPr bwMode="auto">
              <a:xfrm>
                <a:off x="5326034" y="2449079"/>
                <a:ext cx="2499719"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sym typeface="+mn-ea"/>
                  </a:rPr>
                  <a:t>Method Design</a:t>
                </a:r>
                <a:endParaRPr lang="en-US" altLang="zh-CN" sz="2400" b="1" dirty="0">
                  <a:solidFill>
                    <a:schemeClr val="bg2">
                      <a:lumMod val="90000"/>
                    </a:schemeClr>
                  </a:solidFill>
                  <a:latin typeface="Times New Roman" panose="02020603050405020304" pitchFamily="18" charset="0"/>
                  <a:ea typeface="微软雅黑" panose="020B0503020204020204" charset="-122"/>
                </a:endParaRPr>
              </a:p>
            </p:txBody>
          </p:sp>
          <p:sp>
            <p:nvSpPr>
              <p:cNvPr id="538" name="矩形 537">
                <a:extLst>
                  <a:ext uri="{FF2B5EF4-FFF2-40B4-BE49-F238E27FC236}">
                    <a16:creationId xmlns:a16="http://schemas.microsoft.com/office/drawing/2014/main" id="{7098D5A6-8EA7-45F2-BAEC-EE8F975AD253}"/>
                  </a:ext>
                </a:extLst>
              </p:cNvPr>
              <p:cNvSpPr/>
              <p:nvPr>
                <p:custDataLst>
                  <p:tags r:id="rId6"/>
                </p:custDataLst>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539" name="直接连接符 538">
                <a:extLst>
                  <a:ext uri="{FF2B5EF4-FFF2-40B4-BE49-F238E27FC236}">
                    <a16:creationId xmlns:a16="http://schemas.microsoft.com/office/drawing/2014/main" id="{BBA5EAED-0674-419A-89C1-679D1D85F1EA}"/>
                  </a:ext>
                </a:extLst>
              </p:cNvPr>
              <p:cNvCxnSpPr/>
              <p:nvPr>
                <p:custDataLst>
                  <p:tags r:id="rId7"/>
                </p:custDataLst>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40" name="Freeform 30">
                <a:extLst>
                  <a:ext uri="{FF2B5EF4-FFF2-40B4-BE49-F238E27FC236}">
                    <a16:creationId xmlns:a16="http://schemas.microsoft.com/office/drawing/2014/main" id="{6E71CFC7-C54A-4EE2-931F-62EBB9B6BE18}"/>
                  </a:ext>
                </a:extLst>
              </p:cNvPr>
              <p:cNvSpPr>
                <a:spLocks noEditPoints="1"/>
              </p:cNvSpPr>
              <p:nvPr>
                <p:custDataLst>
                  <p:tags r:id="rId8"/>
                </p:custDataLst>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chemeClr val="bg2">
                  <a:lumMod val="90000"/>
                </a:schemeClr>
              </a:solidFill>
              <a:ln>
                <a:noFill/>
              </a:ln>
            </p:spPr>
            <p:txBody>
              <a:bodyPr/>
              <a:lstStyle/>
              <a:p>
                <a:pPr>
                  <a:defRPr/>
                </a:pPr>
                <a:endParaRPr lang="zh-CN" altLang="en-US" b="1" dirty="0">
                  <a:solidFill>
                    <a:prstClr val="black"/>
                  </a:solidFill>
                </a:endParaRPr>
              </a:p>
            </p:txBody>
          </p:sp>
        </p:grpSp>
      </p:grpSp>
    </p:spTree>
    <p:extLst>
      <p:ext uri="{BB962C8B-B14F-4D97-AF65-F5344CB8AC3E}">
        <p14:creationId xmlns:p14="http://schemas.microsoft.com/office/powerpoint/2010/main" val="231730129"/>
      </p:ext>
    </p:extLst>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3810" y="1"/>
            <a:ext cx="1218819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nvSpPr>
        <p:spPr>
          <a:xfrm>
            <a:off x="120000" y="31704"/>
            <a:ext cx="4914152"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Problem Description </a:t>
            </a:r>
          </a:p>
        </p:txBody>
      </p:sp>
      <p:sp>
        <p:nvSpPr>
          <p:cNvPr id="8" name="文本框 7"/>
          <p:cNvSpPr txBox="1"/>
          <p:nvPr/>
        </p:nvSpPr>
        <p:spPr>
          <a:xfrm>
            <a:off x="193137" y="754189"/>
            <a:ext cx="11805725" cy="5770811"/>
          </a:xfrm>
          <a:prstGeom prst="rect">
            <a:avLst/>
          </a:prstGeom>
          <a:noFill/>
          <a:ln>
            <a:solidFill>
              <a:srgbClr val="0174AB"/>
            </a:solidFill>
          </a:ln>
        </p:spPr>
        <p:txBody>
          <a:bodyPr wrap="square" rtlCol="0">
            <a:spAutoFit/>
          </a:bodyPr>
          <a:lstStyle/>
          <a:p>
            <a:pPr marL="285750" indent="-285750">
              <a:lnSpc>
                <a:spcPct val="150000"/>
              </a:lnSpc>
              <a:buFont typeface="Arial" panose="020B0604020202020204" pitchFamily="34" charset="0"/>
              <a:buChar char="•"/>
            </a:pPr>
            <a:r>
              <a:rPr lang="en-US" altLang="zh-CN" b="1" dirty="0">
                <a:latin typeface="Times New Roman" panose="02020603050405020304" pitchFamily="18" charset="0"/>
                <a:ea typeface="微软雅黑" panose="020B0503020204020204" charset="-122"/>
                <a:cs typeface="Times New Roman" panose="02020603050405020304" pitchFamily="18" charset="0"/>
              </a:rPr>
              <a:t>Dynamic multi-objective scheduling for FJSP</a:t>
            </a:r>
            <a:r>
              <a:rPr lang="en-US" altLang="zh-CN" b="1" dirty="0">
                <a:latin typeface="Times New Roman" panose="02020603050405020304" pitchFamily="18" charset="0"/>
                <a:ea typeface="微软雅黑" panose="020B0503020204020204" charset="-122"/>
                <a:cs typeface="Times New Roman" panose="02020603050405020304" pitchFamily="18" charset="0"/>
                <a:sym typeface="+mn-ea"/>
              </a:rPr>
              <a:t> by hierarchical RL</a:t>
            </a:r>
            <a:endParaRPr lang="en-US" altLang="zh-CN" b="1" dirty="0">
              <a:latin typeface="Times New Roman" panose="02020603050405020304" pitchFamily="18" charset="0"/>
              <a:ea typeface="微软雅黑" panose="020B0503020204020204" charset="-122"/>
              <a:cs typeface="Times New Roman" panose="02020603050405020304" pitchFamily="18" charset="0"/>
            </a:endParaRPr>
          </a:p>
          <a:p>
            <a:pPr indent="457200">
              <a:lnSpc>
                <a:spcPct val="150000"/>
              </a:lnSpc>
            </a:pPr>
            <a:r>
              <a:rPr lang="en-US" altLang="zh-CN" dirty="0">
                <a:latin typeface="Times New Roman" panose="02020603050405020304" pitchFamily="18" charset="0"/>
                <a:cs typeface="Times New Roman" panose="02020603050405020304" pitchFamily="18" charset="0"/>
              </a:rPr>
              <a:t>This paper proposes a novel two-hierarchy deep reinforcement learning model named Two-Hierarchy Deep Q Network (THDQN) to address the </a:t>
            </a:r>
            <a:r>
              <a:rPr lang="en-US" altLang="zh-CN" b="1" dirty="0">
                <a:latin typeface="Times New Roman" panose="02020603050405020304" pitchFamily="18" charset="0"/>
                <a:cs typeface="Times New Roman" panose="02020603050405020304" pitchFamily="18" charset="0"/>
              </a:rPr>
              <a:t>dynamic multi-objective flexible job shop scheduling problem (DMOFJSP)</a:t>
            </a:r>
            <a:r>
              <a:rPr lang="en-US" altLang="zh-CN" dirty="0">
                <a:latin typeface="Times New Roman" panose="02020603050405020304" pitchFamily="18" charset="0"/>
                <a:cs typeface="Times New Roman" panose="02020603050405020304" pitchFamily="18" charset="0"/>
              </a:rPr>
              <a:t>. It optimizes two conflicting objectives—</a:t>
            </a:r>
            <a:r>
              <a:rPr lang="en-US" altLang="zh-CN" b="1" dirty="0">
                <a:latin typeface="Times New Roman" panose="02020603050405020304" pitchFamily="18" charset="0"/>
                <a:cs typeface="Times New Roman" panose="02020603050405020304" pitchFamily="18" charset="0"/>
              </a:rPr>
              <a:t>total weighted tardiness (TWT)</a:t>
            </a:r>
            <a:r>
              <a:rPr lang="en-US" altLang="zh-CN" dirty="0">
                <a:latin typeface="Times New Roman" panose="02020603050405020304" pitchFamily="18" charset="0"/>
                <a:cs typeface="Times New Roman" panose="02020603050405020304" pitchFamily="18" charset="0"/>
              </a:rPr>
              <a:t> and </a:t>
            </a:r>
            <a:r>
              <a:rPr lang="en-US" altLang="zh-CN" b="1" dirty="0">
                <a:latin typeface="Times New Roman" panose="02020603050405020304" pitchFamily="18" charset="0"/>
                <a:cs typeface="Times New Roman" panose="02020603050405020304" pitchFamily="18" charset="0"/>
              </a:rPr>
              <a:t>average machine utilization rate (</a:t>
            </a:r>
            <a:r>
              <a:rPr lang="en-US" altLang="zh-CN" b="1" dirty="0" err="1">
                <a:latin typeface="Times New Roman" panose="02020603050405020304" pitchFamily="18" charset="0"/>
                <a:cs typeface="Times New Roman" panose="02020603050405020304" pitchFamily="18" charset="0"/>
              </a:rPr>
              <a:t>Uave</a:t>
            </a:r>
            <a:r>
              <a:rPr lang="en-US" altLang="zh-CN" b="1"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—under dynamic conditions such as new job insertions. The THDQN framework integrates two Deep Q Network (DQN) agents, functioning as a higher-level controller and a lower-level actuator.</a:t>
            </a:r>
          </a:p>
          <a:p>
            <a:pPr marL="285750" indent="-285750">
              <a:lnSpc>
                <a:spcPct val="150000"/>
              </a:lnSpc>
              <a:buFont typeface="Arial" panose="020B0604020202020204" pitchFamily="34" charset="0"/>
              <a:buChar char="•"/>
            </a:pPr>
            <a:r>
              <a:rPr lang="en-US" altLang="zh-CN" b="1" dirty="0">
                <a:latin typeface="Times New Roman" panose="02020603050405020304" pitchFamily="18" charset="0"/>
                <a:ea typeface="微软雅黑" panose="020B0503020204020204" charset="-122"/>
                <a:cs typeface="Times New Roman" panose="02020603050405020304" pitchFamily="18" charset="0"/>
              </a:rPr>
              <a:t>Challenge</a:t>
            </a:r>
          </a:p>
          <a:p>
            <a:pPr indent="457200">
              <a:lnSpc>
                <a:spcPct val="150000"/>
              </a:lnSpc>
            </a:pPr>
            <a:r>
              <a:rPr lang="en-US" altLang="zh-CN" dirty="0">
                <a:latin typeface="Times New Roman" panose="02020603050405020304" pitchFamily="18" charset="0"/>
                <a:cs typeface="Times New Roman" panose="02020603050405020304" pitchFamily="18" charset="0"/>
              </a:rPr>
              <a:t>Dynamic events like random job arrivals and machine breakdowns.</a:t>
            </a:r>
          </a:p>
          <a:p>
            <a:pPr indent="457200">
              <a:lnSpc>
                <a:spcPct val="150000"/>
              </a:lnSpc>
            </a:pPr>
            <a:r>
              <a:rPr lang="en-US" altLang="zh-CN" dirty="0">
                <a:latin typeface="Times New Roman" panose="02020603050405020304" pitchFamily="18" charset="0"/>
                <a:cs typeface="Times New Roman" panose="02020603050405020304" pitchFamily="18" charset="0"/>
              </a:rPr>
              <a:t>Conflicting multi-objectives requiring real-time optimization.</a:t>
            </a:r>
          </a:p>
          <a:p>
            <a:pPr indent="457200">
              <a:lnSpc>
                <a:spcPct val="150000"/>
              </a:lnSpc>
            </a:pPr>
            <a:r>
              <a:rPr lang="en-US" altLang="zh-CN" dirty="0">
                <a:latin typeface="Times New Roman" panose="02020603050405020304" pitchFamily="18" charset="0"/>
                <a:cs typeface="Times New Roman" panose="02020603050405020304" pitchFamily="18" charset="0"/>
              </a:rPr>
              <a:t>Continuous state spaces that traditional Q-learning struggles to address.</a:t>
            </a:r>
            <a:endParaRPr lang="en-US" altLang="zh-CN" b="1" dirty="0">
              <a:latin typeface="Times New Roman" panose="02020603050405020304" pitchFamily="18" charset="0"/>
              <a:ea typeface="微软雅黑" panose="020B0503020204020204" charset="-122"/>
              <a:cs typeface="Times New Roman" panose="02020603050405020304" pitchFamily="18" charset="0"/>
            </a:endParaRPr>
          </a:p>
          <a:p>
            <a:pPr marL="285750" indent="-285750">
              <a:lnSpc>
                <a:spcPct val="150000"/>
              </a:lnSpc>
              <a:buFont typeface="Arial" panose="020B0604020202020204" pitchFamily="34" charset="0"/>
              <a:buChar char="•"/>
            </a:pPr>
            <a:r>
              <a:rPr lang="en-US" altLang="zh-CN" b="1" dirty="0">
                <a:latin typeface="Times New Roman" panose="02020603050405020304" pitchFamily="18" charset="0"/>
                <a:ea typeface="微软雅黑" panose="020B0503020204020204" charset="-122"/>
                <a:cs typeface="Times New Roman" panose="02020603050405020304" pitchFamily="18" charset="0"/>
              </a:rPr>
              <a:t>Method</a:t>
            </a:r>
          </a:p>
          <a:p>
            <a:pPr lvl="1">
              <a:lnSpc>
                <a:spcPct val="150000"/>
              </a:lnSpc>
            </a:pPr>
            <a:r>
              <a:rPr lang="en-US" altLang="zh-CN" dirty="0">
                <a:latin typeface="Times New Roman" panose="02020603050405020304" pitchFamily="18" charset="0"/>
                <a:cs typeface="Times New Roman" panose="02020603050405020304" pitchFamily="18" charset="0"/>
              </a:rPr>
              <a:t>Higher-Level DQN: Dynamically selects optimization goals based on the system's state features. Goals correspond to four different reward functions representing a trade-off between TWT and </a:t>
            </a:r>
            <a:r>
              <a:rPr lang="en-US" altLang="zh-CN" dirty="0" err="1">
                <a:latin typeface="Times New Roman" panose="02020603050405020304" pitchFamily="18" charset="0"/>
                <a:cs typeface="Times New Roman" panose="02020603050405020304" pitchFamily="18" charset="0"/>
              </a:rPr>
              <a:t>Uave</a:t>
            </a:r>
            <a:r>
              <a:rPr lang="en-US" altLang="zh-CN" dirty="0">
                <a:latin typeface="Times New Roman" panose="02020603050405020304" pitchFamily="18" charset="0"/>
                <a:cs typeface="Times New Roman" panose="02020603050405020304" pitchFamily="18" charset="0"/>
              </a:rPr>
              <a:t>.</a:t>
            </a:r>
          </a:p>
          <a:p>
            <a:pPr lvl="1"/>
            <a:r>
              <a:rPr lang="en-US" altLang="zh-CN" dirty="0">
                <a:latin typeface="Times New Roman" panose="02020603050405020304" pitchFamily="18" charset="0"/>
                <a:cs typeface="Times New Roman" panose="02020603050405020304" pitchFamily="18" charset="0"/>
              </a:rPr>
              <a:t>Lower-Level DQN: Select the most appropriate dispatching rule to meet the higher-level optimization goal.</a:t>
            </a:r>
          </a:p>
        </p:txBody>
      </p:sp>
      <p:grpSp>
        <p:nvGrpSpPr>
          <p:cNvPr id="12" name="组合 11">
            <a:extLst>
              <a:ext uri="{FF2B5EF4-FFF2-40B4-BE49-F238E27FC236}">
                <a16:creationId xmlns:a16="http://schemas.microsoft.com/office/drawing/2014/main" id="{B3D504FC-B94B-34A9-C57E-EABA3BB588B1}"/>
              </a:ext>
            </a:extLst>
          </p:cNvPr>
          <p:cNvGrpSpPr/>
          <p:nvPr/>
        </p:nvGrpSpPr>
        <p:grpSpPr>
          <a:xfrm>
            <a:off x="-1" y="6553200"/>
            <a:ext cx="12192001" cy="304800"/>
            <a:chOff x="0" y="6569404"/>
            <a:chExt cx="9144000" cy="288000"/>
          </a:xfrm>
        </p:grpSpPr>
        <p:sp>
          <p:nvSpPr>
            <p:cNvPr id="13" name="矩形 12">
              <a:extLst>
                <a:ext uri="{FF2B5EF4-FFF2-40B4-BE49-F238E27FC236}">
                  <a16:creationId xmlns:a16="http://schemas.microsoft.com/office/drawing/2014/main" id="{0C6BBDF2-F269-B403-47CD-29FA3778789F}"/>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4" name="矩形 13">
              <a:extLst>
                <a:ext uri="{FF2B5EF4-FFF2-40B4-BE49-F238E27FC236}">
                  <a16:creationId xmlns:a16="http://schemas.microsoft.com/office/drawing/2014/main" id="{3D2E518D-2FCF-7337-53FF-CB9051F6AB3E}"/>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5" name="灯片编号占位符 5">
            <a:extLst>
              <a:ext uri="{FF2B5EF4-FFF2-40B4-BE49-F238E27FC236}">
                <a16:creationId xmlns:a16="http://schemas.microsoft.com/office/drawing/2014/main" id="{825F8F2F-6559-7B21-D188-FDF2FAD27ABC}"/>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55</a:t>
            </a:fld>
            <a:endParaRPr lang="zh-HK" altLang="en-US" sz="1600" dirty="0">
              <a:solidFill>
                <a:schemeClr val="bg1"/>
              </a:solidFill>
            </a:endParaRPr>
          </a:p>
        </p:txBody>
      </p:sp>
    </p:spTree>
    <p:extLst>
      <p:ext uri="{BB962C8B-B14F-4D97-AF65-F5344CB8AC3E}">
        <p14:creationId xmlns:p14="http://schemas.microsoft.com/office/powerpoint/2010/main" val="1553662154"/>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8FB0D72E-457E-9C06-2C62-E71E28E6B686}"/>
              </a:ext>
            </a:extLst>
          </p:cNvPr>
          <p:cNvGrpSpPr/>
          <p:nvPr/>
        </p:nvGrpSpPr>
        <p:grpSpPr>
          <a:xfrm>
            <a:off x="-1" y="6553200"/>
            <a:ext cx="12192001" cy="304800"/>
            <a:chOff x="0" y="6569404"/>
            <a:chExt cx="9144000" cy="288000"/>
          </a:xfrm>
        </p:grpSpPr>
        <p:sp>
          <p:nvSpPr>
            <p:cNvPr id="4" name="矩形 3">
              <a:extLst>
                <a:ext uri="{FF2B5EF4-FFF2-40B4-BE49-F238E27FC236}">
                  <a16:creationId xmlns:a16="http://schemas.microsoft.com/office/drawing/2014/main" id="{CC340ECA-4089-9826-5C91-D07FFEAA5781}"/>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5" name="矩形 4">
              <a:extLst>
                <a:ext uri="{FF2B5EF4-FFF2-40B4-BE49-F238E27FC236}">
                  <a16:creationId xmlns:a16="http://schemas.microsoft.com/office/drawing/2014/main" id="{DD9F51C0-1ACD-5028-2033-DAF07B9362C5}"/>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6" name="灯片编号占位符 5">
            <a:extLst>
              <a:ext uri="{FF2B5EF4-FFF2-40B4-BE49-F238E27FC236}">
                <a16:creationId xmlns:a16="http://schemas.microsoft.com/office/drawing/2014/main" id="{FC92BE74-AC5C-18C2-3B79-8542FC4C0B20}"/>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56</a:t>
            </a:fld>
            <a:endParaRPr lang="zh-HK" altLang="en-US" sz="1600" dirty="0">
              <a:solidFill>
                <a:schemeClr val="bg1"/>
              </a:solidFill>
            </a:endParaRPr>
          </a:p>
        </p:txBody>
      </p:sp>
      <p:pic>
        <p:nvPicPr>
          <p:cNvPr id="7" name="图片 6">
            <a:extLst>
              <a:ext uri="{FF2B5EF4-FFF2-40B4-BE49-F238E27FC236}">
                <a16:creationId xmlns:a16="http://schemas.microsoft.com/office/drawing/2014/main" id="{98044630-4AFA-1AFF-86C6-56E24AB9DF1E}"/>
              </a:ext>
            </a:extLst>
          </p:cNvPr>
          <p:cNvPicPr>
            <a:picLocks noChangeAspect="1"/>
          </p:cNvPicPr>
          <p:nvPr/>
        </p:nvPicPr>
        <p:blipFill>
          <a:blip r:embed="rId31" cstate="print">
            <a:clrChange>
              <a:clrFrom>
                <a:srgbClr val="FFFFFF"/>
              </a:clrFrom>
              <a:clrTo>
                <a:srgbClr val="FFFFFF">
                  <a:alpha val="0"/>
                </a:srgbClr>
              </a:clrTo>
            </a:clrChange>
            <a:extLst>
              <a:ext uri="{BEBA8EAE-BF5A-486C-A8C5-ECC9F3942E4B}">
                <a14:imgProps xmlns:a14="http://schemas.microsoft.com/office/drawing/2010/main">
                  <a14:imgLayer r:embed="rId32">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grpSp>
        <p:nvGrpSpPr>
          <p:cNvPr id="55" name="组合 18">
            <a:extLst>
              <a:ext uri="{FF2B5EF4-FFF2-40B4-BE49-F238E27FC236}">
                <a16:creationId xmlns:a16="http://schemas.microsoft.com/office/drawing/2014/main" id="{0F82D52C-F6C0-4AFC-8CAE-ADC1D9BD9817}"/>
              </a:ext>
            </a:extLst>
          </p:cNvPr>
          <p:cNvGrpSpPr/>
          <p:nvPr/>
        </p:nvGrpSpPr>
        <p:grpSpPr bwMode="auto">
          <a:xfrm>
            <a:off x="2409457" y="2650330"/>
            <a:ext cx="1505450" cy="1479472"/>
            <a:chOff x="1709739" y="2636838"/>
            <a:chExt cx="1590160" cy="1584325"/>
          </a:xfrm>
          <a:solidFill>
            <a:srgbClr val="044875"/>
          </a:solidFill>
        </p:grpSpPr>
        <p:sp>
          <p:nvSpPr>
            <p:cNvPr id="59" name="Freeform 6">
              <a:extLst>
                <a:ext uri="{FF2B5EF4-FFF2-40B4-BE49-F238E27FC236}">
                  <a16:creationId xmlns:a16="http://schemas.microsoft.com/office/drawing/2014/main" id="{94F52977-7D3F-4CD8-9020-4BD991209C4E}"/>
                </a:ext>
              </a:extLst>
            </p:cNvPr>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3" name="Freeform 7">
              <a:extLst>
                <a:ext uri="{FF2B5EF4-FFF2-40B4-BE49-F238E27FC236}">
                  <a16:creationId xmlns:a16="http://schemas.microsoft.com/office/drawing/2014/main" id="{34C17D31-FC94-4792-8327-91DBC9423172}"/>
                </a:ext>
              </a:extLst>
            </p:cNvPr>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6" name="Freeform 8">
              <a:extLst>
                <a:ext uri="{FF2B5EF4-FFF2-40B4-BE49-F238E27FC236}">
                  <a16:creationId xmlns:a16="http://schemas.microsoft.com/office/drawing/2014/main" id="{179AD212-3DC7-4842-8DBF-923E6D177812}"/>
                </a:ext>
              </a:extLst>
            </p:cNvPr>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7" name="Freeform 9">
              <a:extLst>
                <a:ext uri="{FF2B5EF4-FFF2-40B4-BE49-F238E27FC236}">
                  <a16:creationId xmlns:a16="http://schemas.microsoft.com/office/drawing/2014/main" id="{28E72CCB-C2A0-4D6C-95E1-84C959FA85F9}"/>
                </a:ext>
              </a:extLst>
            </p:cNvPr>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8" name="Freeform 10">
              <a:extLst>
                <a:ext uri="{FF2B5EF4-FFF2-40B4-BE49-F238E27FC236}">
                  <a16:creationId xmlns:a16="http://schemas.microsoft.com/office/drawing/2014/main" id="{C6B47A17-BD05-4A83-A794-3AA5422D5C5A}"/>
                </a:ext>
              </a:extLst>
            </p:cNvPr>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9" name="Freeform 11">
              <a:extLst>
                <a:ext uri="{FF2B5EF4-FFF2-40B4-BE49-F238E27FC236}">
                  <a16:creationId xmlns:a16="http://schemas.microsoft.com/office/drawing/2014/main" id="{738B0A14-742B-4272-8684-7C1305260D33}"/>
                </a:ext>
              </a:extLst>
            </p:cNvPr>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0" name="Freeform 12">
              <a:extLst>
                <a:ext uri="{FF2B5EF4-FFF2-40B4-BE49-F238E27FC236}">
                  <a16:creationId xmlns:a16="http://schemas.microsoft.com/office/drawing/2014/main" id="{26B9E863-86FF-4894-B20A-28DE94E405CB}"/>
                </a:ext>
              </a:extLst>
            </p:cNvPr>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1" name="Freeform 13">
              <a:extLst>
                <a:ext uri="{FF2B5EF4-FFF2-40B4-BE49-F238E27FC236}">
                  <a16:creationId xmlns:a16="http://schemas.microsoft.com/office/drawing/2014/main" id="{5205E6C5-9099-44C2-9517-FA58BCEA094C}"/>
                </a:ext>
              </a:extLst>
            </p:cNvPr>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2" name="Freeform 14">
              <a:extLst>
                <a:ext uri="{FF2B5EF4-FFF2-40B4-BE49-F238E27FC236}">
                  <a16:creationId xmlns:a16="http://schemas.microsoft.com/office/drawing/2014/main" id="{991E2DD9-E65F-44BE-A9D1-1D99BA7D9C68}"/>
                </a:ext>
              </a:extLst>
            </p:cNvPr>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grpSp>
      <p:sp>
        <p:nvSpPr>
          <p:cNvPr id="73" name="文本框 72">
            <a:extLst>
              <a:ext uri="{FF2B5EF4-FFF2-40B4-BE49-F238E27FC236}">
                <a16:creationId xmlns:a16="http://schemas.microsoft.com/office/drawing/2014/main" id="{6C66DD8C-9F98-4D97-AE05-2502D5DD3ECE}"/>
              </a:ext>
            </a:extLst>
          </p:cNvPr>
          <p:cNvSpPr txBox="1"/>
          <p:nvPr/>
        </p:nvSpPr>
        <p:spPr bwMode="auto">
          <a:xfrm>
            <a:off x="2135561" y="4129802"/>
            <a:ext cx="2054225" cy="523334"/>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Contents</a:t>
            </a:r>
            <a:endParaRPr lang="zh-HK" altLang="en-US"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grpSp>
        <p:nvGrpSpPr>
          <p:cNvPr id="74" name="组合 73">
            <a:extLst>
              <a:ext uri="{FF2B5EF4-FFF2-40B4-BE49-F238E27FC236}">
                <a16:creationId xmlns:a16="http://schemas.microsoft.com/office/drawing/2014/main" id="{B1F6A8BA-4B04-437D-9335-609338409BAC}"/>
              </a:ext>
            </a:extLst>
          </p:cNvPr>
          <p:cNvGrpSpPr/>
          <p:nvPr>
            <p:custDataLst>
              <p:tags r:id="rId1"/>
            </p:custDataLst>
          </p:nvPr>
        </p:nvGrpSpPr>
        <p:grpSpPr>
          <a:xfrm>
            <a:off x="4523741" y="2047924"/>
            <a:ext cx="5370513" cy="534987"/>
            <a:chOff x="3281952" y="1484784"/>
            <a:chExt cx="5370513" cy="534987"/>
          </a:xfrm>
        </p:grpSpPr>
        <p:grpSp>
          <p:nvGrpSpPr>
            <p:cNvPr id="75" name="组合 74">
              <a:extLst>
                <a:ext uri="{FF2B5EF4-FFF2-40B4-BE49-F238E27FC236}">
                  <a16:creationId xmlns:a16="http://schemas.microsoft.com/office/drawing/2014/main" id="{64ED1BB8-4C04-43ED-BB92-AC9ED2CF0C82}"/>
                </a:ext>
              </a:extLst>
            </p:cNvPr>
            <p:cNvGrpSpPr/>
            <p:nvPr/>
          </p:nvGrpSpPr>
          <p:grpSpPr>
            <a:xfrm>
              <a:off x="3943940" y="1484784"/>
              <a:ext cx="4708525" cy="534987"/>
              <a:chOff x="3943940" y="1626760"/>
              <a:chExt cx="4708525" cy="534987"/>
            </a:xfrm>
          </p:grpSpPr>
          <p:sp>
            <p:nvSpPr>
              <p:cNvPr id="79" name="Freeform 74">
                <a:extLst>
                  <a:ext uri="{FF2B5EF4-FFF2-40B4-BE49-F238E27FC236}">
                    <a16:creationId xmlns:a16="http://schemas.microsoft.com/office/drawing/2014/main" id="{CC70BC50-C439-41A4-82F3-198EF492906E}"/>
                  </a:ext>
                </a:extLst>
              </p:cNvPr>
              <p:cNvSpPr>
                <a:spLocks noEditPoints="1"/>
              </p:cNvSpPr>
              <p:nvPr>
                <p:custDataLst>
                  <p:tags r:id="rId25"/>
                </p:custDataLst>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chemeClr val="bg2">
                  <a:lumMod val="90000"/>
                </a:schemeClr>
              </a:solidFill>
              <a:ln>
                <a:noFill/>
              </a:ln>
            </p:spPr>
            <p:txBody>
              <a:bodyPr/>
              <a:lstStyle/>
              <a:p>
                <a:pPr>
                  <a:defRPr/>
                </a:pPr>
                <a:endParaRPr lang="zh-CN" altLang="en-US" b="1">
                  <a:solidFill>
                    <a:prstClr val="black"/>
                  </a:solidFill>
                </a:endParaRPr>
              </a:p>
            </p:txBody>
          </p:sp>
          <p:sp>
            <p:nvSpPr>
              <p:cNvPr id="80" name="文本框 20">
                <a:extLst>
                  <a:ext uri="{FF2B5EF4-FFF2-40B4-BE49-F238E27FC236}">
                    <a16:creationId xmlns:a16="http://schemas.microsoft.com/office/drawing/2014/main" id="{892A6CB2-8E97-43C9-B050-B53E6A327668}"/>
                  </a:ext>
                </a:extLst>
              </p:cNvPr>
              <p:cNvSpPr txBox="1">
                <a:spLocks noChangeArrowheads="1"/>
              </p:cNvSpPr>
              <p:nvPr>
                <p:custDataLst>
                  <p:tags r:id="rId26"/>
                </p:custDataLst>
              </p:nvPr>
            </p:nvSpPr>
            <p:spPr bwMode="auto">
              <a:xfrm>
                <a:off x="4599577" y="1648846"/>
                <a:ext cx="3989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Problem Description</a:t>
                </a:r>
                <a:endParaRPr lang="zh-CN" altLang="en-US" sz="2400" b="1" dirty="0">
                  <a:solidFill>
                    <a:schemeClr val="bg2">
                      <a:lumMod val="90000"/>
                    </a:schemeClr>
                  </a:solidFill>
                  <a:latin typeface="Times New Roman" panose="02020603050405020304" pitchFamily="18" charset="0"/>
                  <a:ea typeface="微软雅黑" panose="020B0503020204020204" charset="-122"/>
                </a:endParaRPr>
              </a:p>
            </p:txBody>
          </p:sp>
          <p:sp>
            <p:nvSpPr>
              <p:cNvPr id="81" name="矩形 80">
                <a:extLst>
                  <a:ext uri="{FF2B5EF4-FFF2-40B4-BE49-F238E27FC236}">
                    <a16:creationId xmlns:a16="http://schemas.microsoft.com/office/drawing/2014/main" id="{1DE279A7-AAF6-412E-85F4-DCBC5E38B09D}"/>
                  </a:ext>
                </a:extLst>
              </p:cNvPr>
              <p:cNvSpPr/>
              <p:nvPr>
                <p:custDataLst>
                  <p:tags r:id="rId27"/>
                </p:custDataLst>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82" name="直接连接符 81">
                <a:extLst>
                  <a:ext uri="{FF2B5EF4-FFF2-40B4-BE49-F238E27FC236}">
                    <a16:creationId xmlns:a16="http://schemas.microsoft.com/office/drawing/2014/main" id="{8E78F919-268B-42DC-8AC4-C19616C11FE4}"/>
                  </a:ext>
                </a:extLst>
              </p:cNvPr>
              <p:cNvCxnSpPr/>
              <p:nvPr>
                <p:custDataLst>
                  <p:tags r:id="rId28"/>
                </p:custDataLst>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76" name="组合 75">
              <a:extLst>
                <a:ext uri="{FF2B5EF4-FFF2-40B4-BE49-F238E27FC236}">
                  <a16:creationId xmlns:a16="http://schemas.microsoft.com/office/drawing/2014/main" id="{15C21C36-0FFF-46DF-8031-21A402A9E0E7}"/>
                </a:ext>
              </a:extLst>
            </p:cNvPr>
            <p:cNvGrpSpPr/>
            <p:nvPr/>
          </p:nvGrpSpPr>
          <p:grpSpPr>
            <a:xfrm>
              <a:off x="3281952" y="1484784"/>
              <a:ext cx="689642" cy="534987"/>
              <a:chOff x="3281952" y="1626760"/>
              <a:chExt cx="689642" cy="534987"/>
            </a:xfrm>
          </p:grpSpPr>
          <p:sp>
            <p:nvSpPr>
              <p:cNvPr id="77" name="矩形 76">
                <a:extLst>
                  <a:ext uri="{FF2B5EF4-FFF2-40B4-BE49-F238E27FC236}">
                    <a16:creationId xmlns:a16="http://schemas.microsoft.com/office/drawing/2014/main" id="{651F61DA-0BFF-413A-853C-342C301F4D9C}"/>
                  </a:ext>
                </a:extLst>
              </p:cNvPr>
              <p:cNvSpPr/>
              <p:nvPr>
                <p:custDataLst>
                  <p:tags r:id="rId23"/>
                </p:custDataLst>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78" name="文本框 18">
                <a:extLst>
                  <a:ext uri="{FF2B5EF4-FFF2-40B4-BE49-F238E27FC236}">
                    <a16:creationId xmlns:a16="http://schemas.microsoft.com/office/drawing/2014/main" id="{C8092928-AB26-4DF3-8F9B-2DBE704919ED}"/>
                  </a:ext>
                </a:extLst>
              </p:cNvPr>
              <p:cNvSpPr txBox="1">
                <a:spLocks noChangeArrowheads="1"/>
              </p:cNvSpPr>
              <p:nvPr>
                <p:custDataLst>
                  <p:tags r:id="rId24"/>
                </p:custDataLst>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01</a:t>
                </a:r>
                <a:endParaRPr lang="zh-CN" altLang="en-US" sz="2700" dirty="0">
                  <a:solidFill>
                    <a:schemeClr val="bg2">
                      <a:lumMod val="90000"/>
                    </a:schemeClr>
                  </a:solidFill>
                  <a:latin typeface="Impact" panose="020B0806030902050204" pitchFamily="34" charset="0"/>
                </a:endParaRPr>
              </a:p>
            </p:txBody>
          </p:sp>
        </p:grpSp>
      </p:grpSp>
      <p:grpSp>
        <p:nvGrpSpPr>
          <p:cNvPr id="83" name="组合 82">
            <a:extLst>
              <a:ext uri="{FF2B5EF4-FFF2-40B4-BE49-F238E27FC236}">
                <a16:creationId xmlns:a16="http://schemas.microsoft.com/office/drawing/2014/main" id="{A8300395-0A39-4501-B68A-8E29FA7D4F90}"/>
              </a:ext>
            </a:extLst>
          </p:cNvPr>
          <p:cNvGrpSpPr/>
          <p:nvPr>
            <p:custDataLst>
              <p:tags r:id="rId2"/>
            </p:custDataLst>
          </p:nvPr>
        </p:nvGrpSpPr>
        <p:grpSpPr>
          <a:xfrm>
            <a:off x="4503593" y="3688642"/>
            <a:ext cx="5372100" cy="534987"/>
            <a:chOff x="3261805" y="3188752"/>
            <a:chExt cx="5372100" cy="534987"/>
          </a:xfrm>
        </p:grpSpPr>
        <p:grpSp>
          <p:nvGrpSpPr>
            <p:cNvPr id="84" name="组合 83">
              <a:extLst>
                <a:ext uri="{FF2B5EF4-FFF2-40B4-BE49-F238E27FC236}">
                  <a16:creationId xmlns:a16="http://schemas.microsoft.com/office/drawing/2014/main" id="{B7C17D15-2E7E-449C-81CB-0BBB227347D1}"/>
                </a:ext>
              </a:extLst>
            </p:cNvPr>
            <p:cNvGrpSpPr/>
            <p:nvPr/>
          </p:nvGrpSpPr>
          <p:grpSpPr>
            <a:xfrm>
              <a:off x="3261805" y="3188752"/>
              <a:ext cx="689593" cy="534987"/>
              <a:chOff x="3261805" y="3188752"/>
              <a:chExt cx="689593" cy="534987"/>
            </a:xfrm>
          </p:grpSpPr>
          <p:sp>
            <p:nvSpPr>
              <p:cNvPr id="100" name="矩形 99">
                <a:extLst>
                  <a:ext uri="{FF2B5EF4-FFF2-40B4-BE49-F238E27FC236}">
                    <a16:creationId xmlns:a16="http://schemas.microsoft.com/office/drawing/2014/main" id="{2A7E907C-0CDF-4564-9333-1A24526BA182}"/>
                  </a:ext>
                </a:extLst>
              </p:cNvPr>
              <p:cNvSpPr/>
              <p:nvPr>
                <p:custDataLst>
                  <p:tags r:id="rId21"/>
                </p:custDataLst>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01" name="文本框 86">
                <a:extLst>
                  <a:ext uri="{FF2B5EF4-FFF2-40B4-BE49-F238E27FC236}">
                    <a16:creationId xmlns:a16="http://schemas.microsoft.com/office/drawing/2014/main" id="{EA342509-A657-478D-BC26-C4A279A271BA}"/>
                  </a:ext>
                </a:extLst>
              </p:cNvPr>
              <p:cNvSpPr txBox="1">
                <a:spLocks noChangeArrowheads="1"/>
              </p:cNvSpPr>
              <p:nvPr>
                <p:custDataLst>
                  <p:tags r:id="rId22"/>
                </p:custDataLst>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03</a:t>
                </a:r>
                <a:endParaRPr lang="zh-CN" altLang="en-US" sz="2700" dirty="0">
                  <a:solidFill>
                    <a:schemeClr val="bg2">
                      <a:lumMod val="90000"/>
                    </a:schemeClr>
                  </a:solidFill>
                  <a:latin typeface="Impact" panose="020B0806030902050204" pitchFamily="34" charset="0"/>
                </a:endParaRPr>
              </a:p>
            </p:txBody>
          </p:sp>
        </p:grpSp>
        <p:grpSp>
          <p:nvGrpSpPr>
            <p:cNvPr id="85" name="组合 84">
              <a:extLst>
                <a:ext uri="{FF2B5EF4-FFF2-40B4-BE49-F238E27FC236}">
                  <a16:creationId xmlns:a16="http://schemas.microsoft.com/office/drawing/2014/main" id="{12D48083-A106-4461-A163-D21D6F839D5A}"/>
                </a:ext>
              </a:extLst>
            </p:cNvPr>
            <p:cNvGrpSpPr/>
            <p:nvPr/>
          </p:nvGrpSpPr>
          <p:grpSpPr>
            <a:xfrm>
              <a:off x="3923792" y="3188752"/>
              <a:ext cx="4710113" cy="534987"/>
              <a:chOff x="3923792" y="3188752"/>
              <a:chExt cx="4710113" cy="534987"/>
            </a:xfrm>
          </p:grpSpPr>
          <p:sp>
            <p:nvSpPr>
              <p:cNvPr id="87" name="文本框 81">
                <a:extLst>
                  <a:ext uri="{FF2B5EF4-FFF2-40B4-BE49-F238E27FC236}">
                    <a16:creationId xmlns:a16="http://schemas.microsoft.com/office/drawing/2014/main" id="{A51022DC-A596-42FC-86E1-B4E6970B3FB3}"/>
                  </a:ext>
                </a:extLst>
              </p:cNvPr>
              <p:cNvSpPr txBox="1">
                <a:spLocks noChangeArrowheads="1"/>
              </p:cNvSpPr>
              <p:nvPr>
                <p:custDataLst>
                  <p:tags r:id="rId17"/>
                </p:custDataLst>
              </p:nvPr>
            </p:nvSpPr>
            <p:spPr bwMode="auto">
              <a:xfrm>
                <a:off x="4876292" y="3235107"/>
                <a:ext cx="339852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sym typeface="+mn-ea"/>
                  </a:rPr>
                  <a:t>Experiment Results</a:t>
                </a:r>
                <a:endParaRPr lang="en-US" altLang="zh-CN" sz="2400" b="1" dirty="0">
                  <a:solidFill>
                    <a:schemeClr val="bg2">
                      <a:lumMod val="90000"/>
                    </a:schemeClr>
                  </a:solidFill>
                  <a:latin typeface="Times New Roman" panose="02020603050405020304" pitchFamily="18" charset="0"/>
                  <a:ea typeface="微软雅黑" panose="020B0503020204020204" charset="-122"/>
                </a:endParaRPr>
              </a:p>
            </p:txBody>
          </p:sp>
          <p:sp>
            <p:nvSpPr>
              <p:cNvPr id="91" name="矩形 90">
                <a:extLst>
                  <a:ext uri="{FF2B5EF4-FFF2-40B4-BE49-F238E27FC236}">
                    <a16:creationId xmlns:a16="http://schemas.microsoft.com/office/drawing/2014/main" id="{82ECC155-BFBC-4A56-BC57-F53576A95C71}"/>
                  </a:ext>
                </a:extLst>
              </p:cNvPr>
              <p:cNvSpPr/>
              <p:nvPr>
                <p:custDataLst>
                  <p:tags r:id="rId18"/>
                </p:custDataLst>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95" name="直接连接符 94">
                <a:extLst>
                  <a:ext uri="{FF2B5EF4-FFF2-40B4-BE49-F238E27FC236}">
                    <a16:creationId xmlns:a16="http://schemas.microsoft.com/office/drawing/2014/main" id="{473BBAFE-1FFC-420B-9B16-08B4AB5DF28C}"/>
                  </a:ext>
                </a:extLst>
              </p:cNvPr>
              <p:cNvCxnSpPr/>
              <p:nvPr>
                <p:custDataLst>
                  <p:tags r:id="rId19"/>
                </p:custDataLst>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9" name="Freeform 71">
                <a:extLst>
                  <a:ext uri="{FF2B5EF4-FFF2-40B4-BE49-F238E27FC236}">
                    <a16:creationId xmlns:a16="http://schemas.microsoft.com/office/drawing/2014/main" id="{636C5C65-C70F-491E-A7C2-F6BE3CE647D2}"/>
                  </a:ext>
                </a:extLst>
              </p:cNvPr>
              <p:cNvSpPr>
                <a:spLocks noEditPoints="1"/>
              </p:cNvSpPr>
              <p:nvPr>
                <p:custDataLst>
                  <p:tags r:id="rId20"/>
                </p:custDataLst>
              </p:nvPr>
            </p:nvSpPr>
            <p:spPr bwMode="auto">
              <a:xfrm>
                <a:off x="4038092" y="3253839"/>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chemeClr val="bg2">
                  <a:lumMod val="90000"/>
                </a:schemeClr>
              </a:solidFill>
              <a:ln>
                <a:noFill/>
              </a:ln>
            </p:spPr>
            <p:txBody>
              <a:bodyPr/>
              <a:lstStyle/>
              <a:p>
                <a:pPr>
                  <a:defRPr/>
                </a:pPr>
                <a:endParaRPr lang="zh-CN" altLang="en-US" b="1">
                  <a:solidFill>
                    <a:prstClr val="black"/>
                  </a:solidFill>
                </a:endParaRPr>
              </a:p>
            </p:txBody>
          </p:sp>
        </p:grpSp>
      </p:grpSp>
      <p:grpSp>
        <p:nvGrpSpPr>
          <p:cNvPr id="102" name="组合 101">
            <a:extLst>
              <a:ext uri="{FF2B5EF4-FFF2-40B4-BE49-F238E27FC236}">
                <a16:creationId xmlns:a16="http://schemas.microsoft.com/office/drawing/2014/main" id="{BE0A1940-40B4-43B8-9259-555C01927DFF}"/>
              </a:ext>
            </a:extLst>
          </p:cNvPr>
          <p:cNvGrpSpPr/>
          <p:nvPr>
            <p:custDataLst>
              <p:tags r:id="rId3"/>
            </p:custDataLst>
          </p:nvPr>
        </p:nvGrpSpPr>
        <p:grpSpPr>
          <a:xfrm>
            <a:off x="4503593" y="4509001"/>
            <a:ext cx="5372100" cy="534987"/>
            <a:chOff x="3261805" y="4046141"/>
            <a:chExt cx="5372100" cy="534987"/>
          </a:xfrm>
        </p:grpSpPr>
        <p:grpSp>
          <p:nvGrpSpPr>
            <p:cNvPr id="103" name="组合 102">
              <a:extLst>
                <a:ext uri="{FF2B5EF4-FFF2-40B4-BE49-F238E27FC236}">
                  <a16:creationId xmlns:a16="http://schemas.microsoft.com/office/drawing/2014/main" id="{870C656E-BC98-41E1-BFF4-703BC82E4242}"/>
                </a:ext>
              </a:extLst>
            </p:cNvPr>
            <p:cNvGrpSpPr/>
            <p:nvPr/>
          </p:nvGrpSpPr>
          <p:grpSpPr>
            <a:xfrm>
              <a:off x="3261805" y="4046141"/>
              <a:ext cx="689447" cy="534987"/>
              <a:chOff x="3261805" y="3969748"/>
              <a:chExt cx="689447" cy="534987"/>
            </a:xfrm>
          </p:grpSpPr>
          <p:sp>
            <p:nvSpPr>
              <p:cNvPr id="109" name="矩形 108">
                <a:extLst>
                  <a:ext uri="{FF2B5EF4-FFF2-40B4-BE49-F238E27FC236}">
                    <a16:creationId xmlns:a16="http://schemas.microsoft.com/office/drawing/2014/main" id="{50559FF8-EF6D-4589-AC37-434FD4281CF1}"/>
                  </a:ext>
                </a:extLst>
              </p:cNvPr>
              <p:cNvSpPr/>
              <p:nvPr>
                <p:custDataLst>
                  <p:tags r:id="rId15"/>
                </p:custDataLst>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10" name="文本框 131">
                <a:extLst>
                  <a:ext uri="{FF2B5EF4-FFF2-40B4-BE49-F238E27FC236}">
                    <a16:creationId xmlns:a16="http://schemas.microsoft.com/office/drawing/2014/main" id="{DDAD54D4-58CB-49EF-AF8C-E433E9F4E6C4}"/>
                  </a:ext>
                </a:extLst>
              </p:cNvPr>
              <p:cNvSpPr txBox="1">
                <a:spLocks noChangeArrowheads="1"/>
              </p:cNvSpPr>
              <p:nvPr>
                <p:custDataLst>
                  <p:tags r:id="rId16"/>
                </p:custDataLst>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04</a:t>
                </a:r>
                <a:endParaRPr lang="zh-CN" altLang="en-US" sz="2700" dirty="0">
                  <a:solidFill>
                    <a:schemeClr val="bg2">
                      <a:lumMod val="90000"/>
                    </a:schemeClr>
                  </a:solidFill>
                  <a:latin typeface="Impact" panose="020B0806030902050204" pitchFamily="34" charset="0"/>
                </a:endParaRPr>
              </a:p>
            </p:txBody>
          </p:sp>
        </p:grpSp>
        <p:grpSp>
          <p:nvGrpSpPr>
            <p:cNvPr id="104" name="组合 103">
              <a:extLst>
                <a:ext uri="{FF2B5EF4-FFF2-40B4-BE49-F238E27FC236}">
                  <a16:creationId xmlns:a16="http://schemas.microsoft.com/office/drawing/2014/main" id="{33E0C7FE-5B6D-4052-AC17-FF35271D8E2E}"/>
                </a:ext>
              </a:extLst>
            </p:cNvPr>
            <p:cNvGrpSpPr/>
            <p:nvPr/>
          </p:nvGrpSpPr>
          <p:grpSpPr>
            <a:xfrm>
              <a:off x="3923792" y="4046141"/>
              <a:ext cx="4710113" cy="534987"/>
              <a:chOff x="3923792" y="3969748"/>
              <a:chExt cx="4710113" cy="534987"/>
            </a:xfrm>
          </p:grpSpPr>
          <p:sp>
            <p:nvSpPr>
              <p:cNvPr id="105" name="文本框 126">
                <a:extLst>
                  <a:ext uri="{FF2B5EF4-FFF2-40B4-BE49-F238E27FC236}">
                    <a16:creationId xmlns:a16="http://schemas.microsoft.com/office/drawing/2014/main" id="{1917348A-A97A-41CF-8B97-6F1FBDE168D7}"/>
                  </a:ext>
                </a:extLst>
              </p:cNvPr>
              <p:cNvSpPr txBox="1">
                <a:spLocks noChangeArrowheads="1"/>
              </p:cNvSpPr>
              <p:nvPr>
                <p:custDataLst>
                  <p:tags r:id="rId11"/>
                </p:custDataLst>
              </p:nvPr>
            </p:nvSpPr>
            <p:spPr bwMode="auto">
              <a:xfrm>
                <a:off x="4571492" y="4002700"/>
                <a:ext cx="40417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Conclusion</a:t>
                </a:r>
              </a:p>
            </p:txBody>
          </p:sp>
          <p:sp>
            <p:nvSpPr>
              <p:cNvPr id="106" name="矩形 105">
                <a:extLst>
                  <a:ext uri="{FF2B5EF4-FFF2-40B4-BE49-F238E27FC236}">
                    <a16:creationId xmlns:a16="http://schemas.microsoft.com/office/drawing/2014/main" id="{7A19C96F-CB9C-4360-A744-B9A1FBC65DAD}"/>
                  </a:ext>
                </a:extLst>
              </p:cNvPr>
              <p:cNvSpPr/>
              <p:nvPr>
                <p:custDataLst>
                  <p:tags r:id="rId12"/>
                </p:custDataLst>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107" name="直接连接符 106">
                <a:extLst>
                  <a:ext uri="{FF2B5EF4-FFF2-40B4-BE49-F238E27FC236}">
                    <a16:creationId xmlns:a16="http://schemas.microsoft.com/office/drawing/2014/main" id="{3255BE2A-76F0-4721-BA27-235057F4C560}"/>
                  </a:ext>
                </a:extLst>
              </p:cNvPr>
              <p:cNvCxnSpPr/>
              <p:nvPr>
                <p:custDataLst>
                  <p:tags r:id="rId13"/>
                </p:custDataLst>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08" name="Freeform 306">
                <a:extLst>
                  <a:ext uri="{FF2B5EF4-FFF2-40B4-BE49-F238E27FC236}">
                    <a16:creationId xmlns:a16="http://schemas.microsoft.com/office/drawing/2014/main" id="{8EBDBB50-E3C9-4548-B7D9-5CD78C2A69A2}"/>
                  </a:ext>
                </a:extLst>
              </p:cNvPr>
              <p:cNvSpPr>
                <a:spLocks noEditPoints="1"/>
              </p:cNvSpPr>
              <p:nvPr>
                <p:custDataLst>
                  <p:tags r:id="rId14"/>
                </p:custDataLst>
              </p:nvPr>
            </p:nvSpPr>
            <p:spPr bwMode="auto">
              <a:xfrm>
                <a:off x="4061905" y="4028951"/>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chemeClr val="bg2">
                  <a:lumMod val="90000"/>
                </a:schemeClr>
              </a:solidFill>
              <a:ln>
                <a:noFill/>
              </a:ln>
            </p:spPr>
            <p:txBody>
              <a:bodyPr/>
              <a:lstStyle/>
              <a:p>
                <a:pPr>
                  <a:defRPr/>
                </a:pPr>
                <a:endParaRPr lang="zh-CN" altLang="en-US" b="1">
                  <a:solidFill>
                    <a:prstClr val="black"/>
                  </a:solidFill>
                </a:endParaRPr>
              </a:p>
            </p:txBody>
          </p:sp>
        </p:grpSp>
      </p:grpSp>
      <p:grpSp>
        <p:nvGrpSpPr>
          <p:cNvPr id="111" name="组合 110">
            <a:extLst>
              <a:ext uri="{FF2B5EF4-FFF2-40B4-BE49-F238E27FC236}">
                <a16:creationId xmlns:a16="http://schemas.microsoft.com/office/drawing/2014/main" id="{6E899286-7F20-47E1-B2ED-E8E0B141682A}"/>
              </a:ext>
            </a:extLst>
          </p:cNvPr>
          <p:cNvGrpSpPr/>
          <p:nvPr>
            <p:custDataLst>
              <p:tags r:id="rId4"/>
            </p:custDataLst>
          </p:nvPr>
        </p:nvGrpSpPr>
        <p:grpSpPr>
          <a:xfrm>
            <a:off x="4517645" y="2868283"/>
            <a:ext cx="5370513" cy="534987"/>
            <a:chOff x="3275856" y="2348880"/>
            <a:chExt cx="5370513" cy="534987"/>
          </a:xfrm>
        </p:grpSpPr>
        <p:grpSp>
          <p:nvGrpSpPr>
            <p:cNvPr id="112" name="组合 111">
              <a:extLst>
                <a:ext uri="{FF2B5EF4-FFF2-40B4-BE49-F238E27FC236}">
                  <a16:creationId xmlns:a16="http://schemas.microsoft.com/office/drawing/2014/main" id="{4BA6BC5C-558D-4F80-BA72-FB2367AE0038}"/>
                </a:ext>
              </a:extLst>
            </p:cNvPr>
            <p:cNvGrpSpPr/>
            <p:nvPr/>
          </p:nvGrpSpPr>
          <p:grpSpPr>
            <a:xfrm>
              <a:off x="3275856" y="2348880"/>
              <a:ext cx="689474" cy="534987"/>
              <a:chOff x="3275856" y="2407756"/>
              <a:chExt cx="689474" cy="534987"/>
            </a:xfrm>
          </p:grpSpPr>
          <p:sp>
            <p:nvSpPr>
              <p:cNvPr id="118" name="矩形 117">
                <a:extLst>
                  <a:ext uri="{FF2B5EF4-FFF2-40B4-BE49-F238E27FC236}">
                    <a16:creationId xmlns:a16="http://schemas.microsoft.com/office/drawing/2014/main" id="{6D94F133-FE71-4B2B-8E63-712AE608DDD1}"/>
                  </a:ext>
                </a:extLst>
              </p:cNvPr>
              <p:cNvSpPr/>
              <p:nvPr>
                <p:custDataLst>
                  <p:tags r:id="rId9"/>
                </p:custDataLst>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19" name="文本框 78">
                <a:extLst>
                  <a:ext uri="{FF2B5EF4-FFF2-40B4-BE49-F238E27FC236}">
                    <a16:creationId xmlns:a16="http://schemas.microsoft.com/office/drawing/2014/main" id="{2097678B-7C73-41B0-AED2-2C55AF0CDC1B}"/>
                  </a:ext>
                </a:extLst>
              </p:cNvPr>
              <p:cNvSpPr txBox="1">
                <a:spLocks noChangeArrowheads="1"/>
              </p:cNvSpPr>
              <p:nvPr>
                <p:custDataLst>
                  <p:tags r:id="rId10"/>
                </p:custDataLst>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02</a:t>
                </a:r>
                <a:endParaRPr lang="zh-CN" altLang="en-US" sz="2700" dirty="0">
                  <a:solidFill>
                    <a:srgbClr val="044875"/>
                  </a:solidFill>
                  <a:latin typeface="Impact" panose="020B0806030902050204" pitchFamily="34" charset="0"/>
                </a:endParaRPr>
              </a:p>
            </p:txBody>
          </p:sp>
        </p:grpSp>
        <p:grpSp>
          <p:nvGrpSpPr>
            <p:cNvPr id="113" name="组合 112">
              <a:extLst>
                <a:ext uri="{FF2B5EF4-FFF2-40B4-BE49-F238E27FC236}">
                  <a16:creationId xmlns:a16="http://schemas.microsoft.com/office/drawing/2014/main" id="{6BAECBA3-AC93-47BC-A5F5-05BA922182E2}"/>
                </a:ext>
              </a:extLst>
            </p:cNvPr>
            <p:cNvGrpSpPr/>
            <p:nvPr/>
          </p:nvGrpSpPr>
          <p:grpSpPr>
            <a:xfrm>
              <a:off x="3937844" y="2348880"/>
              <a:ext cx="4708525" cy="534987"/>
              <a:chOff x="3937844" y="2407756"/>
              <a:chExt cx="4708525" cy="534987"/>
            </a:xfrm>
          </p:grpSpPr>
          <p:sp>
            <p:nvSpPr>
              <p:cNvPr id="114" name="文本框 73">
                <a:extLst>
                  <a:ext uri="{FF2B5EF4-FFF2-40B4-BE49-F238E27FC236}">
                    <a16:creationId xmlns:a16="http://schemas.microsoft.com/office/drawing/2014/main" id="{807ADF67-B2F6-42E0-87AA-E99944F224EF}"/>
                  </a:ext>
                </a:extLst>
              </p:cNvPr>
              <p:cNvSpPr txBox="1">
                <a:spLocks noChangeArrowheads="1"/>
              </p:cNvSpPr>
              <p:nvPr>
                <p:custDataLst>
                  <p:tags r:id="rId5"/>
                </p:custDataLst>
              </p:nvPr>
            </p:nvSpPr>
            <p:spPr bwMode="auto">
              <a:xfrm>
                <a:off x="5326034" y="2449079"/>
                <a:ext cx="2499719"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sym typeface="+mn-ea"/>
                  </a:rPr>
                  <a:t>Method Design</a:t>
                </a:r>
                <a:endParaRPr lang="en-US" altLang="zh-CN" sz="2400" b="1" dirty="0">
                  <a:solidFill>
                    <a:srgbClr val="044875"/>
                  </a:solidFill>
                  <a:latin typeface="Times New Roman" panose="02020603050405020304" pitchFamily="18" charset="0"/>
                  <a:ea typeface="微软雅黑" panose="020B0503020204020204" charset="-122"/>
                </a:endParaRPr>
              </a:p>
            </p:txBody>
          </p:sp>
          <p:sp>
            <p:nvSpPr>
              <p:cNvPr id="115" name="矩形 114">
                <a:extLst>
                  <a:ext uri="{FF2B5EF4-FFF2-40B4-BE49-F238E27FC236}">
                    <a16:creationId xmlns:a16="http://schemas.microsoft.com/office/drawing/2014/main" id="{6F07D3AE-A3BD-4239-AEB2-2D8959570AA0}"/>
                  </a:ext>
                </a:extLst>
              </p:cNvPr>
              <p:cNvSpPr/>
              <p:nvPr>
                <p:custDataLst>
                  <p:tags r:id="rId6"/>
                </p:custDataLst>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116" name="直接连接符 115">
                <a:extLst>
                  <a:ext uri="{FF2B5EF4-FFF2-40B4-BE49-F238E27FC236}">
                    <a16:creationId xmlns:a16="http://schemas.microsoft.com/office/drawing/2014/main" id="{AAF168DC-43E6-475A-BEA6-4452F6305AEB}"/>
                  </a:ext>
                </a:extLst>
              </p:cNvPr>
              <p:cNvCxnSpPr/>
              <p:nvPr>
                <p:custDataLst>
                  <p:tags r:id="rId7"/>
                </p:custDataLst>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17" name="Freeform 30">
                <a:extLst>
                  <a:ext uri="{FF2B5EF4-FFF2-40B4-BE49-F238E27FC236}">
                    <a16:creationId xmlns:a16="http://schemas.microsoft.com/office/drawing/2014/main" id="{89B56431-8D96-4FED-B784-B50002B0C8EB}"/>
                  </a:ext>
                </a:extLst>
              </p:cNvPr>
              <p:cNvSpPr>
                <a:spLocks noEditPoints="1"/>
              </p:cNvSpPr>
              <p:nvPr>
                <p:custDataLst>
                  <p:tags r:id="rId8"/>
                </p:custDataLst>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rgbClr val="044875"/>
              </a:solidFill>
              <a:ln>
                <a:noFill/>
              </a:ln>
            </p:spPr>
            <p:txBody>
              <a:bodyPr/>
              <a:lstStyle/>
              <a:p>
                <a:pPr>
                  <a:defRPr/>
                </a:pPr>
                <a:endParaRPr lang="zh-CN" altLang="en-US" b="1" dirty="0">
                  <a:solidFill>
                    <a:prstClr val="black"/>
                  </a:solidFill>
                </a:endParaRPr>
              </a:p>
            </p:txBody>
          </p:sp>
        </p:grpSp>
      </p:grpSp>
    </p:spTree>
    <p:extLst>
      <p:ext uri="{BB962C8B-B14F-4D97-AF65-F5344CB8AC3E}">
        <p14:creationId xmlns:p14="http://schemas.microsoft.com/office/powerpoint/2010/main" val="39677440"/>
      </p:ext>
    </p:extLst>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 y="1"/>
            <a:ext cx="12192001"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72" name="文本框 71"/>
          <p:cNvSpPr txBox="1"/>
          <p:nvPr/>
        </p:nvSpPr>
        <p:spPr>
          <a:xfrm>
            <a:off x="126280" y="75561"/>
            <a:ext cx="11945719"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a:t>
            </a:r>
          </a:p>
        </p:txBody>
      </p:sp>
      <p:sp>
        <p:nvSpPr>
          <p:cNvPr id="54" name="灯片编号占位符 53">
            <a:extLst>
              <a:ext uri="{FF2B5EF4-FFF2-40B4-BE49-F238E27FC236}">
                <a16:creationId xmlns:a16="http://schemas.microsoft.com/office/drawing/2014/main" id="{0371A37B-1061-78A7-9C16-95A39D35E6F5}"/>
              </a:ext>
            </a:extLst>
          </p:cNvPr>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t>57</a:t>
            </a:fld>
            <a:endParaRPr lang="zh-HK" altLang="en-US">
              <a:solidFill>
                <a:prstClr val="black">
                  <a:tint val="75000"/>
                </a:prstClr>
              </a:solidFill>
            </a:endParaRPr>
          </a:p>
        </p:txBody>
      </p:sp>
      <p:grpSp>
        <p:nvGrpSpPr>
          <p:cNvPr id="55" name="组合 54">
            <a:extLst>
              <a:ext uri="{FF2B5EF4-FFF2-40B4-BE49-F238E27FC236}">
                <a16:creationId xmlns:a16="http://schemas.microsoft.com/office/drawing/2014/main" id="{B6D84A9D-4E9B-601D-5C2C-D619D3BBC8C8}"/>
              </a:ext>
            </a:extLst>
          </p:cNvPr>
          <p:cNvGrpSpPr/>
          <p:nvPr/>
        </p:nvGrpSpPr>
        <p:grpSpPr>
          <a:xfrm>
            <a:off x="-1" y="6553200"/>
            <a:ext cx="12192001" cy="304800"/>
            <a:chOff x="0" y="6569404"/>
            <a:chExt cx="9144000" cy="288000"/>
          </a:xfrm>
        </p:grpSpPr>
        <p:sp>
          <p:nvSpPr>
            <p:cNvPr id="56" name="矩形 55">
              <a:extLst>
                <a:ext uri="{FF2B5EF4-FFF2-40B4-BE49-F238E27FC236}">
                  <a16:creationId xmlns:a16="http://schemas.microsoft.com/office/drawing/2014/main" id="{DE317E34-4DBA-A246-A3F0-D46EB85A7C6E}"/>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57" name="矩形 56">
              <a:extLst>
                <a:ext uri="{FF2B5EF4-FFF2-40B4-BE49-F238E27FC236}">
                  <a16:creationId xmlns:a16="http://schemas.microsoft.com/office/drawing/2014/main" id="{F5F5D307-0D27-CBCE-0440-B4DF5739941C}"/>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58" name="灯片编号占位符 5">
            <a:extLst>
              <a:ext uri="{FF2B5EF4-FFF2-40B4-BE49-F238E27FC236}">
                <a16:creationId xmlns:a16="http://schemas.microsoft.com/office/drawing/2014/main" id="{692C63E8-4E76-3D87-F0B0-3C5523FE0DFC}"/>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57</a:t>
            </a:fld>
            <a:endParaRPr lang="zh-HK" altLang="en-US" sz="1600" dirty="0">
              <a:solidFill>
                <a:schemeClr val="bg1"/>
              </a:solidFill>
            </a:endParaRPr>
          </a:p>
        </p:txBody>
      </p:sp>
      <p:pic>
        <p:nvPicPr>
          <p:cNvPr id="2" name="图片 1">
            <a:extLst>
              <a:ext uri="{FF2B5EF4-FFF2-40B4-BE49-F238E27FC236}">
                <a16:creationId xmlns:a16="http://schemas.microsoft.com/office/drawing/2014/main" id="{22190716-1E34-466D-AA7F-BA0A8E03B8A7}"/>
              </a:ext>
            </a:extLst>
          </p:cNvPr>
          <p:cNvPicPr>
            <a:picLocks noChangeAspect="1"/>
          </p:cNvPicPr>
          <p:nvPr/>
        </p:nvPicPr>
        <p:blipFill>
          <a:blip r:embed="rId3"/>
          <a:stretch>
            <a:fillRect/>
          </a:stretch>
        </p:blipFill>
        <p:spPr>
          <a:xfrm>
            <a:off x="1211246" y="791727"/>
            <a:ext cx="9769505" cy="5615452"/>
          </a:xfrm>
          <a:prstGeom prst="rect">
            <a:avLst/>
          </a:prstGeom>
        </p:spPr>
      </p:pic>
    </p:spTree>
    <p:extLst>
      <p:ext uri="{BB962C8B-B14F-4D97-AF65-F5344CB8AC3E}">
        <p14:creationId xmlns:p14="http://schemas.microsoft.com/office/powerpoint/2010/main" val="826442567"/>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 y="1"/>
            <a:ext cx="12192001"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72" name="文本框 71"/>
          <p:cNvSpPr txBox="1"/>
          <p:nvPr/>
        </p:nvSpPr>
        <p:spPr>
          <a:xfrm>
            <a:off x="126280" y="75561"/>
            <a:ext cx="11945719"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a:t>
            </a:r>
          </a:p>
        </p:txBody>
      </p:sp>
      <p:sp>
        <p:nvSpPr>
          <p:cNvPr id="54" name="灯片编号占位符 53">
            <a:extLst>
              <a:ext uri="{FF2B5EF4-FFF2-40B4-BE49-F238E27FC236}">
                <a16:creationId xmlns:a16="http://schemas.microsoft.com/office/drawing/2014/main" id="{0371A37B-1061-78A7-9C16-95A39D35E6F5}"/>
              </a:ext>
            </a:extLst>
          </p:cNvPr>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t>58</a:t>
            </a:fld>
            <a:endParaRPr lang="zh-HK" altLang="en-US">
              <a:solidFill>
                <a:prstClr val="black">
                  <a:tint val="75000"/>
                </a:prstClr>
              </a:solidFill>
            </a:endParaRPr>
          </a:p>
        </p:txBody>
      </p:sp>
      <p:grpSp>
        <p:nvGrpSpPr>
          <p:cNvPr id="55" name="组合 54">
            <a:extLst>
              <a:ext uri="{FF2B5EF4-FFF2-40B4-BE49-F238E27FC236}">
                <a16:creationId xmlns:a16="http://schemas.microsoft.com/office/drawing/2014/main" id="{B6D84A9D-4E9B-601D-5C2C-D619D3BBC8C8}"/>
              </a:ext>
            </a:extLst>
          </p:cNvPr>
          <p:cNvGrpSpPr/>
          <p:nvPr/>
        </p:nvGrpSpPr>
        <p:grpSpPr>
          <a:xfrm>
            <a:off x="-1" y="6553200"/>
            <a:ext cx="12192001" cy="304800"/>
            <a:chOff x="0" y="6569404"/>
            <a:chExt cx="9144000" cy="288000"/>
          </a:xfrm>
        </p:grpSpPr>
        <p:sp>
          <p:nvSpPr>
            <p:cNvPr id="56" name="矩形 55">
              <a:extLst>
                <a:ext uri="{FF2B5EF4-FFF2-40B4-BE49-F238E27FC236}">
                  <a16:creationId xmlns:a16="http://schemas.microsoft.com/office/drawing/2014/main" id="{DE317E34-4DBA-A246-A3F0-D46EB85A7C6E}"/>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57" name="矩形 56">
              <a:extLst>
                <a:ext uri="{FF2B5EF4-FFF2-40B4-BE49-F238E27FC236}">
                  <a16:creationId xmlns:a16="http://schemas.microsoft.com/office/drawing/2014/main" id="{F5F5D307-0D27-CBCE-0440-B4DF5739941C}"/>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58" name="灯片编号占位符 5">
            <a:extLst>
              <a:ext uri="{FF2B5EF4-FFF2-40B4-BE49-F238E27FC236}">
                <a16:creationId xmlns:a16="http://schemas.microsoft.com/office/drawing/2014/main" id="{692C63E8-4E76-3D87-F0B0-3C5523FE0DFC}"/>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58</a:t>
            </a:fld>
            <a:endParaRPr lang="zh-HK" altLang="en-US" sz="1600" dirty="0">
              <a:solidFill>
                <a:schemeClr val="bg1"/>
              </a:solidFill>
            </a:endParaRPr>
          </a:p>
        </p:txBody>
      </p:sp>
      <p:sp>
        <p:nvSpPr>
          <p:cNvPr id="9" name="文本框 8">
            <a:extLst>
              <a:ext uri="{FF2B5EF4-FFF2-40B4-BE49-F238E27FC236}">
                <a16:creationId xmlns:a16="http://schemas.microsoft.com/office/drawing/2014/main" id="{6B9A36C2-610D-47C6-93AF-4C2696E71795}"/>
              </a:ext>
            </a:extLst>
          </p:cNvPr>
          <p:cNvSpPr txBox="1"/>
          <p:nvPr/>
        </p:nvSpPr>
        <p:spPr>
          <a:xfrm>
            <a:off x="264000" y="831776"/>
            <a:ext cx="4572000" cy="398780"/>
          </a:xfrm>
          <a:prstGeom prst="rect">
            <a:avLst/>
          </a:prstGeom>
          <a:noFill/>
        </p:spPr>
        <p:txBody>
          <a:bodyPr wrap="square" rtlCol="0" anchor="t">
            <a:spAutoFit/>
          </a:bodyPr>
          <a:lstStyle/>
          <a:p>
            <a:r>
              <a:rPr lang="en-US" altLang="zh-CN" sz="2000" b="1" dirty="0">
                <a:solidFill>
                  <a:srgbClr val="0174AB"/>
                </a:solidFill>
                <a:latin typeface="Arial" panose="020B0604020202020204" pitchFamily="34" charset="0"/>
                <a:cs typeface="Arial" panose="020B0604020202020204" pitchFamily="34" charset="0"/>
              </a:rPr>
              <a:t>State Space</a:t>
            </a:r>
          </a:p>
        </p:txBody>
      </p:sp>
      <p:cxnSp>
        <p:nvCxnSpPr>
          <p:cNvPr id="10" name="直接连接符 9">
            <a:extLst>
              <a:ext uri="{FF2B5EF4-FFF2-40B4-BE49-F238E27FC236}">
                <a16:creationId xmlns:a16="http://schemas.microsoft.com/office/drawing/2014/main" id="{C9647446-98EF-4EF5-9D0A-0872A44642E5}"/>
              </a:ext>
            </a:extLst>
          </p:cNvPr>
          <p:cNvCxnSpPr/>
          <p:nvPr/>
        </p:nvCxnSpPr>
        <p:spPr>
          <a:xfrm>
            <a:off x="336000" y="1300118"/>
            <a:ext cx="10859907" cy="0"/>
          </a:xfrm>
          <a:prstGeom prst="line">
            <a:avLst/>
          </a:prstGeom>
          <a:ln>
            <a:solidFill>
              <a:srgbClr val="0174AB"/>
            </a:solidFill>
          </a:ln>
        </p:spPr>
        <p:style>
          <a:lnRef idx="2">
            <a:schemeClr val="accent1"/>
          </a:lnRef>
          <a:fillRef idx="0">
            <a:srgbClr val="FFFFFF"/>
          </a:fillRef>
          <a:effectRef idx="0">
            <a:srgbClr val="FFFFFF"/>
          </a:effectRef>
          <a:fontRef idx="minor">
            <a:schemeClr val="tx1"/>
          </a:fontRef>
        </p:style>
      </p:cxnSp>
      <p:grpSp>
        <p:nvGrpSpPr>
          <p:cNvPr id="5" name="组合 4">
            <a:extLst>
              <a:ext uri="{FF2B5EF4-FFF2-40B4-BE49-F238E27FC236}">
                <a16:creationId xmlns:a16="http://schemas.microsoft.com/office/drawing/2014/main" id="{549A7523-AB77-48C5-AAFB-1B5E5BD9CE22}"/>
              </a:ext>
            </a:extLst>
          </p:cNvPr>
          <p:cNvGrpSpPr/>
          <p:nvPr/>
        </p:nvGrpSpPr>
        <p:grpSpPr>
          <a:xfrm>
            <a:off x="264000" y="1269000"/>
            <a:ext cx="6124574" cy="2954655"/>
            <a:chOff x="480000" y="1557000"/>
            <a:chExt cx="6124574" cy="2954655"/>
          </a:xfrm>
        </p:grpSpPr>
        <p:sp>
          <p:nvSpPr>
            <p:cNvPr id="13" name="文本框 12">
              <a:extLst>
                <a:ext uri="{FF2B5EF4-FFF2-40B4-BE49-F238E27FC236}">
                  <a16:creationId xmlns:a16="http://schemas.microsoft.com/office/drawing/2014/main" id="{1669D173-3261-48FB-A548-831C04D6FAF9}"/>
                </a:ext>
              </a:extLst>
            </p:cNvPr>
            <p:cNvSpPr txBox="1"/>
            <p:nvPr/>
          </p:nvSpPr>
          <p:spPr>
            <a:xfrm>
              <a:off x="480000" y="1557000"/>
              <a:ext cx="6124574" cy="2954655"/>
            </a:xfrm>
            <a:prstGeom prst="rect">
              <a:avLst/>
            </a:prstGeom>
            <a:noFill/>
          </p:spPr>
          <p:txBody>
            <a:bodyPr wrap="square">
              <a:spAutoFit/>
            </a:bodyPr>
            <a:lstStyle/>
            <a:p>
              <a:r>
                <a:rPr lang="en-US" altLang="zh-CN" sz="2400" b="1" dirty="0">
                  <a:latin typeface="Times New Roman" panose="02020603050405020304" pitchFamily="18" charset="0"/>
                  <a:cs typeface="Times New Roman" panose="02020603050405020304" pitchFamily="18" charset="0"/>
                </a:rPr>
                <a:t>Task-specific features </a:t>
              </a:r>
            </a:p>
            <a:p>
              <a:pPr marL="342900" indent="-342900">
                <a:buAutoNum type="arabicParenBoth"/>
              </a:pPr>
              <a:r>
                <a:rPr lang="en-US" altLang="zh-CN" dirty="0">
                  <a:latin typeface="Times New Roman" panose="02020603050405020304" pitchFamily="18" charset="0"/>
                  <a:cs typeface="Times New Roman" panose="02020603050405020304" pitchFamily="18" charset="0"/>
                </a:rPr>
                <a:t>Total number of machines (m), representing the shop floor capacity; </a:t>
              </a:r>
            </a:p>
            <a:p>
              <a:pPr marL="342900" indent="-342900">
                <a:buAutoNum type="arabicParenBoth"/>
              </a:pPr>
              <a:r>
                <a:rPr lang="en-US" altLang="zh-CN" dirty="0">
                  <a:latin typeface="Times New Roman" panose="02020603050405020304" pitchFamily="18" charset="0"/>
                  <a:cs typeface="Times New Roman" panose="02020603050405020304" pitchFamily="18" charset="0"/>
                </a:rPr>
                <a:t>Due date tightness (DDT), which measures job urgency based on the slack time between arrival and due date, smaller DDT means higher urgency; </a:t>
              </a:r>
            </a:p>
            <a:p>
              <a:pPr marL="342900" indent="-342900">
                <a:buAutoNum type="arabicParenBoth"/>
              </a:pPr>
              <a:endParaRPr lang="en-US" altLang="zh-CN" dirty="0">
                <a:latin typeface="Times New Roman" panose="02020603050405020304" pitchFamily="18" charset="0"/>
                <a:cs typeface="Times New Roman" panose="02020603050405020304" pitchFamily="18" charset="0"/>
              </a:endParaRPr>
            </a:p>
            <a:p>
              <a:pPr marL="342900" indent="-342900">
                <a:buAutoNum type="arabicParenBoth"/>
              </a:pPr>
              <a:endParaRPr lang="en-US" altLang="zh-CN" dirty="0">
                <a:latin typeface="Times New Roman" panose="02020603050405020304" pitchFamily="18" charset="0"/>
                <a:cs typeface="Times New Roman" panose="02020603050405020304" pitchFamily="18" charset="0"/>
              </a:endParaRPr>
            </a:p>
            <a:p>
              <a:pPr marL="342900" indent="-342900">
                <a:buAutoNum type="arabicParenBoth"/>
              </a:pPr>
              <a:r>
                <a:rPr lang="en-US" altLang="zh-CN" dirty="0">
                  <a:latin typeface="Times New Roman" panose="02020603050405020304" pitchFamily="18" charset="0"/>
                  <a:cs typeface="Times New Roman" panose="02020603050405020304" pitchFamily="18" charset="0"/>
                </a:rPr>
                <a:t>Expected interarrival time λ modeled using an exponential distribution to reflect the time between new job arrivals.</a:t>
              </a:r>
              <a:endParaRPr lang="zh-CN" altLang="en-US" dirty="0">
                <a:latin typeface="Times New Roman" panose="02020603050405020304" pitchFamily="18" charset="0"/>
                <a:cs typeface="Times New Roman" panose="02020603050405020304" pitchFamily="18" charset="0"/>
              </a:endParaRPr>
            </a:p>
          </p:txBody>
        </p:sp>
        <p:pic>
          <p:nvPicPr>
            <p:cNvPr id="4" name="图片 3">
              <a:extLst>
                <a:ext uri="{FF2B5EF4-FFF2-40B4-BE49-F238E27FC236}">
                  <a16:creationId xmlns:a16="http://schemas.microsoft.com/office/drawing/2014/main" id="{C82DCD83-BA6D-4137-AA53-AFE87924714E}"/>
                </a:ext>
              </a:extLst>
            </p:cNvPr>
            <p:cNvPicPr>
              <a:picLocks noChangeAspect="1"/>
            </p:cNvPicPr>
            <p:nvPr/>
          </p:nvPicPr>
          <p:blipFill>
            <a:blip r:embed="rId3"/>
            <a:stretch>
              <a:fillRect/>
            </a:stretch>
          </p:blipFill>
          <p:spPr>
            <a:xfrm>
              <a:off x="919697" y="3429000"/>
              <a:ext cx="3260605" cy="414511"/>
            </a:xfrm>
            <a:prstGeom prst="rect">
              <a:avLst/>
            </a:prstGeom>
          </p:spPr>
        </p:pic>
      </p:grpSp>
      <p:sp>
        <p:nvSpPr>
          <p:cNvPr id="14" name="文本框 13">
            <a:extLst>
              <a:ext uri="{FF2B5EF4-FFF2-40B4-BE49-F238E27FC236}">
                <a16:creationId xmlns:a16="http://schemas.microsoft.com/office/drawing/2014/main" id="{037F7688-73EB-4FD7-86EC-660540E9507B}"/>
              </a:ext>
            </a:extLst>
          </p:cNvPr>
          <p:cNvSpPr txBox="1"/>
          <p:nvPr/>
        </p:nvSpPr>
        <p:spPr>
          <a:xfrm>
            <a:off x="336000" y="4137461"/>
            <a:ext cx="4591642" cy="2400657"/>
          </a:xfrm>
          <a:prstGeom prst="rect">
            <a:avLst/>
          </a:prstGeom>
          <a:noFill/>
        </p:spPr>
        <p:txBody>
          <a:bodyPr wrap="square" rtlCol="0">
            <a:spAutoFit/>
          </a:bodyPr>
          <a:lstStyle/>
          <a:p>
            <a:r>
              <a:rPr lang="en-US" altLang="zh-CN" sz="2400" b="1" dirty="0">
                <a:latin typeface="Times New Roman" panose="02020603050405020304" pitchFamily="18" charset="0"/>
                <a:cs typeface="Times New Roman" panose="02020603050405020304" pitchFamily="18" charset="0"/>
              </a:rPr>
              <a:t>Environment-specific features</a:t>
            </a:r>
          </a:p>
          <a:p>
            <a:r>
              <a:rPr lang="en-US" altLang="zh-CN" dirty="0">
                <a:latin typeface="Times New Roman" panose="02020603050405020304" pitchFamily="18" charset="0"/>
                <a:cs typeface="Times New Roman" panose="02020603050405020304" pitchFamily="18" charset="0"/>
              </a:rPr>
              <a:t>1. Average Machine Utilization</a:t>
            </a:r>
          </a:p>
          <a:p>
            <a:r>
              <a:rPr lang="en-US" altLang="zh-CN" dirty="0">
                <a:latin typeface="Times New Roman" panose="02020603050405020304" pitchFamily="18" charset="0"/>
                <a:cs typeface="Times New Roman" panose="02020603050405020304" pitchFamily="18" charset="0"/>
              </a:rPr>
              <a:t>2. Standard Deviation of Machine</a:t>
            </a:r>
          </a:p>
          <a:p>
            <a:r>
              <a:rPr lang="en-US" altLang="zh-CN" dirty="0">
                <a:latin typeface="Times New Roman" panose="02020603050405020304" pitchFamily="18" charset="0"/>
                <a:cs typeface="Times New Roman" panose="02020603050405020304" pitchFamily="18" charset="0"/>
              </a:rPr>
              <a:t>3. Completion Rate of All Operations</a:t>
            </a:r>
          </a:p>
          <a:p>
            <a:r>
              <a:rPr lang="en-US" altLang="zh-CN" dirty="0">
                <a:latin typeface="Times New Roman" panose="02020603050405020304" pitchFamily="18" charset="0"/>
                <a:cs typeface="Times New Roman" panose="02020603050405020304" pitchFamily="18" charset="0"/>
              </a:rPr>
              <a:t>4. Average Job Completion Rate</a:t>
            </a:r>
          </a:p>
          <a:p>
            <a:r>
              <a:rPr lang="en-US" altLang="zh-CN" dirty="0">
                <a:latin typeface="Times New Roman" panose="02020603050405020304" pitchFamily="18" charset="0"/>
                <a:cs typeface="Times New Roman" panose="02020603050405020304" pitchFamily="18" charset="0"/>
              </a:rPr>
              <a:t>5. Standard Deviation of Job Completion Rate </a:t>
            </a:r>
          </a:p>
          <a:p>
            <a:r>
              <a:rPr lang="en-US" altLang="zh-CN" dirty="0">
                <a:latin typeface="Times New Roman" panose="02020603050405020304" pitchFamily="18" charset="0"/>
                <a:cs typeface="Times New Roman" panose="02020603050405020304" pitchFamily="18" charset="0"/>
              </a:rPr>
              <a:t>6. Estimated Tardiness Rate </a:t>
            </a:r>
          </a:p>
          <a:p>
            <a:r>
              <a:rPr lang="en-US" altLang="zh-CN" dirty="0">
                <a:latin typeface="Times New Roman" panose="02020603050405020304" pitchFamily="18" charset="0"/>
                <a:cs typeface="Times New Roman" panose="02020603050405020304" pitchFamily="18" charset="0"/>
              </a:rPr>
              <a:t>7. Actual Tardiness Rate</a:t>
            </a:r>
          </a:p>
        </p:txBody>
      </p:sp>
      <p:pic>
        <p:nvPicPr>
          <p:cNvPr id="17" name="图片 16">
            <a:extLst>
              <a:ext uri="{FF2B5EF4-FFF2-40B4-BE49-F238E27FC236}">
                <a16:creationId xmlns:a16="http://schemas.microsoft.com/office/drawing/2014/main" id="{85E1EF9F-CDB6-466E-832D-6B5D78019051}"/>
              </a:ext>
            </a:extLst>
          </p:cNvPr>
          <p:cNvPicPr>
            <a:picLocks noChangeAspect="1"/>
          </p:cNvPicPr>
          <p:nvPr/>
        </p:nvPicPr>
        <p:blipFill rotWithShape="1">
          <a:blip r:embed="rId4"/>
          <a:srcRect t="10033" r="53641"/>
          <a:stretch/>
        </p:blipFill>
        <p:spPr>
          <a:xfrm>
            <a:off x="6168000" y="1523687"/>
            <a:ext cx="2900835" cy="4835168"/>
          </a:xfrm>
          <a:prstGeom prst="rect">
            <a:avLst/>
          </a:prstGeom>
        </p:spPr>
      </p:pic>
      <p:pic>
        <p:nvPicPr>
          <p:cNvPr id="18" name="图片 17">
            <a:extLst>
              <a:ext uri="{FF2B5EF4-FFF2-40B4-BE49-F238E27FC236}">
                <a16:creationId xmlns:a16="http://schemas.microsoft.com/office/drawing/2014/main" id="{75F14F15-5952-49CD-9681-9DB316748FBB}"/>
              </a:ext>
            </a:extLst>
          </p:cNvPr>
          <p:cNvPicPr>
            <a:picLocks noChangeAspect="1"/>
          </p:cNvPicPr>
          <p:nvPr/>
        </p:nvPicPr>
        <p:blipFill rotWithShape="1">
          <a:blip r:embed="rId5"/>
          <a:srcRect t="8911" r="59771"/>
          <a:stretch/>
        </p:blipFill>
        <p:spPr>
          <a:xfrm>
            <a:off x="9091099" y="1523687"/>
            <a:ext cx="2845368" cy="4000807"/>
          </a:xfrm>
          <a:prstGeom prst="rect">
            <a:avLst/>
          </a:prstGeom>
        </p:spPr>
      </p:pic>
      <p:sp>
        <p:nvSpPr>
          <p:cNvPr id="2" name="文本框 1">
            <a:extLst>
              <a:ext uri="{FF2B5EF4-FFF2-40B4-BE49-F238E27FC236}">
                <a16:creationId xmlns:a16="http://schemas.microsoft.com/office/drawing/2014/main" id="{C054EC4C-854F-4E67-9AFA-1F60C10FA26D}"/>
              </a:ext>
            </a:extLst>
          </p:cNvPr>
          <p:cNvSpPr txBox="1"/>
          <p:nvPr/>
        </p:nvSpPr>
        <p:spPr>
          <a:xfrm>
            <a:off x="4351642" y="3082602"/>
            <a:ext cx="576000" cy="369332"/>
          </a:xfrm>
          <a:prstGeom prst="rect">
            <a:avLst/>
          </a:prstGeom>
          <a:noFill/>
        </p:spPr>
        <p:txBody>
          <a:bodyPr wrap="square" rtlCol="0">
            <a:spAutoFit/>
          </a:bodyPr>
          <a:lstStyle/>
          <a:p>
            <a:r>
              <a:rPr lang="en-US" altLang="zh-CN" dirty="0"/>
              <a:t>(1)</a:t>
            </a:r>
            <a:endParaRPr lang="zh-CN" altLang="en-US" dirty="0"/>
          </a:p>
        </p:txBody>
      </p:sp>
    </p:spTree>
    <p:extLst>
      <p:ext uri="{BB962C8B-B14F-4D97-AF65-F5344CB8AC3E}">
        <p14:creationId xmlns:p14="http://schemas.microsoft.com/office/powerpoint/2010/main" val="700933501"/>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 y="1"/>
            <a:ext cx="12192001"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72" name="文本框 71"/>
          <p:cNvSpPr txBox="1"/>
          <p:nvPr/>
        </p:nvSpPr>
        <p:spPr>
          <a:xfrm>
            <a:off x="126280" y="75561"/>
            <a:ext cx="11945719"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a:t>
            </a:r>
          </a:p>
        </p:txBody>
      </p:sp>
      <p:sp>
        <p:nvSpPr>
          <p:cNvPr id="54" name="灯片编号占位符 53">
            <a:extLst>
              <a:ext uri="{FF2B5EF4-FFF2-40B4-BE49-F238E27FC236}">
                <a16:creationId xmlns:a16="http://schemas.microsoft.com/office/drawing/2014/main" id="{0371A37B-1061-78A7-9C16-95A39D35E6F5}"/>
              </a:ext>
            </a:extLst>
          </p:cNvPr>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t>59</a:t>
            </a:fld>
            <a:endParaRPr lang="zh-HK" altLang="en-US">
              <a:solidFill>
                <a:prstClr val="black">
                  <a:tint val="75000"/>
                </a:prstClr>
              </a:solidFill>
            </a:endParaRPr>
          </a:p>
        </p:txBody>
      </p:sp>
      <p:grpSp>
        <p:nvGrpSpPr>
          <p:cNvPr id="55" name="组合 54">
            <a:extLst>
              <a:ext uri="{FF2B5EF4-FFF2-40B4-BE49-F238E27FC236}">
                <a16:creationId xmlns:a16="http://schemas.microsoft.com/office/drawing/2014/main" id="{B6D84A9D-4E9B-601D-5C2C-D619D3BBC8C8}"/>
              </a:ext>
            </a:extLst>
          </p:cNvPr>
          <p:cNvGrpSpPr/>
          <p:nvPr/>
        </p:nvGrpSpPr>
        <p:grpSpPr>
          <a:xfrm>
            <a:off x="-1" y="6553200"/>
            <a:ext cx="12192001" cy="304800"/>
            <a:chOff x="0" y="6569404"/>
            <a:chExt cx="9144000" cy="288000"/>
          </a:xfrm>
        </p:grpSpPr>
        <p:sp>
          <p:nvSpPr>
            <p:cNvPr id="56" name="矩形 55">
              <a:extLst>
                <a:ext uri="{FF2B5EF4-FFF2-40B4-BE49-F238E27FC236}">
                  <a16:creationId xmlns:a16="http://schemas.microsoft.com/office/drawing/2014/main" id="{DE317E34-4DBA-A246-A3F0-D46EB85A7C6E}"/>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57" name="矩形 56">
              <a:extLst>
                <a:ext uri="{FF2B5EF4-FFF2-40B4-BE49-F238E27FC236}">
                  <a16:creationId xmlns:a16="http://schemas.microsoft.com/office/drawing/2014/main" id="{F5F5D307-0D27-CBCE-0440-B4DF5739941C}"/>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58" name="灯片编号占位符 5">
            <a:extLst>
              <a:ext uri="{FF2B5EF4-FFF2-40B4-BE49-F238E27FC236}">
                <a16:creationId xmlns:a16="http://schemas.microsoft.com/office/drawing/2014/main" id="{692C63E8-4E76-3D87-F0B0-3C5523FE0DFC}"/>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59</a:t>
            </a:fld>
            <a:endParaRPr lang="zh-HK" altLang="en-US" sz="1600" dirty="0">
              <a:solidFill>
                <a:schemeClr val="bg1"/>
              </a:solidFill>
            </a:endParaRPr>
          </a:p>
        </p:txBody>
      </p:sp>
      <p:sp>
        <p:nvSpPr>
          <p:cNvPr id="9" name="文本框 8">
            <a:extLst>
              <a:ext uri="{FF2B5EF4-FFF2-40B4-BE49-F238E27FC236}">
                <a16:creationId xmlns:a16="http://schemas.microsoft.com/office/drawing/2014/main" id="{0D641074-2CE0-47D4-9831-DE8BAF31FDA0}"/>
              </a:ext>
            </a:extLst>
          </p:cNvPr>
          <p:cNvSpPr txBox="1"/>
          <p:nvPr/>
        </p:nvSpPr>
        <p:spPr>
          <a:xfrm>
            <a:off x="264000" y="831776"/>
            <a:ext cx="4572000" cy="398780"/>
          </a:xfrm>
          <a:prstGeom prst="rect">
            <a:avLst/>
          </a:prstGeom>
          <a:noFill/>
        </p:spPr>
        <p:txBody>
          <a:bodyPr wrap="square" rtlCol="0" anchor="t">
            <a:spAutoFit/>
          </a:bodyPr>
          <a:lstStyle/>
          <a:p>
            <a:r>
              <a:rPr lang="en-US" altLang="zh-CN" sz="2000" b="1" dirty="0">
                <a:solidFill>
                  <a:srgbClr val="0174AB"/>
                </a:solidFill>
                <a:latin typeface="Arial" panose="020B0604020202020204" pitchFamily="34" charset="0"/>
                <a:cs typeface="Arial" panose="020B0604020202020204" pitchFamily="34" charset="0"/>
              </a:rPr>
              <a:t>Action Space</a:t>
            </a:r>
          </a:p>
        </p:txBody>
      </p:sp>
      <p:cxnSp>
        <p:nvCxnSpPr>
          <p:cNvPr id="10" name="直接连接符 9">
            <a:extLst>
              <a:ext uri="{FF2B5EF4-FFF2-40B4-BE49-F238E27FC236}">
                <a16:creationId xmlns:a16="http://schemas.microsoft.com/office/drawing/2014/main" id="{7EDB449E-27F7-4FBC-B187-3FE62DDA2C32}"/>
              </a:ext>
            </a:extLst>
          </p:cNvPr>
          <p:cNvCxnSpPr/>
          <p:nvPr/>
        </p:nvCxnSpPr>
        <p:spPr>
          <a:xfrm>
            <a:off x="336000" y="1300118"/>
            <a:ext cx="10859907" cy="0"/>
          </a:xfrm>
          <a:prstGeom prst="line">
            <a:avLst/>
          </a:prstGeom>
          <a:ln>
            <a:solidFill>
              <a:srgbClr val="0174AB"/>
            </a:solidFill>
          </a:ln>
        </p:spPr>
        <p:style>
          <a:lnRef idx="2">
            <a:schemeClr val="accent1"/>
          </a:lnRef>
          <a:fillRef idx="0">
            <a:srgbClr val="FFFFFF"/>
          </a:fillRef>
          <a:effectRef idx="0">
            <a:srgbClr val="FFFFFF"/>
          </a:effectRef>
          <a:fontRef idx="minor">
            <a:schemeClr val="tx1"/>
          </a:fontRef>
        </p:style>
      </p:cxnSp>
      <p:pic>
        <p:nvPicPr>
          <p:cNvPr id="2" name="图片 1">
            <a:extLst>
              <a:ext uri="{FF2B5EF4-FFF2-40B4-BE49-F238E27FC236}">
                <a16:creationId xmlns:a16="http://schemas.microsoft.com/office/drawing/2014/main" id="{A7DAD443-2B28-478F-8032-904CCFA15EE1}"/>
              </a:ext>
            </a:extLst>
          </p:cNvPr>
          <p:cNvPicPr>
            <a:picLocks noChangeAspect="1"/>
          </p:cNvPicPr>
          <p:nvPr/>
        </p:nvPicPr>
        <p:blipFill>
          <a:blip r:embed="rId3"/>
          <a:stretch>
            <a:fillRect/>
          </a:stretch>
        </p:blipFill>
        <p:spPr>
          <a:xfrm>
            <a:off x="16125" y="1744675"/>
            <a:ext cx="6150530" cy="3886952"/>
          </a:xfrm>
          <a:prstGeom prst="rect">
            <a:avLst/>
          </a:prstGeom>
        </p:spPr>
      </p:pic>
      <p:pic>
        <p:nvPicPr>
          <p:cNvPr id="3" name="图片 2">
            <a:extLst>
              <a:ext uri="{FF2B5EF4-FFF2-40B4-BE49-F238E27FC236}">
                <a16:creationId xmlns:a16="http://schemas.microsoft.com/office/drawing/2014/main" id="{63A03758-9E25-4964-9ECE-6C51CB03938B}"/>
              </a:ext>
            </a:extLst>
          </p:cNvPr>
          <p:cNvPicPr>
            <a:picLocks noChangeAspect="1"/>
          </p:cNvPicPr>
          <p:nvPr/>
        </p:nvPicPr>
        <p:blipFill>
          <a:blip r:embed="rId4"/>
          <a:stretch>
            <a:fillRect/>
          </a:stretch>
        </p:blipFill>
        <p:spPr>
          <a:xfrm>
            <a:off x="6104678" y="1749700"/>
            <a:ext cx="6078172" cy="3930897"/>
          </a:xfrm>
          <a:prstGeom prst="rect">
            <a:avLst/>
          </a:prstGeom>
        </p:spPr>
      </p:pic>
    </p:spTree>
    <p:extLst>
      <p:ext uri="{BB962C8B-B14F-4D97-AF65-F5344CB8AC3E}">
        <p14:creationId xmlns:p14="http://schemas.microsoft.com/office/powerpoint/2010/main" val="2118976924"/>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3810" y="1"/>
            <a:ext cx="1218819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nvSpPr>
        <p:spPr>
          <a:xfrm>
            <a:off x="120000" y="31704"/>
            <a:ext cx="4914152"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Problem Description </a:t>
            </a:r>
          </a:p>
        </p:txBody>
      </p:sp>
      <p:sp>
        <p:nvSpPr>
          <p:cNvPr id="8" name="文本框 7"/>
          <p:cNvSpPr txBox="1"/>
          <p:nvPr/>
        </p:nvSpPr>
        <p:spPr>
          <a:xfrm>
            <a:off x="300000" y="1125000"/>
            <a:ext cx="11592000" cy="4756880"/>
          </a:xfrm>
          <a:prstGeom prst="rect">
            <a:avLst/>
          </a:prstGeom>
          <a:noFill/>
          <a:ln>
            <a:solidFill>
              <a:srgbClr val="0174AB"/>
            </a:solidFill>
          </a:ln>
        </p:spPr>
        <p:txBody>
          <a:bodyPr wrap="square" rtlCol="0">
            <a:spAutoFit/>
          </a:bodyPr>
          <a:lstStyle/>
          <a:p>
            <a:pPr marL="285750" indent="-285750">
              <a:lnSpc>
                <a:spcPct val="150000"/>
              </a:lnSpc>
              <a:buFont typeface="Arial" panose="020B0604020202020204" pitchFamily="34" charset="0"/>
              <a:buChar char="•"/>
            </a:pPr>
            <a:r>
              <a:rPr lang="en-US" altLang="zh-CN" sz="1800" b="1" dirty="0">
                <a:latin typeface="Times New Roman" panose="02020603050405020304" pitchFamily="18" charset="0"/>
                <a:ea typeface="微软雅黑" panose="020B0503020204020204" charset="-122"/>
                <a:cs typeface="Times New Roman" panose="02020603050405020304" pitchFamily="18" charset="0"/>
              </a:rPr>
              <a:t>FJSP considering variable processing times</a:t>
            </a:r>
          </a:p>
          <a:p>
            <a:pPr indent="457200">
              <a:lnSpc>
                <a:spcPct val="150000"/>
              </a:lnSpc>
            </a:pPr>
            <a:r>
              <a:rPr lang="en-US" altLang="zh-CN" dirty="0">
                <a:latin typeface="Times New Roman" panose="02020603050405020304" pitchFamily="18" charset="0"/>
                <a:cs typeface="Times New Roman" panose="02020603050405020304" pitchFamily="18" charset="0"/>
              </a:rPr>
              <a:t>This study investigates a novel dynamic flexible job shop scheduling problem (DFJSP) model that incorporates variable processing times (VPT), focusing on optimizing makespan under dynamic and uncertain conditions. The research employs PPO algorithm to address this complex problem effectively.</a:t>
            </a:r>
            <a:endParaRPr lang="en-US" altLang="zh-CN" sz="1800" b="1" dirty="0">
              <a:latin typeface="Times New Roman" panose="02020603050405020304" pitchFamily="18" charset="0"/>
              <a:ea typeface="微软雅黑" panose="020B0503020204020204" charset="-122"/>
              <a:cs typeface="Times New Roman" panose="02020603050405020304" pitchFamily="18" charset="0"/>
            </a:endParaRPr>
          </a:p>
          <a:p>
            <a:pPr marL="285750" indent="-285750">
              <a:lnSpc>
                <a:spcPct val="150000"/>
              </a:lnSpc>
              <a:buFont typeface="Arial" panose="020B0604020202020204" pitchFamily="34" charset="0"/>
              <a:buChar char="•"/>
            </a:pPr>
            <a:r>
              <a:rPr lang="en-US" altLang="zh-CN" b="1" dirty="0">
                <a:latin typeface="Times New Roman" panose="02020603050405020304" pitchFamily="18" charset="0"/>
                <a:ea typeface="微软雅黑" panose="020B0503020204020204" charset="-122"/>
                <a:cs typeface="Times New Roman" panose="02020603050405020304" pitchFamily="18" charset="0"/>
              </a:rPr>
              <a:t>Challenge</a:t>
            </a:r>
          </a:p>
          <a:p>
            <a:pPr indent="457200">
              <a:lnSpc>
                <a:spcPct val="150000"/>
              </a:lnSpc>
            </a:pPr>
            <a:r>
              <a:rPr lang="en-US" altLang="zh-CN" dirty="0">
                <a:latin typeface="Times New Roman" panose="02020603050405020304" pitchFamily="18" charset="0"/>
                <a:cs typeface="Times New Roman" panose="02020603050405020304" pitchFamily="18" charset="0"/>
              </a:rPr>
              <a:t>Compared to traditional flexible job shop scheduling (FJSP), DFJSP integrates dynamic events such as machine failures, urgent orders, and processing time variability, increasing its relevance to practical applications.</a:t>
            </a:r>
            <a:endParaRPr lang="en-US" altLang="zh-CN" b="1" dirty="0">
              <a:latin typeface="Times New Roman" panose="02020603050405020304" pitchFamily="18" charset="0"/>
              <a:ea typeface="微软雅黑" panose="020B0503020204020204" charset="-122"/>
              <a:cs typeface="Times New Roman" panose="02020603050405020304" pitchFamily="18" charset="0"/>
            </a:endParaRPr>
          </a:p>
          <a:p>
            <a:pPr marL="285750" indent="-285750">
              <a:lnSpc>
                <a:spcPct val="150000"/>
              </a:lnSpc>
              <a:buFont typeface="Arial" panose="020B0604020202020204" pitchFamily="34" charset="0"/>
              <a:buChar char="•"/>
            </a:pPr>
            <a:r>
              <a:rPr lang="en-US" altLang="zh-CN" sz="1800" b="1" dirty="0">
                <a:latin typeface="Times New Roman" panose="02020603050405020304" pitchFamily="18" charset="0"/>
                <a:ea typeface="微软雅黑" panose="020B0503020204020204" charset="-122"/>
                <a:cs typeface="Times New Roman" panose="02020603050405020304" pitchFamily="18" charset="0"/>
              </a:rPr>
              <a:t>Method</a:t>
            </a:r>
          </a:p>
          <a:p>
            <a:pPr indent="457200"/>
            <a:r>
              <a:rPr lang="en-US" altLang="zh-CN" dirty="0">
                <a:latin typeface="Times New Roman" panose="02020603050405020304" pitchFamily="18" charset="0"/>
                <a:cs typeface="Times New Roman" panose="02020603050405020304" pitchFamily="18" charset="0"/>
              </a:rPr>
              <a:t>A method to reduce the search space and computational complexity by pre-extracting feasible actions based on historical scheduling data.</a:t>
            </a:r>
          </a:p>
          <a:p>
            <a:pPr indent="457200">
              <a:lnSpc>
                <a:spcPct val="150000"/>
              </a:lnSpc>
            </a:pPr>
            <a:r>
              <a:rPr lang="en-US" altLang="zh-CN" dirty="0">
                <a:latin typeface="Times New Roman" panose="02020603050405020304" pitchFamily="18" charset="0"/>
                <a:cs typeface="Times New Roman" panose="02020603050405020304" pitchFamily="18" charset="0"/>
              </a:rPr>
              <a:t>The PPO algorithm, integrated with graph neural networks (GNN) and convolutional neural networks (CNN), extracts scheduling features and optimizes actions.</a:t>
            </a:r>
            <a:endParaRPr lang="en-US" altLang="zh-CN" b="1" dirty="0">
              <a:latin typeface="Times New Roman" panose="02020603050405020304" pitchFamily="18" charset="0"/>
              <a:ea typeface="微软雅黑" panose="020B0503020204020204" charset="-122"/>
              <a:cs typeface="Times New Roman" panose="02020603050405020304" pitchFamily="18" charset="0"/>
            </a:endParaRPr>
          </a:p>
        </p:txBody>
      </p:sp>
      <p:grpSp>
        <p:nvGrpSpPr>
          <p:cNvPr id="12" name="组合 11">
            <a:extLst>
              <a:ext uri="{FF2B5EF4-FFF2-40B4-BE49-F238E27FC236}">
                <a16:creationId xmlns:a16="http://schemas.microsoft.com/office/drawing/2014/main" id="{B3D504FC-B94B-34A9-C57E-EABA3BB588B1}"/>
              </a:ext>
            </a:extLst>
          </p:cNvPr>
          <p:cNvGrpSpPr/>
          <p:nvPr/>
        </p:nvGrpSpPr>
        <p:grpSpPr>
          <a:xfrm>
            <a:off x="-1" y="6553200"/>
            <a:ext cx="12192001" cy="304800"/>
            <a:chOff x="0" y="6569404"/>
            <a:chExt cx="9144000" cy="288000"/>
          </a:xfrm>
        </p:grpSpPr>
        <p:sp>
          <p:nvSpPr>
            <p:cNvPr id="13" name="矩形 12">
              <a:extLst>
                <a:ext uri="{FF2B5EF4-FFF2-40B4-BE49-F238E27FC236}">
                  <a16:creationId xmlns:a16="http://schemas.microsoft.com/office/drawing/2014/main" id="{0C6BBDF2-F269-B403-47CD-29FA3778789F}"/>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4" name="矩形 13">
              <a:extLst>
                <a:ext uri="{FF2B5EF4-FFF2-40B4-BE49-F238E27FC236}">
                  <a16:creationId xmlns:a16="http://schemas.microsoft.com/office/drawing/2014/main" id="{3D2E518D-2FCF-7337-53FF-CB9051F6AB3E}"/>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5" name="灯片编号占位符 5">
            <a:extLst>
              <a:ext uri="{FF2B5EF4-FFF2-40B4-BE49-F238E27FC236}">
                <a16:creationId xmlns:a16="http://schemas.microsoft.com/office/drawing/2014/main" id="{825F8F2F-6559-7B21-D188-FDF2FAD27ABC}"/>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6</a:t>
            </a:fld>
            <a:endParaRPr lang="zh-HK" altLang="en-US" sz="1600" dirty="0">
              <a:solidFill>
                <a:schemeClr val="bg1"/>
              </a:solidFill>
            </a:endParaRPr>
          </a:p>
        </p:txBody>
      </p:sp>
    </p:spTree>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 y="1"/>
            <a:ext cx="12192001"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72" name="文本框 71"/>
          <p:cNvSpPr txBox="1"/>
          <p:nvPr/>
        </p:nvSpPr>
        <p:spPr>
          <a:xfrm>
            <a:off x="126280" y="75561"/>
            <a:ext cx="11945719"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a:t>
            </a:r>
          </a:p>
        </p:txBody>
      </p:sp>
      <p:sp>
        <p:nvSpPr>
          <p:cNvPr id="54" name="灯片编号占位符 53">
            <a:extLst>
              <a:ext uri="{FF2B5EF4-FFF2-40B4-BE49-F238E27FC236}">
                <a16:creationId xmlns:a16="http://schemas.microsoft.com/office/drawing/2014/main" id="{0371A37B-1061-78A7-9C16-95A39D35E6F5}"/>
              </a:ext>
            </a:extLst>
          </p:cNvPr>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t>60</a:t>
            </a:fld>
            <a:endParaRPr lang="zh-HK" altLang="en-US">
              <a:solidFill>
                <a:prstClr val="black">
                  <a:tint val="75000"/>
                </a:prstClr>
              </a:solidFill>
            </a:endParaRPr>
          </a:p>
        </p:txBody>
      </p:sp>
      <p:grpSp>
        <p:nvGrpSpPr>
          <p:cNvPr id="55" name="组合 54">
            <a:extLst>
              <a:ext uri="{FF2B5EF4-FFF2-40B4-BE49-F238E27FC236}">
                <a16:creationId xmlns:a16="http://schemas.microsoft.com/office/drawing/2014/main" id="{B6D84A9D-4E9B-601D-5C2C-D619D3BBC8C8}"/>
              </a:ext>
            </a:extLst>
          </p:cNvPr>
          <p:cNvGrpSpPr/>
          <p:nvPr/>
        </p:nvGrpSpPr>
        <p:grpSpPr>
          <a:xfrm>
            <a:off x="-1" y="6553200"/>
            <a:ext cx="12192001" cy="304800"/>
            <a:chOff x="0" y="6569404"/>
            <a:chExt cx="9144000" cy="288000"/>
          </a:xfrm>
        </p:grpSpPr>
        <p:sp>
          <p:nvSpPr>
            <p:cNvPr id="56" name="矩形 55">
              <a:extLst>
                <a:ext uri="{FF2B5EF4-FFF2-40B4-BE49-F238E27FC236}">
                  <a16:creationId xmlns:a16="http://schemas.microsoft.com/office/drawing/2014/main" id="{DE317E34-4DBA-A246-A3F0-D46EB85A7C6E}"/>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57" name="矩形 56">
              <a:extLst>
                <a:ext uri="{FF2B5EF4-FFF2-40B4-BE49-F238E27FC236}">
                  <a16:creationId xmlns:a16="http://schemas.microsoft.com/office/drawing/2014/main" id="{F5F5D307-0D27-CBCE-0440-B4DF5739941C}"/>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58" name="灯片编号占位符 5">
            <a:extLst>
              <a:ext uri="{FF2B5EF4-FFF2-40B4-BE49-F238E27FC236}">
                <a16:creationId xmlns:a16="http://schemas.microsoft.com/office/drawing/2014/main" id="{692C63E8-4E76-3D87-F0B0-3C5523FE0DFC}"/>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60</a:t>
            </a:fld>
            <a:endParaRPr lang="zh-HK" altLang="en-US" sz="1600" dirty="0">
              <a:solidFill>
                <a:schemeClr val="bg1"/>
              </a:solidFill>
            </a:endParaRPr>
          </a:p>
        </p:txBody>
      </p:sp>
      <p:sp>
        <p:nvSpPr>
          <p:cNvPr id="9" name="文本框 8">
            <a:extLst>
              <a:ext uri="{FF2B5EF4-FFF2-40B4-BE49-F238E27FC236}">
                <a16:creationId xmlns:a16="http://schemas.microsoft.com/office/drawing/2014/main" id="{0D641074-2CE0-47D4-9831-DE8BAF31FDA0}"/>
              </a:ext>
            </a:extLst>
          </p:cNvPr>
          <p:cNvSpPr txBox="1"/>
          <p:nvPr/>
        </p:nvSpPr>
        <p:spPr>
          <a:xfrm>
            <a:off x="264000" y="831776"/>
            <a:ext cx="4572000" cy="398780"/>
          </a:xfrm>
          <a:prstGeom prst="rect">
            <a:avLst/>
          </a:prstGeom>
          <a:noFill/>
        </p:spPr>
        <p:txBody>
          <a:bodyPr wrap="square" rtlCol="0" anchor="t">
            <a:spAutoFit/>
          </a:bodyPr>
          <a:lstStyle/>
          <a:p>
            <a:r>
              <a:rPr lang="en-US" altLang="zh-CN" sz="2000" b="1" dirty="0">
                <a:solidFill>
                  <a:srgbClr val="0174AB"/>
                </a:solidFill>
                <a:latin typeface="Arial" panose="020B0604020202020204" pitchFamily="34" charset="0"/>
                <a:cs typeface="Arial" panose="020B0604020202020204" pitchFamily="34" charset="0"/>
              </a:rPr>
              <a:t>Action Space</a:t>
            </a:r>
          </a:p>
        </p:txBody>
      </p:sp>
      <p:cxnSp>
        <p:nvCxnSpPr>
          <p:cNvPr id="10" name="直接连接符 9">
            <a:extLst>
              <a:ext uri="{FF2B5EF4-FFF2-40B4-BE49-F238E27FC236}">
                <a16:creationId xmlns:a16="http://schemas.microsoft.com/office/drawing/2014/main" id="{7EDB449E-27F7-4FBC-B187-3FE62DDA2C32}"/>
              </a:ext>
            </a:extLst>
          </p:cNvPr>
          <p:cNvCxnSpPr/>
          <p:nvPr/>
        </p:nvCxnSpPr>
        <p:spPr>
          <a:xfrm>
            <a:off x="336000" y="1300118"/>
            <a:ext cx="10859907" cy="0"/>
          </a:xfrm>
          <a:prstGeom prst="line">
            <a:avLst/>
          </a:prstGeom>
          <a:ln>
            <a:solidFill>
              <a:srgbClr val="0174AB"/>
            </a:solidFill>
          </a:ln>
        </p:spPr>
        <p:style>
          <a:lnRef idx="2">
            <a:schemeClr val="accent1"/>
          </a:lnRef>
          <a:fillRef idx="0">
            <a:srgbClr val="FFFFFF"/>
          </a:fillRef>
          <a:effectRef idx="0">
            <a:srgbClr val="FFFFFF"/>
          </a:effectRef>
          <a:fontRef idx="minor">
            <a:schemeClr val="tx1"/>
          </a:fontRef>
        </p:style>
      </p:cxnSp>
      <p:pic>
        <p:nvPicPr>
          <p:cNvPr id="2" name="图片 1">
            <a:extLst>
              <a:ext uri="{FF2B5EF4-FFF2-40B4-BE49-F238E27FC236}">
                <a16:creationId xmlns:a16="http://schemas.microsoft.com/office/drawing/2014/main" id="{A7DAD443-2B28-478F-8032-904CCFA15EE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68125" y="1960768"/>
            <a:ext cx="5825775" cy="3413720"/>
          </a:xfrm>
          <a:prstGeom prst="rect">
            <a:avLst/>
          </a:prstGeom>
        </p:spPr>
      </p:pic>
      <p:pic>
        <p:nvPicPr>
          <p:cNvPr id="4" name="图片 3">
            <a:extLst>
              <a:ext uri="{FF2B5EF4-FFF2-40B4-BE49-F238E27FC236}">
                <a16:creationId xmlns:a16="http://schemas.microsoft.com/office/drawing/2014/main" id="{CFCC65A2-A386-4190-9D4C-B0E7DEC094C7}"/>
              </a:ext>
            </a:extLst>
          </p:cNvPr>
          <p:cNvPicPr>
            <a:picLocks noChangeAspect="1"/>
          </p:cNvPicPr>
          <p:nvPr/>
        </p:nvPicPr>
        <p:blipFill>
          <a:blip r:embed="rId4"/>
          <a:stretch>
            <a:fillRect/>
          </a:stretch>
        </p:blipFill>
        <p:spPr>
          <a:xfrm>
            <a:off x="6246224" y="2540886"/>
            <a:ext cx="5825775" cy="2005595"/>
          </a:xfrm>
          <a:prstGeom prst="rect">
            <a:avLst/>
          </a:prstGeom>
        </p:spPr>
      </p:pic>
    </p:spTree>
    <p:extLst>
      <p:ext uri="{BB962C8B-B14F-4D97-AF65-F5344CB8AC3E}">
        <p14:creationId xmlns:p14="http://schemas.microsoft.com/office/powerpoint/2010/main" val="420047329"/>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 y="1"/>
            <a:ext cx="12192001"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72" name="文本框 71"/>
          <p:cNvSpPr txBox="1"/>
          <p:nvPr/>
        </p:nvSpPr>
        <p:spPr>
          <a:xfrm>
            <a:off x="126280" y="75561"/>
            <a:ext cx="11945719"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a:t>
            </a:r>
          </a:p>
        </p:txBody>
      </p:sp>
      <p:sp>
        <p:nvSpPr>
          <p:cNvPr id="54" name="灯片编号占位符 53">
            <a:extLst>
              <a:ext uri="{FF2B5EF4-FFF2-40B4-BE49-F238E27FC236}">
                <a16:creationId xmlns:a16="http://schemas.microsoft.com/office/drawing/2014/main" id="{0371A37B-1061-78A7-9C16-95A39D35E6F5}"/>
              </a:ext>
            </a:extLst>
          </p:cNvPr>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t>61</a:t>
            </a:fld>
            <a:endParaRPr lang="zh-HK" altLang="en-US">
              <a:solidFill>
                <a:prstClr val="black">
                  <a:tint val="75000"/>
                </a:prstClr>
              </a:solidFill>
            </a:endParaRPr>
          </a:p>
        </p:txBody>
      </p:sp>
      <p:grpSp>
        <p:nvGrpSpPr>
          <p:cNvPr id="55" name="组合 54">
            <a:extLst>
              <a:ext uri="{FF2B5EF4-FFF2-40B4-BE49-F238E27FC236}">
                <a16:creationId xmlns:a16="http://schemas.microsoft.com/office/drawing/2014/main" id="{B6D84A9D-4E9B-601D-5C2C-D619D3BBC8C8}"/>
              </a:ext>
            </a:extLst>
          </p:cNvPr>
          <p:cNvGrpSpPr/>
          <p:nvPr/>
        </p:nvGrpSpPr>
        <p:grpSpPr>
          <a:xfrm>
            <a:off x="-1" y="6553200"/>
            <a:ext cx="12192001" cy="304800"/>
            <a:chOff x="0" y="6569404"/>
            <a:chExt cx="9144000" cy="288000"/>
          </a:xfrm>
        </p:grpSpPr>
        <p:sp>
          <p:nvSpPr>
            <p:cNvPr id="56" name="矩形 55">
              <a:extLst>
                <a:ext uri="{FF2B5EF4-FFF2-40B4-BE49-F238E27FC236}">
                  <a16:creationId xmlns:a16="http://schemas.microsoft.com/office/drawing/2014/main" id="{DE317E34-4DBA-A246-A3F0-D46EB85A7C6E}"/>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57" name="矩形 56">
              <a:extLst>
                <a:ext uri="{FF2B5EF4-FFF2-40B4-BE49-F238E27FC236}">
                  <a16:creationId xmlns:a16="http://schemas.microsoft.com/office/drawing/2014/main" id="{F5F5D307-0D27-CBCE-0440-B4DF5739941C}"/>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58" name="灯片编号占位符 5">
            <a:extLst>
              <a:ext uri="{FF2B5EF4-FFF2-40B4-BE49-F238E27FC236}">
                <a16:creationId xmlns:a16="http://schemas.microsoft.com/office/drawing/2014/main" id="{692C63E8-4E76-3D87-F0B0-3C5523FE0DFC}"/>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61</a:t>
            </a:fld>
            <a:endParaRPr lang="zh-HK" altLang="en-US" sz="1600" dirty="0">
              <a:solidFill>
                <a:schemeClr val="bg1"/>
              </a:solidFill>
            </a:endParaRPr>
          </a:p>
        </p:txBody>
      </p:sp>
      <p:sp>
        <p:nvSpPr>
          <p:cNvPr id="9" name="文本框 8">
            <a:extLst>
              <a:ext uri="{FF2B5EF4-FFF2-40B4-BE49-F238E27FC236}">
                <a16:creationId xmlns:a16="http://schemas.microsoft.com/office/drawing/2014/main" id="{0D641074-2CE0-47D4-9831-DE8BAF31FDA0}"/>
              </a:ext>
            </a:extLst>
          </p:cNvPr>
          <p:cNvSpPr txBox="1"/>
          <p:nvPr/>
        </p:nvSpPr>
        <p:spPr>
          <a:xfrm>
            <a:off x="264000" y="831776"/>
            <a:ext cx="4572000" cy="398780"/>
          </a:xfrm>
          <a:prstGeom prst="rect">
            <a:avLst/>
          </a:prstGeom>
          <a:noFill/>
        </p:spPr>
        <p:txBody>
          <a:bodyPr wrap="square" rtlCol="0" anchor="t">
            <a:spAutoFit/>
          </a:bodyPr>
          <a:lstStyle/>
          <a:p>
            <a:r>
              <a:rPr lang="en-US" altLang="zh-CN" sz="2000" b="1" dirty="0">
                <a:solidFill>
                  <a:srgbClr val="0174AB"/>
                </a:solidFill>
                <a:latin typeface="Arial" panose="020B0604020202020204" pitchFamily="34" charset="0"/>
                <a:cs typeface="Arial" panose="020B0604020202020204" pitchFamily="34" charset="0"/>
              </a:rPr>
              <a:t>Action Space</a:t>
            </a:r>
          </a:p>
        </p:txBody>
      </p:sp>
      <p:cxnSp>
        <p:nvCxnSpPr>
          <p:cNvPr id="10" name="直接连接符 9">
            <a:extLst>
              <a:ext uri="{FF2B5EF4-FFF2-40B4-BE49-F238E27FC236}">
                <a16:creationId xmlns:a16="http://schemas.microsoft.com/office/drawing/2014/main" id="{7EDB449E-27F7-4FBC-B187-3FE62DDA2C32}"/>
              </a:ext>
            </a:extLst>
          </p:cNvPr>
          <p:cNvCxnSpPr/>
          <p:nvPr/>
        </p:nvCxnSpPr>
        <p:spPr>
          <a:xfrm>
            <a:off x="336000" y="1300118"/>
            <a:ext cx="10859907" cy="0"/>
          </a:xfrm>
          <a:prstGeom prst="line">
            <a:avLst/>
          </a:prstGeom>
          <a:ln>
            <a:solidFill>
              <a:srgbClr val="0174AB"/>
            </a:solidFill>
          </a:ln>
        </p:spPr>
        <p:style>
          <a:lnRef idx="2">
            <a:schemeClr val="accent1"/>
          </a:lnRef>
          <a:fillRef idx="0">
            <a:srgbClr val="FFFFFF"/>
          </a:fillRef>
          <a:effectRef idx="0">
            <a:srgbClr val="FFFFFF"/>
          </a:effectRef>
          <a:fontRef idx="minor">
            <a:schemeClr val="tx1"/>
          </a:fontRef>
        </p:style>
      </p:cxnSp>
      <p:pic>
        <p:nvPicPr>
          <p:cNvPr id="4" name="图片 3">
            <a:extLst>
              <a:ext uri="{FF2B5EF4-FFF2-40B4-BE49-F238E27FC236}">
                <a16:creationId xmlns:a16="http://schemas.microsoft.com/office/drawing/2014/main" id="{89B94840-42AD-4AD4-A04B-33688DE9200E}"/>
              </a:ext>
            </a:extLst>
          </p:cNvPr>
          <p:cNvPicPr>
            <a:picLocks noChangeAspect="1"/>
          </p:cNvPicPr>
          <p:nvPr/>
        </p:nvPicPr>
        <p:blipFill>
          <a:blip r:embed="rId3"/>
          <a:stretch>
            <a:fillRect/>
          </a:stretch>
        </p:blipFill>
        <p:spPr>
          <a:xfrm>
            <a:off x="5988000" y="2597144"/>
            <a:ext cx="5940000" cy="2138585"/>
          </a:xfrm>
          <a:prstGeom prst="rect">
            <a:avLst/>
          </a:prstGeom>
        </p:spPr>
      </p:pic>
      <p:pic>
        <p:nvPicPr>
          <p:cNvPr id="14" name="图片 13">
            <a:extLst>
              <a:ext uri="{FF2B5EF4-FFF2-40B4-BE49-F238E27FC236}">
                <a16:creationId xmlns:a16="http://schemas.microsoft.com/office/drawing/2014/main" id="{B40BDD2C-3AAA-4BE0-B1E8-CA2CEEEAA2F8}"/>
              </a:ext>
            </a:extLst>
          </p:cNvPr>
          <p:cNvPicPr>
            <a:picLocks noChangeAspect="1"/>
          </p:cNvPicPr>
          <p:nvPr/>
        </p:nvPicPr>
        <p:blipFill>
          <a:blip r:embed="rId4"/>
          <a:stretch>
            <a:fillRect/>
          </a:stretch>
        </p:blipFill>
        <p:spPr>
          <a:xfrm>
            <a:off x="274930" y="1989000"/>
            <a:ext cx="5592841" cy="1735541"/>
          </a:xfrm>
          <a:prstGeom prst="rect">
            <a:avLst/>
          </a:prstGeom>
        </p:spPr>
      </p:pic>
      <p:pic>
        <p:nvPicPr>
          <p:cNvPr id="15" name="图片 14">
            <a:extLst>
              <a:ext uri="{FF2B5EF4-FFF2-40B4-BE49-F238E27FC236}">
                <a16:creationId xmlns:a16="http://schemas.microsoft.com/office/drawing/2014/main" id="{21846C53-34C4-4F84-9F42-A27962BA8F71}"/>
              </a:ext>
            </a:extLst>
          </p:cNvPr>
          <p:cNvPicPr>
            <a:picLocks noChangeAspect="1"/>
          </p:cNvPicPr>
          <p:nvPr/>
        </p:nvPicPr>
        <p:blipFill>
          <a:blip r:embed="rId5"/>
          <a:stretch>
            <a:fillRect/>
          </a:stretch>
        </p:blipFill>
        <p:spPr>
          <a:xfrm>
            <a:off x="387116" y="3717566"/>
            <a:ext cx="5480655" cy="1735541"/>
          </a:xfrm>
          <a:prstGeom prst="rect">
            <a:avLst/>
          </a:prstGeom>
        </p:spPr>
      </p:pic>
    </p:spTree>
    <p:extLst>
      <p:ext uri="{BB962C8B-B14F-4D97-AF65-F5344CB8AC3E}">
        <p14:creationId xmlns:p14="http://schemas.microsoft.com/office/powerpoint/2010/main" val="3180253115"/>
      </p:ext>
    </p:extLst>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 y="1"/>
            <a:ext cx="12192001"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72" name="文本框 71"/>
          <p:cNvSpPr txBox="1"/>
          <p:nvPr/>
        </p:nvSpPr>
        <p:spPr>
          <a:xfrm>
            <a:off x="126280" y="75561"/>
            <a:ext cx="11945719"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a:t>
            </a:r>
          </a:p>
        </p:txBody>
      </p:sp>
      <p:sp>
        <p:nvSpPr>
          <p:cNvPr id="54" name="灯片编号占位符 53">
            <a:extLst>
              <a:ext uri="{FF2B5EF4-FFF2-40B4-BE49-F238E27FC236}">
                <a16:creationId xmlns:a16="http://schemas.microsoft.com/office/drawing/2014/main" id="{0371A37B-1061-78A7-9C16-95A39D35E6F5}"/>
              </a:ext>
            </a:extLst>
          </p:cNvPr>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t>62</a:t>
            </a:fld>
            <a:endParaRPr lang="zh-HK" altLang="en-US">
              <a:solidFill>
                <a:prstClr val="black">
                  <a:tint val="75000"/>
                </a:prstClr>
              </a:solidFill>
            </a:endParaRPr>
          </a:p>
        </p:txBody>
      </p:sp>
      <p:grpSp>
        <p:nvGrpSpPr>
          <p:cNvPr id="55" name="组合 54">
            <a:extLst>
              <a:ext uri="{FF2B5EF4-FFF2-40B4-BE49-F238E27FC236}">
                <a16:creationId xmlns:a16="http://schemas.microsoft.com/office/drawing/2014/main" id="{B6D84A9D-4E9B-601D-5C2C-D619D3BBC8C8}"/>
              </a:ext>
            </a:extLst>
          </p:cNvPr>
          <p:cNvGrpSpPr/>
          <p:nvPr/>
        </p:nvGrpSpPr>
        <p:grpSpPr>
          <a:xfrm>
            <a:off x="-1" y="6553200"/>
            <a:ext cx="12192001" cy="304800"/>
            <a:chOff x="0" y="6569404"/>
            <a:chExt cx="9144000" cy="288000"/>
          </a:xfrm>
        </p:grpSpPr>
        <p:sp>
          <p:nvSpPr>
            <p:cNvPr id="56" name="矩形 55">
              <a:extLst>
                <a:ext uri="{FF2B5EF4-FFF2-40B4-BE49-F238E27FC236}">
                  <a16:creationId xmlns:a16="http://schemas.microsoft.com/office/drawing/2014/main" id="{DE317E34-4DBA-A246-A3F0-D46EB85A7C6E}"/>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57" name="矩形 56">
              <a:extLst>
                <a:ext uri="{FF2B5EF4-FFF2-40B4-BE49-F238E27FC236}">
                  <a16:creationId xmlns:a16="http://schemas.microsoft.com/office/drawing/2014/main" id="{F5F5D307-0D27-CBCE-0440-B4DF5739941C}"/>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58" name="灯片编号占位符 5">
            <a:extLst>
              <a:ext uri="{FF2B5EF4-FFF2-40B4-BE49-F238E27FC236}">
                <a16:creationId xmlns:a16="http://schemas.microsoft.com/office/drawing/2014/main" id="{692C63E8-4E76-3D87-F0B0-3C5523FE0DFC}"/>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62</a:t>
            </a:fld>
            <a:endParaRPr lang="zh-HK" altLang="en-US" sz="1600" dirty="0">
              <a:solidFill>
                <a:schemeClr val="bg1"/>
              </a:solidFill>
            </a:endParaRPr>
          </a:p>
        </p:txBody>
      </p:sp>
      <p:sp>
        <p:nvSpPr>
          <p:cNvPr id="9" name="文本框 8">
            <a:extLst>
              <a:ext uri="{FF2B5EF4-FFF2-40B4-BE49-F238E27FC236}">
                <a16:creationId xmlns:a16="http://schemas.microsoft.com/office/drawing/2014/main" id="{5FC21FD0-4431-4690-8809-45DF3D95FF18}"/>
              </a:ext>
            </a:extLst>
          </p:cNvPr>
          <p:cNvSpPr txBox="1"/>
          <p:nvPr/>
        </p:nvSpPr>
        <p:spPr>
          <a:xfrm>
            <a:off x="264000" y="831776"/>
            <a:ext cx="4572000" cy="398780"/>
          </a:xfrm>
          <a:prstGeom prst="rect">
            <a:avLst/>
          </a:prstGeom>
          <a:noFill/>
        </p:spPr>
        <p:txBody>
          <a:bodyPr wrap="square" rtlCol="0" anchor="t">
            <a:spAutoFit/>
          </a:bodyPr>
          <a:lstStyle/>
          <a:p>
            <a:r>
              <a:rPr lang="en-US" altLang="zh-CN" sz="2000" b="1" dirty="0">
                <a:solidFill>
                  <a:srgbClr val="0174AB"/>
                </a:solidFill>
                <a:latin typeface="Arial" panose="020B0604020202020204" pitchFamily="34" charset="0"/>
                <a:cs typeface="Arial" panose="020B0604020202020204" pitchFamily="34" charset="0"/>
              </a:rPr>
              <a:t>Reward</a:t>
            </a:r>
          </a:p>
        </p:txBody>
      </p:sp>
      <p:cxnSp>
        <p:nvCxnSpPr>
          <p:cNvPr id="10" name="直接连接符 9">
            <a:extLst>
              <a:ext uri="{FF2B5EF4-FFF2-40B4-BE49-F238E27FC236}">
                <a16:creationId xmlns:a16="http://schemas.microsoft.com/office/drawing/2014/main" id="{1C32F6A9-D3FF-4FAA-9042-5B42623BD3FF}"/>
              </a:ext>
            </a:extLst>
          </p:cNvPr>
          <p:cNvCxnSpPr/>
          <p:nvPr/>
        </p:nvCxnSpPr>
        <p:spPr>
          <a:xfrm>
            <a:off x="336000" y="1300118"/>
            <a:ext cx="10859907" cy="0"/>
          </a:xfrm>
          <a:prstGeom prst="line">
            <a:avLst/>
          </a:prstGeom>
          <a:ln>
            <a:solidFill>
              <a:srgbClr val="0174AB"/>
            </a:solidFill>
          </a:ln>
        </p:spPr>
        <p:style>
          <a:lnRef idx="2">
            <a:schemeClr val="accent1"/>
          </a:lnRef>
          <a:fillRef idx="0">
            <a:srgbClr val="FFFFFF"/>
          </a:fillRef>
          <a:effectRef idx="0">
            <a:srgbClr val="FFFFFF"/>
          </a:effectRef>
          <a:fontRef idx="minor">
            <a:schemeClr val="tx1"/>
          </a:fontRef>
        </p:style>
      </p:cxnSp>
      <p:pic>
        <p:nvPicPr>
          <p:cNvPr id="2" name="图片 1">
            <a:extLst>
              <a:ext uri="{FF2B5EF4-FFF2-40B4-BE49-F238E27FC236}">
                <a16:creationId xmlns:a16="http://schemas.microsoft.com/office/drawing/2014/main" id="{6F5BAE03-8EA2-48BC-A526-D52ED3EC88C6}"/>
              </a:ext>
            </a:extLst>
          </p:cNvPr>
          <p:cNvPicPr>
            <a:picLocks noChangeAspect="1"/>
          </p:cNvPicPr>
          <p:nvPr/>
        </p:nvPicPr>
        <p:blipFill>
          <a:blip r:embed="rId3"/>
          <a:stretch>
            <a:fillRect/>
          </a:stretch>
        </p:blipFill>
        <p:spPr>
          <a:xfrm>
            <a:off x="264000" y="1529944"/>
            <a:ext cx="6497243" cy="2155744"/>
          </a:xfrm>
          <a:prstGeom prst="rect">
            <a:avLst/>
          </a:prstGeom>
        </p:spPr>
      </p:pic>
      <p:pic>
        <p:nvPicPr>
          <p:cNvPr id="3" name="图片 2">
            <a:extLst>
              <a:ext uri="{FF2B5EF4-FFF2-40B4-BE49-F238E27FC236}">
                <a16:creationId xmlns:a16="http://schemas.microsoft.com/office/drawing/2014/main" id="{BE0FC524-7077-439C-A522-737A64E2592B}"/>
              </a:ext>
            </a:extLst>
          </p:cNvPr>
          <p:cNvPicPr>
            <a:picLocks noChangeAspect="1"/>
          </p:cNvPicPr>
          <p:nvPr/>
        </p:nvPicPr>
        <p:blipFill>
          <a:blip r:embed="rId4"/>
          <a:stretch>
            <a:fillRect/>
          </a:stretch>
        </p:blipFill>
        <p:spPr>
          <a:xfrm>
            <a:off x="302625" y="3715851"/>
            <a:ext cx="5910300" cy="1369149"/>
          </a:xfrm>
          <a:prstGeom prst="rect">
            <a:avLst/>
          </a:prstGeom>
        </p:spPr>
      </p:pic>
      <p:pic>
        <p:nvPicPr>
          <p:cNvPr id="4" name="图片 3">
            <a:extLst>
              <a:ext uri="{FF2B5EF4-FFF2-40B4-BE49-F238E27FC236}">
                <a16:creationId xmlns:a16="http://schemas.microsoft.com/office/drawing/2014/main" id="{BB355D51-7A59-4F81-9371-7709DBCF3AB4}"/>
              </a:ext>
            </a:extLst>
          </p:cNvPr>
          <p:cNvPicPr>
            <a:picLocks noChangeAspect="1"/>
          </p:cNvPicPr>
          <p:nvPr/>
        </p:nvPicPr>
        <p:blipFill>
          <a:blip r:embed="rId5"/>
          <a:stretch>
            <a:fillRect/>
          </a:stretch>
        </p:blipFill>
        <p:spPr>
          <a:xfrm>
            <a:off x="6971540" y="774483"/>
            <a:ext cx="4721366" cy="5809540"/>
          </a:xfrm>
          <a:prstGeom prst="rect">
            <a:avLst/>
          </a:prstGeom>
        </p:spPr>
      </p:pic>
    </p:spTree>
    <p:extLst>
      <p:ext uri="{BB962C8B-B14F-4D97-AF65-F5344CB8AC3E}">
        <p14:creationId xmlns:p14="http://schemas.microsoft.com/office/powerpoint/2010/main" val="3628501612"/>
      </p:ext>
    </p:extLst>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 y="1"/>
            <a:ext cx="12192001"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72" name="文本框 71"/>
          <p:cNvSpPr txBox="1"/>
          <p:nvPr/>
        </p:nvSpPr>
        <p:spPr>
          <a:xfrm>
            <a:off x="126280" y="75561"/>
            <a:ext cx="11945719"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a:t>
            </a:r>
          </a:p>
        </p:txBody>
      </p:sp>
      <p:sp>
        <p:nvSpPr>
          <p:cNvPr id="54" name="灯片编号占位符 53">
            <a:extLst>
              <a:ext uri="{FF2B5EF4-FFF2-40B4-BE49-F238E27FC236}">
                <a16:creationId xmlns:a16="http://schemas.microsoft.com/office/drawing/2014/main" id="{0371A37B-1061-78A7-9C16-95A39D35E6F5}"/>
              </a:ext>
            </a:extLst>
          </p:cNvPr>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t>63</a:t>
            </a:fld>
            <a:endParaRPr lang="zh-HK" altLang="en-US">
              <a:solidFill>
                <a:prstClr val="black">
                  <a:tint val="75000"/>
                </a:prstClr>
              </a:solidFill>
            </a:endParaRPr>
          </a:p>
        </p:txBody>
      </p:sp>
      <p:grpSp>
        <p:nvGrpSpPr>
          <p:cNvPr id="55" name="组合 54">
            <a:extLst>
              <a:ext uri="{FF2B5EF4-FFF2-40B4-BE49-F238E27FC236}">
                <a16:creationId xmlns:a16="http://schemas.microsoft.com/office/drawing/2014/main" id="{B6D84A9D-4E9B-601D-5C2C-D619D3BBC8C8}"/>
              </a:ext>
            </a:extLst>
          </p:cNvPr>
          <p:cNvGrpSpPr/>
          <p:nvPr/>
        </p:nvGrpSpPr>
        <p:grpSpPr>
          <a:xfrm>
            <a:off x="-1" y="6553200"/>
            <a:ext cx="12192001" cy="304800"/>
            <a:chOff x="0" y="6569404"/>
            <a:chExt cx="9144000" cy="288000"/>
          </a:xfrm>
        </p:grpSpPr>
        <p:sp>
          <p:nvSpPr>
            <p:cNvPr id="56" name="矩形 55">
              <a:extLst>
                <a:ext uri="{FF2B5EF4-FFF2-40B4-BE49-F238E27FC236}">
                  <a16:creationId xmlns:a16="http://schemas.microsoft.com/office/drawing/2014/main" id="{DE317E34-4DBA-A246-A3F0-D46EB85A7C6E}"/>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57" name="矩形 56">
              <a:extLst>
                <a:ext uri="{FF2B5EF4-FFF2-40B4-BE49-F238E27FC236}">
                  <a16:creationId xmlns:a16="http://schemas.microsoft.com/office/drawing/2014/main" id="{F5F5D307-0D27-CBCE-0440-B4DF5739941C}"/>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58" name="灯片编号占位符 5">
            <a:extLst>
              <a:ext uri="{FF2B5EF4-FFF2-40B4-BE49-F238E27FC236}">
                <a16:creationId xmlns:a16="http://schemas.microsoft.com/office/drawing/2014/main" id="{692C63E8-4E76-3D87-F0B0-3C5523FE0DFC}"/>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63</a:t>
            </a:fld>
            <a:endParaRPr lang="zh-HK" altLang="en-US" sz="1600" dirty="0">
              <a:solidFill>
                <a:schemeClr val="bg1"/>
              </a:solidFill>
            </a:endParaRPr>
          </a:p>
        </p:txBody>
      </p:sp>
      <p:pic>
        <p:nvPicPr>
          <p:cNvPr id="3" name="图片 2">
            <a:extLst>
              <a:ext uri="{FF2B5EF4-FFF2-40B4-BE49-F238E27FC236}">
                <a16:creationId xmlns:a16="http://schemas.microsoft.com/office/drawing/2014/main" id="{AD6754C2-F24E-486F-8610-7186CB8E1E75}"/>
              </a:ext>
            </a:extLst>
          </p:cNvPr>
          <p:cNvPicPr>
            <a:picLocks noChangeAspect="1"/>
          </p:cNvPicPr>
          <p:nvPr/>
        </p:nvPicPr>
        <p:blipFill>
          <a:blip r:embed="rId3"/>
          <a:stretch>
            <a:fillRect/>
          </a:stretch>
        </p:blipFill>
        <p:spPr>
          <a:xfrm>
            <a:off x="6168000" y="2676156"/>
            <a:ext cx="5521138" cy="1232661"/>
          </a:xfrm>
          <a:prstGeom prst="rect">
            <a:avLst/>
          </a:prstGeom>
        </p:spPr>
      </p:pic>
      <p:pic>
        <p:nvPicPr>
          <p:cNvPr id="4" name="图片 3">
            <a:extLst>
              <a:ext uri="{FF2B5EF4-FFF2-40B4-BE49-F238E27FC236}">
                <a16:creationId xmlns:a16="http://schemas.microsoft.com/office/drawing/2014/main" id="{516F29C9-D56A-4865-B52B-EBBE9AB6EF8F}"/>
              </a:ext>
            </a:extLst>
          </p:cNvPr>
          <p:cNvPicPr>
            <a:picLocks noChangeAspect="1"/>
          </p:cNvPicPr>
          <p:nvPr/>
        </p:nvPicPr>
        <p:blipFill rotWithShape="1">
          <a:blip r:embed="rId4"/>
          <a:srcRect b="21947"/>
          <a:stretch/>
        </p:blipFill>
        <p:spPr>
          <a:xfrm>
            <a:off x="163230" y="812136"/>
            <a:ext cx="5708615" cy="5352864"/>
          </a:xfrm>
          <a:prstGeom prst="rect">
            <a:avLst/>
          </a:prstGeom>
        </p:spPr>
      </p:pic>
      <p:pic>
        <p:nvPicPr>
          <p:cNvPr id="12" name="图片 11">
            <a:extLst>
              <a:ext uri="{FF2B5EF4-FFF2-40B4-BE49-F238E27FC236}">
                <a16:creationId xmlns:a16="http://schemas.microsoft.com/office/drawing/2014/main" id="{AF8EE368-9A20-4112-97B6-0086AF0CC497}"/>
              </a:ext>
            </a:extLst>
          </p:cNvPr>
          <p:cNvPicPr>
            <a:picLocks noChangeAspect="1"/>
          </p:cNvPicPr>
          <p:nvPr/>
        </p:nvPicPr>
        <p:blipFill rotWithShape="1">
          <a:blip r:embed="rId4"/>
          <a:srcRect t="77905"/>
          <a:stretch/>
        </p:blipFill>
        <p:spPr>
          <a:xfrm>
            <a:off x="6118424" y="1121465"/>
            <a:ext cx="5708615" cy="1515257"/>
          </a:xfrm>
          <a:prstGeom prst="rect">
            <a:avLst/>
          </a:prstGeom>
        </p:spPr>
      </p:pic>
    </p:spTree>
    <p:extLst>
      <p:ext uri="{BB962C8B-B14F-4D97-AF65-F5344CB8AC3E}">
        <p14:creationId xmlns:p14="http://schemas.microsoft.com/office/powerpoint/2010/main" val="1481662491"/>
      </p:ext>
    </p:extLst>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a:extLst>
              <a:ext uri="{FF2B5EF4-FFF2-40B4-BE49-F238E27FC236}">
                <a16:creationId xmlns:a16="http://schemas.microsoft.com/office/drawing/2014/main" id="{A12DB193-F8DD-6FCA-B5E9-7121D87439AB}"/>
              </a:ext>
            </a:extLst>
          </p:cNvPr>
          <p:cNvGrpSpPr/>
          <p:nvPr/>
        </p:nvGrpSpPr>
        <p:grpSpPr>
          <a:xfrm>
            <a:off x="-1" y="6553200"/>
            <a:ext cx="12192001" cy="304800"/>
            <a:chOff x="0" y="6569404"/>
            <a:chExt cx="9144000" cy="288000"/>
          </a:xfrm>
        </p:grpSpPr>
        <p:sp>
          <p:nvSpPr>
            <p:cNvPr id="7" name="矩形 6">
              <a:extLst>
                <a:ext uri="{FF2B5EF4-FFF2-40B4-BE49-F238E27FC236}">
                  <a16:creationId xmlns:a16="http://schemas.microsoft.com/office/drawing/2014/main" id="{00980EC1-C6F8-0E50-82B5-760A984290C4}"/>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8" name="矩形 7">
              <a:extLst>
                <a:ext uri="{FF2B5EF4-FFF2-40B4-BE49-F238E27FC236}">
                  <a16:creationId xmlns:a16="http://schemas.microsoft.com/office/drawing/2014/main" id="{8D956A88-734D-3030-DA71-6B1F2DAC6F50}"/>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9" name="灯片编号占位符 5">
            <a:extLst>
              <a:ext uri="{FF2B5EF4-FFF2-40B4-BE49-F238E27FC236}">
                <a16:creationId xmlns:a16="http://schemas.microsoft.com/office/drawing/2014/main" id="{D5816DBB-D797-AED8-3BE7-1DAEC92B0450}"/>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64</a:t>
            </a:fld>
            <a:endParaRPr lang="zh-HK" altLang="en-US" sz="1600" dirty="0">
              <a:solidFill>
                <a:schemeClr val="bg1"/>
              </a:solidFill>
            </a:endParaRPr>
          </a:p>
        </p:txBody>
      </p:sp>
      <p:pic>
        <p:nvPicPr>
          <p:cNvPr id="21" name="图片 20">
            <a:extLst>
              <a:ext uri="{FF2B5EF4-FFF2-40B4-BE49-F238E27FC236}">
                <a16:creationId xmlns:a16="http://schemas.microsoft.com/office/drawing/2014/main" id="{64B072C6-BD53-F038-B3AE-39D5EE3AD758}"/>
              </a:ext>
            </a:extLst>
          </p:cNvPr>
          <p:cNvPicPr>
            <a:picLocks noChangeAspect="1"/>
          </p:cNvPicPr>
          <p:nvPr/>
        </p:nvPicPr>
        <p:blipFill>
          <a:blip r:embed="rId31" cstate="print">
            <a:clrChange>
              <a:clrFrom>
                <a:srgbClr val="FFFFFF"/>
              </a:clrFrom>
              <a:clrTo>
                <a:srgbClr val="FFFFFF">
                  <a:alpha val="0"/>
                </a:srgbClr>
              </a:clrTo>
            </a:clrChange>
            <a:extLst>
              <a:ext uri="{BEBA8EAE-BF5A-486C-A8C5-ECC9F3942E4B}">
                <a14:imgProps xmlns:a14="http://schemas.microsoft.com/office/drawing/2010/main">
                  <a14:imgLayer r:embed="rId32">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grpSp>
        <p:nvGrpSpPr>
          <p:cNvPr id="55" name="组合 18">
            <a:extLst>
              <a:ext uri="{FF2B5EF4-FFF2-40B4-BE49-F238E27FC236}">
                <a16:creationId xmlns:a16="http://schemas.microsoft.com/office/drawing/2014/main" id="{E32F0986-EAFC-42AC-BAF2-0E44F28EF569}"/>
              </a:ext>
            </a:extLst>
          </p:cNvPr>
          <p:cNvGrpSpPr/>
          <p:nvPr/>
        </p:nvGrpSpPr>
        <p:grpSpPr bwMode="auto">
          <a:xfrm>
            <a:off x="2409457" y="2650330"/>
            <a:ext cx="1505450" cy="1479472"/>
            <a:chOff x="1709739" y="2636838"/>
            <a:chExt cx="1590160" cy="1584325"/>
          </a:xfrm>
          <a:solidFill>
            <a:srgbClr val="044875"/>
          </a:solidFill>
        </p:grpSpPr>
        <p:sp>
          <p:nvSpPr>
            <p:cNvPr id="56" name="Freeform 6">
              <a:extLst>
                <a:ext uri="{FF2B5EF4-FFF2-40B4-BE49-F238E27FC236}">
                  <a16:creationId xmlns:a16="http://schemas.microsoft.com/office/drawing/2014/main" id="{6BC668FF-4F10-4586-ADC4-36BED2D9F29B}"/>
                </a:ext>
              </a:extLst>
            </p:cNvPr>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59" name="Freeform 7">
              <a:extLst>
                <a:ext uri="{FF2B5EF4-FFF2-40B4-BE49-F238E27FC236}">
                  <a16:creationId xmlns:a16="http://schemas.microsoft.com/office/drawing/2014/main" id="{FD6CF2D6-7E21-41AC-A49D-1EACB43374B2}"/>
                </a:ext>
              </a:extLst>
            </p:cNvPr>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0" name="Freeform 8">
              <a:extLst>
                <a:ext uri="{FF2B5EF4-FFF2-40B4-BE49-F238E27FC236}">
                  <a16:creationId xmlns:a16="http://schemas.microsoft.com/office/drawing/2014/main" id="{5649D085-732C-4910-92D1-EC6327B63455}"/>
                </a:ext>
              </a:extLst>
            </p:cNvPr>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3" name="Freeform 9">
              <a:extLst>
                <a:ext uri="{FF2B5EF4-FFF2-40B4-BE49-F238E27FC236}">
                  <a16:creationId xmlns:a16="http://schemas.microsoft.com/office/drawing/2014/main" id="{3B614722-3B3E-439B-8B0F-812039E7B78D}"/>
                </a:ext>
              </a:extLst>
            </p:cNvPr>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6" name="Freeform 10">
              <a:extLst>
                <a:ext uri="{FF2B5EF4-FFF2-40B4-BE49-F238E27FC236}">
                  <a16:creationId xmlns:a16="http://schemas.microsoft.com/office/drawing/2014/main" id="{598065AD-DB07-44F3-B049-C24DFCB73558}"/>
                </a:ext>
              </a:extLst>
            </p:cNvPr>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7" name="Freeform 11">
              <a:extLst>
                <a:ext uri="{FF2B5EF4-FFF2-40B4-BE49-F238E27FC236}">
                  <a16:creationId xmlns:a16="http://schemas.microsoft.com/office/drawing/2014/main" id="{37FCEFB3-9BFF-470A-83A2-F782D70A1905}"/>
                </a:ext>
              </a:extLst>
            </p:cNvPr>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8" name="Freeform 12">
              <a:extLst>
                <a:ext uri="{FF2B5EF4-FFF2-40B4-BE49-F238E27FC236}">
                  <a16:creationId xmlns:a16="http://schemas.microsoft.com/office/drawing/2014/main" id="{D85DB7BE-3FBE-4B92-BC67-1D6589E5B53E}"/>
                </a:ext>
              </a:extLst>
            </p:cNvPr>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9" name="Freeform 13">
              <a:extLst>
                <a:ext uri="{FF2B5EF4-FFF2-40B4-BE49-F238E27FC236}">
                  <a16:creationId xmlns:a16="http://schemas.microsoft.com/office/drawing/2014/main" id="{F304822D-4C18-4D70-85FF-0E738FA7C775}"/>
                </a:ext>
              </a:extLst>
            </p:cNvPr>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0" name="Freeform 14">
              <a:extLst>
                <a:ext uri="{FF2B5EF4-FFF2-40B4-BE49-F238E27FC236}">
                  <a16:creationId xmlns:a16="http://schemas.microsoft.com/office/drawing/2014/main" id="{F00A4AFA-242A-4BD3-8FEB-47D699EE62B0}"/>
                </a:ext>
              </a:extLst>
            </p:cNvPr>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grpSp>
      <p:sp>
        <p:nvSpPr>
          <p:cNvPr id="71" name="文本框 70">
            <a:extLst>
              <a:ext uri="{FF2B5EF4-FFF2-40B4-BE49-F238E27FC236}">
                <a16:creationId xmlns:a16="http://schemas.microsoft.com/office/drawing/2014/main" id="{52902BA6-C3BA-4B40-948A-83EBCD156303}"/>
              </a:ext>
            </a:extLst>
          </p:cNvPr>
          <p:cNvSpPr txBox="1"/>
          <p:nvPr/>
        </p:nvSpPr>
        <p:spPr bwMode="auto">
          <a:xfrm>
            <a:off x="2135561" y="4129802"/>
            <a:ext cx="2054225" cy="523334"/>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Contents</a:t>
            </a:r>
            <a:endParaRPr lang="zh-HK" altLang="en-US"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grpSp>
        <p:nvGrpSpPr>
          <p:cNvPr id="72" name="组合 71">
            <a:extLst>
              <a:ext uri="{FF2B5EF4-FFF2-40B4-BE49-F238E27FC236}">
                <a16:creationId xmlns:a16="http://schemas.microsoft.com/office/drawing/2014/main" id="{68AEDE16-70EB-4628-BBE4-60E215EFAD6B}"/>
              </a:ext>
            </a:extLst>
          </p:cNvPr>
          <p:cNvGrpSpPr/>
          <p:nvPr>
            <p:custDataLst>
              <p:tags r:id="rId1"/>
            </p:custDataLst>
          </p:nvPr>
        </p:nvGrpSpPr>
        <p:grpSpPr>
          <a:xfrm>
            <a:off x="4523741" y="2047924"/>
            <a:ext cx="5370513" cy="534987"/>
            <a:chOff x="3281952" y="1484784"/>
            <a:chExt cx="5370513" cy="534987"/>
          </a:xfrm>
        </p:grpSpPr>
        <p:grpSp>
          <p:nvGrpSpPr>
            <p:cNvPr id="73" name="组合 72">
              <a:extLst>
                <a:ext uri="{FF2B5EF4-FFF2-40B4-BE49-F238E27FC236}">
                  <a16:creationId xmlns:a16="http://schemas.microsoft.com/office/drawing/2014/main" id="{01B9E524-2C2B-48D1-A176-38D4DA3E9C9E}"/>
                </a:ext>
              </a:extLst>
            </p:cNvPr>
            <p:cNvGrpSpPr/>
            <p:nvPr/>
          </p:nvGrpSpPr>
          <p:grpSpPr>
            <a:xfrm>
              <a:off x="3943940" y="1484784"/>
              <a:ext cx="4708525" cy="534987"/>
              <a:chOff x="3943940" y="1626760"/>
              <a:chExt cx="4708525" cy="534987"/>
            </a:xfrm>
          </p:grpSpPr>
          <p:sp>
            <p:nvSpPr>
              <p:cNvPr id="77" name="Freeform 74">
                <a:extLst>
                  <a:ext uri="{FF2B5EF4-FFF2-40B4-BE49-F238E27FC236}">
                    <a16:creationId xmlns:a16="http://schemas.microsoft.com/office/drawing/2014/main" id="{F172DBB6-F293-4E47-BBD5-E9800BD4C7F5}"/>
                  </a:ext>
                </a:extLst>
              </p:cNvPr>
              <p:cNvSpPr>
                <a:spLocks noEditPoints="1"/>
              </p:cNvSpPr>
              <p:nvPr>
                <p:custDataLst>
                  <p:tags r:id="rId25"/>
                </p:custDataLst>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chemeClr val="bg2">
                  <a:lumMod val="90000"/>
                </a:schemeClr>
              </a:solidFill>
              <a:ln>
                <a:noFill/>
              </a:ln>
            </p:spPr>
            <p:txBody>
              <a:bodyPr/>
              <a:lstStyle/>
              <a:p>
                <a:pPr>
                  <a:defRPr/>
                </a:pPr>
                <a:endParaRPr lang="zh-CN" altLang="en-US" b="1">
                  <a:solidFill>
                    <a:prstClr val="black"/>
                  </a:solidFill>
                </a:endParaRPr>
              </a:p>
            </p:txBody>
          </p:sp>
          <p:sp>
            <p:nvSpPr>
              <p:cNvPr id="78" name="文本框 20">
                <a:extLst>
                  <a:ext uri="{FF2B5EF4-FFF2-40B4-BE49-F238E27FC236}">
                    <a16:creationId xmlns:a16="http://schemas.microsoft.com/office/drawing/2014/main" id="{52690CAE-BD52-4ACC-AC77-8610A13EA445}"/>
                  </a:ext>
                </a:extLst>
              </p:cNvPr>
              <p:cNvSpPr txBox="1">
                <a:spLocks noChangeArrowheads="1"/>
              </p:cNvSpPr>
              <p:nvPr>
                <p:custDataLst>
                  <p:tags r:id="rId26"/>
                </p:custDataLst>
              </p:nvPr>
            </p:nvSpPr>
            <p:spPr bwMode="auto">
              <a:xfrm>
                <a:off x="4599577" y="1648846"/>
                <a:ext cx="3989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Problem Description</a:t>
                </a:r>
                <a:endParaRPr lang="zh-CN" altLang="en-US" sz="2400" b="1" dirty="0">
                  <a:solidFill>
                    <a:schemeClr val="bg2">
                      <a:lumMod val="90000"/>
                    </a:schemeClr>
                  </a:solidFill>
                  <a:latin typeface="Times New Roman" panose="02020603050405020304" pitchFamily="18" charset="0"/>
                  <a:ea typeface="微软雅黑" panose="020B0503020204020204" charset="-122"/>
                </a:endParaRPr>
              </a:p>
            </p:txBody>
          </p:sp>
          <p:sp>
            <p:nvSpPr>
              <p:cNvPr id="79" name="矩形 78">
                <a:extLst>
                  <a:ext uri="{FF2B5EF4-FFF2-40B4-BE49-F238E27FC236}">
                    <a16:creationId xmlns:a16="http://schemas.microsoft.com/office/drawing/2014/main" id="{4A5EB640-CFBB-4A2E-BE7D-047779D5100E}"/>
                  </a:ext>
                </a:extLst>
              </p:cNvPr>
              <p:cNvSpPr/>
              <p:nvPr>
                <p:custDataLst>
                  <p:tags r:id="rId27"/>
                </p:custDataLst>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80" name="直接连接符 79">
                <a:extLst>
                  <a:ext uri="{FF2B5EF4-FFF2-40B4-BE49-F238E27FC236}">
                    <a16:creationId xmlns:a16="http://schemas.microsoft.com/office/drawing/2014/main" id="{7B9537FB-B653-464D-AB58-0410D8E93B39}"/>
                  </a:ext>
                </a:extLst>
              </p:cNvPr>
              <p:cNvCxnSpPr/>
              <p:nvPr>
                <p:custDataLst>
                  <p:tags r:id="rId28"/>
                </p:custDataLst>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74" name="组合 73">
              <a:extLst>
                <a:ext uri="{FF2B5EF4-FFF2-40B4-BE49-F238E27FC236}">
                  <a16:creationId xmlns:a16="http://schemas.microsoft.com/office/drawing/2014/main" id="{6D08EDEB-5994-4A0C-91AF-BD15CFEEF026}"/>
                </a:ext>
              </a:extLst>
            </p:cNvPr>
            <p:cNvGrpSpPr/>
            <p:nvPr/>
          </p:nvGrpSpPr>
          <p:grpSpPr>
            <a:xfrm>
              <a:off x="3281952" y="1484784"/>
              <a:ext cx="689642" cy="534987"/>
              <a:chOff x="3281952" y="1626760"/>
              <a:chExt cx="689642" cy="534987"/>
            </a:xfrm>
          </p:grpSpPr>
          <p:sp>
            <p:nvSpPr>
              <p:cNvPr id="75" name="矩形 74">
                <a:extLst>
                  <a:ext uri="{FF2B5EF4-FFF2-40B4-BE49-F238E27FC236}">
                    <a16:creationId xmlns:a16="http://schemas.microsoft.com/office/drawing/2014/main" id="{0F00C43A-D7C4-44D9-A7B4-C822845B6F74}"/>
                  </a:ext>
                </a:extLst>
              </p:cNvPr>
              <p:cNvSpPr/>
              <p:nvPr>
                <p:custDataLst>
                  <p:tags r:id="rId23"/>
                </p:custDataLst>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76" name="文本框 18">
                <a:extLst>
                  <a:ext uri="{FF2B5EF4-FFF2-40B4-BE49-F238E27FC236}">
                    <a16:creationId xmlns:a16="http://schemas.microsoft.com/office/drawing/2014/main" id="{7E1B7378-43CE-4807-853D-F03E4DF42EBC}"/>
                  </a:ext>
                </a:extLst>
              </p:cNvPr>
              <p:cNvSpPr txBox="1">
                <a:spLocks noChangeArrowheads="1"/>
              </p:cNvSpPr>
              <p:nvPr>
                <p:custDataLst>
                  <p:tags r:id="rId24"/>
                </p:custDataLst>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01</a:t>
                </a:r>
                <a:endParaRPr lang="zh-CN" altLang="en-US" sz="2700" dirty="0">
                  <a:solidFill>
                    <a:schemeClr val="bg2">
                      <a:lumMod val="90000"/>
                    </a:schemeClr>
                  </a:solidFill>
                  <a:latin typeface="Impact" panose="020B0806030902050204" pitchFamily="34" charset="0"/>
                </a:endParaRPr>
              </a:p>
            </p:txBody>
          </p:sp>
        </p:grpSp>
      </p:grpSp>
      <p:grpSp>
        <p:nvGrpSpPr>
          <p:cNvPr id="81" name="组合 80">
            <a:extLst>
              <a:ext uri="{FF2B5EF4-FFF2-40B4-BE49-F238E27FC236}">
                <a16:creationId xmlns:a16="http://schemas.microsoft.com/office/drawing/2014/main" id="{15421B80-2078-4A16-8A20-8A66F551F862}"/>
              </a:ext>
            </a:extLst>
          </p:cNvPr>
          <p:cNvGrpSpPr/>
          <p:nvPr>
            <p:custDataLst>
              <p:tags r:id="rId2"/>
            </p:custDataLst>
          </p:nvPr>
        </p:nvGrpSpPr>
        <p:grpSpPr>
          <a:xfrm>
            <a:off x="4503593" y="3688642"/>
            <a:ext cx="5372100" cy="534987"/>
            <a:chOff x="3261805" y="3188752"/>
            <a:chExt cx="5372100" cy="534987"/>
          </a:xfrm>
        </p:grpSpPr>
        <p:grpSp>
          <p:nvGrpSpPr>
            <p:cNvPr id="82" name="组合 81">
              <a:extLst>
                <a:ext uri="{FF2B5EF4-FFF2-40B4-BE49-F238E27FC236}">
                  <a16:creationId xmlns:a16="http://schemas.microsoft.com/office/drawing/2014/main" id="{14C26344-E1B8-4938-B9B7-348B29FC2C6D}"/>
                </a:ext>
              </a:extLst>
            </p:cNvPr>
            <p:cNvGrpSpPr/>
            <p:nvPr/>
          </p:nvGrpSpPr>
          <p:grpSpPr>
            <a:xfrm>
              <a:off x="3261805" y="3188752"/>
              <a:ext cx="689593" cy="534987"/>
              <a:chOff x="3261805" y="3188752"/>
              <a:chExt cx="689593" cy="534987"/>
            </a:xfrm>
          </p:grpSpPr>
          <p:sp>
            <p:nvSpPr>
              <p:cNvPr id="91" name="矩形 90">
                <a:extLst>
                  <a:ext uri="{FF2B5EF4-FFF2-40B4-BE49-F238E27FC236}">
                    <a16:creationId xmlns:a16="http://schemas.microsoft.com/office/drawing/2014/main" id="{0E0D74A3-90BD-4C6A-BF14-805B8661BC77}"/>
                  </a:ext>
                </a:extLst>
              </p:cNvPr>
              <p:cNvSpPr/>
              <p:nvPr>
                <p:custDataLst>
                  <p:tags r:id="rId21"/>
                </p:custDataLst>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5" name="文本框 86">
                <a:extLst>
                  <a:ext uri="{FF2B5EF4-FFF2-40B4-BE49-F238E27FC236}">
                    <a16:creationId xmlns:a16="http://schemas.microsoft.com/office/drawing/2014/main" id="{4B242D75-C539-490D-B91C-2BB3C09F57FB}"/>
                  </a:ext>
                </a:extLst>
              </p:cNvPr>
              <p:cNvSpPr txBox="1">
                <a:spLocks noChangeArrowheads="1"/>
              </p:cNvSpPr>
              <p:nvPr>
                <p:custDataLst>
                  <p:tags r:id="rId22"/>
                </p:custDataLst>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03</a:t>
                </a:r>
                <a:endParaRPr lang="zh-CN" altLang="en-US" sz="2700" dirty="0">
                  <a:solidFill>
                    <a:srgbClr val="044875"/>
                  </a:solidFill>
                  <a:latin typeface="Impact" panose="020B0806030902050204" pitchFamily="34" charset="0"/>
                </a:endParaRPr>
              </a:p>
            </p:txBody>
          </p:sp>
        </p:grpSp>
        <p:grpSp>
          <p:nvGrpSpPr>
            <p:cNvPr id="83" name="组合 82">
              <a:extLst>
                <a:ext uri="{FF2B5EF4-FFF2-40B4-BE49-F238E27FC236}">
                  <a16:creationId xmlns:a16="http://schemas.microsoft.com/office/drawing/2014/main" id="{C0CD5E4A-EC86-4A42-A22A-5C3263F309F2}"/>
                </a:ext>
              </a:extLst>
            </p:cNvPr>
            <p:cNvGrpSpPr/>
            <p:nvPr/>
          </p:nvGrpSpPr>
          <p:grpSpPr>
            <a:xfrm>
              <a:off x="3923792" y="3188752"/>
              <a:ext cx="4710113" cy="534987"/>
              <a:chOff x="3923792" y="3188752"/>
              <a:chExt cx="4710113" cy="534987"/>
            </a:xfrm>
          </p:grpSpPr>
          <p:sp>
            <p:nvSpPr>
              <p:cNvPr id="84" name="文本框 81">
                <a:extLst>
                  <a:ext uri="{FF2B5EF4-FFF2-40B4-BE49-F238E27FC236}">
                    <a16:creationId xmlns:a16="http://schemas.microsoft.com/office/drawing/2014/main" id="{F808113E-2EAF-48C5-BB2D-69D2AED47DD3}"/>
                  </a:ext>
                </a:extLst>
              </p:cNvPr>
              <p:cNvSpPr txBox="1">
                <a:spLocks noChangeArrowheads="1"/>
              </p:cNvSpPr>
              <p:nvPr>
                <p:custDataLst>
                  <p:tags r:id="rId17"/>
                </p:custDataLst>
              </p:nvPr>
            </p:nvSpPr>
            <p:spPr bwMode="auto">
              <a:xfrm>
                <a:off x="4876292" y="3235107"/>
                <a:ext cx="339852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sym typeface="+mn-ea"/>
                  </a:rPr>
                  <a:t>Experiment Results</a:t>
                </a:r>
                <a:endParaRPr lang="en-US" altLang="zh-CN" sz="2400" b="1" dirty="0">
                  <a:solidFill>
                    <a:srgbClr val="044875"/>
                  </a:solidFill>
                  <a:latin typeface="Times New Roman" panose="02020603050405020304" pitchFamily="18" charset="0"/>
                  <a:ea typeface="微软雅黑" panose="020B0503020204020204" charset="-122"/>
                </a:endParaRPr>
              </a:p>
            </p:txBody>
          </p:sp>
          <p:sp>
            <p:nvSpPr>
              <p:cNvPr id="85" name="矩形 84">
                <a:extLst>
                  <a:ext uri="{FF2B5EF4-FFF2-40B4-BE49-F238E27FC236}">
                    <a16:creationId xmlns:a16="http://schemas.microsoft.com/office/drawing/2014/main" id="{E06B6AC1-F989-49FD-8B61-E5F716FBB948}"/>
                  </a:ext>
                </a:extLst>
              </p:cNvPr>
              <p:cNvSpPr/>
              <p:nvPr>
                <p:custDataLst>
                  <p:tags r:id="rId18"/>
                </p:custDataLst>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87" name="直接连接符 86">
                <a:extLst>
                  <a:ext uri="{FF2B5EF4-FFF2-40B4-BE49-F238E27FC236}">
                    <a16:creationId xmlns:a16="http://schemas.microsoft.com/office/drawing/2014/main" id="{B695C450-73F0-43D2-A3DE-88257C1E6FBC}"/>
                  </a:ext>
                </a:extLst>
              </p:cNvPr>
              <p:cNvCxnSpPr/>
              <p:nvPr>
                <p:custDataLst>
                  <p:tags r:id="rId19"/>
                </p:custDataLst>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88" name="Freeform 71">
                <a:extLst>
                  <a:ext uri="{FF2B5EF4-FFF2-40B4-BE49-F238E27FC236}">
                    <a16:creationId xmlns:a16="http://schemas.microsoft.com/office/drawing/2014/main" id="{BD527E85-1200-4867-AA8D-829DEB908AF4}"/>
                  </a:ext>
                </a:extLst>
              </p:cNvPr>
              <p:cNvSpPr>
                <a:spLocks noEditPoints="1"/>
              </p:cNvSpPr>
              <p:nvPr>
                <p:custDataLst>
                  <p:tags r:id="rId20"/>
                </p:custDataLst>
              </p:nvPr>
            </p:nvSpPr>
            <p:spPr bwMode="auto">
              <a:xfrm>
                <a:off x="4038092" y="3253839"/>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rgbClr val="044875"/>
              </a:solidFill>
              <a:ln>
                <a:noFill/>
              </a:ln>
            </p:spPr>
            <p:txBody>
              <a:bodyPr/>
              <a:lstStyle/>
              <a:p>
                <a:pPr>
                  <a:defRPr/>
                </a:pPr>
                <a:endParaRPr lang="zh-CN" altLang="en-US" b="1">
                  <a:solidFill>
                    <a:srgbClr val="044875"/>
                  </a:solidFill>
                </a:endParaRPr>
              </a:p>
            </p:txBody>
          </p:sp>
        </p:grpSp>
      </p:grpSp>
      <p:grpSp>
        <p:nvGrpSpPr>
          <p:cNvPr id="99" name="组合 98">
            <a:extLst>
              <a:ext uri="{FF2B5EF4-FFF2-40B4-BE49-F238E27FC236}">
                <a16:creationId xmlns:a16="http://schemas.microsoft.com/office/drawing/2014/main" id="{A63A5674-B78C-45AE-A8D6-E7B7B6D5CF20}"/>
              </a:ext>
            </a:extLst>
          </p:cNvPr>
          <p:cNvGrpSpPr/>
          <p:nvPr>
            <p:custDataLst>
              <p:tags r:id="rId3"/>
            </p:custDataLst>
          </p:nvPr>
        </p:nvGrpSpPr>
        <p:grpSpPr>
          <a:xfrm>
            <a:off x="4503593" y="4509001"/>
            <a:ext cx="5372100" cy="534987"/>
            <a:chOff x="3261805" y="4046141"/>
            <a:chExt cx="5372100" cy="534987"/>
          </a:xfrm>
        </p:grpSpPr>
        <p:grpSp>
          <p:nvGrpSpPr>
            <p:cNvPr id="100" name="组合 99">
              <a:extLst>
                <a:ext uri="{FF2B5EF4-FFF2-40B4-BE49-F238E27FC236}">
                  <a16:creationId xmlns:a16="http://schemas.microsoft.com/office/drawing/2014/main" id="{EDE6C491-C2D7-41A3-9525-AACBB0298712}"/>
                </a:ext>
              </a:extLst>
            </p:cNvPr>
            <p:cNvGrpSpPr/>
            <p:nvPr/>
          </p:nvGrpSpPr>
          <p:grpSpPr>
            <a:xfrm>
              <a:off x="3261805" y="4046141"/>
              <a:ext cx="689447" cy="534987"/>
              <a:chOff x="3261805" y="3969748"/>
              <a:chExt cx="689447" cy="534987"/>
            </a:xfrm>
          </p:grpSpPr>
          <p:sp>
            <p:nvSpPr>
              <p:cNvPr id="106" name="矩形 105">
                <a:extLst>
                  <a:ext uri="{FF2B5EF4-FFF2-40B4-BE49-F238E27FC236}">
                    <a16:creationId xmlns:a16="http://schemas.microsoft.com/office/drawing/2014/main" id="{0F51E61D-28AF-41B7-855B-9FAD43BCFC3D}"/>
                  </a:ext>
                </a:extLst>
              </p:cNvPr>
              <p:cNvSpPr/>
              <p:nvPr>
                <p:custDataLst>
                  <p:tags r:id="rId15"/>
                </p:custDataLst>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07" name="文本框 131">
                <a:extLst>
                  <a:ext uri="{FF2B5EF4-FFF2-40B4-BE49-F238E27FC236}">
                    <a16:creationId xmlns:a16="http://schemas.microsoft.com/office/drawing/2014/main" id="{B048DE40-4DBF-4716-BD03-A282282B8999}"/>
                  </a:ext>
                </a:extLst>
              </p:cNvPr>
              <p:cNvSpPr txBox="1">
                <a:spLocks noChangeArrowheads="1"/>
              </p:cNvSpPr>
              <p:nvPr>
                <p:custDataLst>
                  <p:tags r:id="rId16"/>
                </p:custDataLst>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04</a:t>
                </a:r>
                <a:endParaRPr lang="zh-CN" altLang="en-US" sz="2700" dirty="0">
                  <a:solidFill>
                    <a:schemeClr val="bg2">
                      <a:lumMod val="90000"/>
                    </a:schemeClr>
                  </a:solidFill>
                  <a:latin typeface="Impact" panose="020B0806030902050204" pitchFamily="34" charset="0"/>
                </a:endParaRPr>
              </a:p>
            </p:txBody>
          </p:sp>
        </p:grpSp>
        <p:grpSp>
          <p:nvGrpSpPr>
            <p:cNvPr id="101" name="组合 100">
              <a:extLst>
                <a:ext uri="{FF2B5EF4-FFF2-40B4-BE49-F238E27FC236}">
                  <a16:creationId xmlns:a16="http://schemas.microsoft.com/office/drawing/2014/main" id="{F19223D8-0841-477F-89CE-054EDA35463B}"/>
                </a:ext>
              </a:extLst>
            </p:cNvPr>
            <p:cNvGrpSpPr/>
            <p:nvPr/>
          </p:nvGrpSpPr>
          <p:grpSpPr>
            <a:xfrm>
              <a:off x="3923792" y="4046141"/>
              <a:ext cx="4710113" cy="534987"/>
              <a:chOff x="3923792" y="3969748"/>
              <a:chExt cx="4710113" cy="534987"/>
            </a:xfrm>
          </p:grpSpPr>
          <p:sp>
            <p:nvSpPr>
              <p:cNvPr id="102" name="文本框 126">
                <a:extLst>
                  <a:ext uri="{FF2B5EF4-FFF2-40B4-BE49-F238E27FC236}">
                    <a16:creationId xmlns:a16="http://schemas.microsoft.com/office/drawing/2014/main" id="{26B380BB-72C1-4CE0-9903-CBDE07089714}"/>
                  </a:ext>
                </a:extLst>
              </p:cNvPr>
              <p:cNvSpPr txBox="1">
                <a:spLocks noChangeArrowheads="1"/>
              </p:cNvSpPr>
              <p:nvPr>
                <p:custDataLst>
                  <p:tags r:id="rId11"/>
                </p:custDataLst>
              </p:nvPr>
            </p:nvSpPr>
            <p:spPr bwMode="auto">
              <a:xfrm>
                <a:off x="4571492" y="4002700"/>
                <a:ext cx="40417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Conclusion</a:t>
                </a:r>
              </a:p>
            </p:txBody>
          </p:sp>
          <p:sp>
            <p:nvSpPr>
              <p:cNvPr id="103" name="矩形 102">
                <a:extLst>
                  <a:ext uri="{FF2B5EF4-FFF2-40B4-BE49-F238E27FC236}">
                    <a16:creationId xmlns:a16="http://schemas.microsoft.com/office/drawing/2014/main" id="{A38D2A4B-1834-4430-A642-D4140C17E14E}"/>
                  </a:ext>
                </a:extLst>
              </p:cNvPr>
              <p:cNvSpPr/>
              <p:nvPr>
                <p:custDataLst>
                  <p:tags r:id="rId12"/>
                </p:custDataLst>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104" name="直接连接符 103">
                <a:extLst>
                  <a:ext uri="{FF2B5EF4-FFF2-40B4-BE49-F238E27FC236}">
                    <a16:creationId xmlns:a16="http://schemas.microsoft.com/office/drawing/2014/main" id="{81099C73-A91C-4B1D-9806-029495F65FE1}"/>
                  </a:ext>
                </a:extLst>
              </p:cNvPr>
              <p:cNvCxnSpPr/>
              <p:nvPr>
                <p:custDataLst>
                  <p:tags r:id="rId13"/>
                </p:custDataLst>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05" name="Freeform 306">
                <a:extLst>
                  <a:ext uri="{FF2B5EF4-FFF2-40B4-BE49-F238E27FC236}">
                    <a16:creationId xmlns:a16="http://schemas.microsoft.com/office/drawing/2014/main" id="{49024CD1-4517-4925-8BAE-3C4AE3F25764}"/>
                  </a:ext>
                </a:extLst>
              </p:cNvPr>
              <p:cNvSpPr>
                <a:spLocks noEditPoints="1"/>
              </p:cNvSpPr>
              <p:nvPr>
                <p:custDataLst>
                  <p:tags r:id="rId14"/>
                </p:custDataLst>
              </p:nvPr>
            </p:nvSpPr>
            <p:spPr bwMode="auto">
              <a:xfrm>
                <a:off x="4061905" y="4028951"/>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chemeClr val="bg2">
                  <a:lumMod val="90000"/>
                </a:schemeClr>
              </a:solidFill>
              <a:ln>
                <a:noFill/>
              </a:ln>
            </p:spPr>
            <p:txBody>
              <a:bodyPr/>
              <a:lstStyle/>
              <a:p>
                <a:pPr>
                  <a:defRPr/>
                </a:pPr>
                <a:endParaRPr lang="zh-CN" altLang="en-US" b="1">
                  <a:solidFill>
                    <a:prstClr val="black"/>
                  </a:solidFill>
                </a:endParaRPr>
              </a:p>
            </p:txBody>
          </p:sp>
        </p:grpSp>
      </p:grpSp>
      <p:grpSp>
        <p:nvGrpSpPr>
          <p:cNvPr id="108" name="组合 107">
            <a:extLst>
              <a:ext uri="{FF2B5EF4-FFF2-40B4-BE49-F238E27FC236}">
                <a16:creationId xmlns:a16="http://schemas.microsoft.com/office/drawing/2014/main" id="{F9E3C90D-DB3C-470A-8E04-8A571753BE0D}"/>
              </a:ext>
            </a:extLst>
          </p:cNvPr>
          <p:cNvGrpSpPr/>
          <p:nvPr>
            <p:custDataLst>
              <p:tags r:id="rId4"/>
            </p:custDataLst>
          </p:nvPr>
        </p:nvGrpSpPr>
        <p:grpSpPr>
          <a:xfrm>
            <a:off x="4517645" y="2868283"/>
            <a:ext cx="5370513" cy="534987"/>
            <a:chOff x="3275856" y="2348880"/>
            <a:chExt cx="5370513" cy="534987"/>
          </a:xfrm>
        </p:grpSpPr>
        <p:grpSp>
          <p:nvGrpSpPr>
            <p:cNvPr id="109" name="组合 108">
              <a:extLst>
                <a:ext uri="{FF2B5EF4-FFF2-40B4-BE49-F238E27FC236}">
                  <a16:creationId xmlns:a16="http://schemas.microsoft.com/office/drawing/2014/main" id="{37D2DD6E-6602-41A9-B3DB-DCCAA4E5DFD8}"/>
                </a:ext>
              </a:extLst>
            </p:cNvPr>
            <p:cNvGrpSpPr/>
            <p:nvPr/>
          </p:nvGrpSpPr>
          <p:grpSpPr>
            <a:xfrm>
              <a:off x="3275856" y="2348880"/>
              <a:ext cx="689474" cy="534987"/>
              <a:chOff x="3275856" y="2407756"/>
              <a:chExt cx="689474" cy="534987"/>
            </a:xfrm>
          </p:grpSpPr>
          <p:sp>
            <p:nvSpPr>
              <p:cNvPr id="115" name="矩形 114">
                <a:extLst>
                  <a:ext uri="{FF2B5EF4-FFF2-40B4-BE49-F238E27FC236}">
                    <a16:creationId xmlns:a16="http://schemas.microsoft.com/office/drawing/2014/main" id="{86728190-32D9-4D1A-A7FF-0FC39D0989C2}"/>
                  </a:ext>
                </a:extLst>
              </p:cNvPr>
              <p:cNvSpPr/>
              <p:nvPr>
                <p:custDataLst>
                  <p:tags r:id="rId9"/>
                </p:custDataLst>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16" name="文本框 78">
                <a:extLst>
                  <a:ext uri="{FF2B5EF4-FFF2-40B4-BE49-F238E27FC236}">
                    <a16:creationId xmlns:a16="http://schemas.microsoft.com/office/drawing/2014/main" id="{20C8D3CF-C265-4C8B-82E5-F65D35A29C70}"/>
                  </a:ext>
                </a:extLst>
              </p:cNvPr>
              <p:cNvSpPr txBox="1">
                <a:spLocks noChangeArrowheads="1"/>
              </p:cNvSpPr>
              <p:nvPr>
                <p:custDataLst>
                  <p:tags r:id="rId10"/>
                </p:custDataLst>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02</a:t>
                </a:r>
                <a:endParaRPr lang="zh-CN" altLang="en-US" sz="2700" dirty="0">
                  <a:solidFill>
                    <a:schemeClr val="bg2">
                      <a:lumMod val="90000"/>
                    </a:schemeClr>
                  </a:solidFill>
                  <a:latin typeface="Impact" panose="020B0806030902050204" pitchFamily="34" charset="0"/>
                </a:endParaRPr>
              </a:p>
            </p:txBody>
          </p:sp>
        </p:grpSp>
        <p:grpSp>
          <p:nvGrpSpPr>
            <p:cNvPr id="110" name="组合 109">
              <a:extLst>
                <a:ext uri="{FF2B5EF4-FFF2-40B4-BE49-F238E27FC236}">
                  <a16:creationId xmlns:a16="http://schemas.microsoft.com/office/drawing/2014/main" id="{A603605D-6EE9-46CB-93F5-13C15E9CB57A}"/>
                </a:ext>
              </a:extLst>
            </p:cNvPr>
            <p:cNvGrpSpPr/>
            <p:nvPr/>
          </p:nvGrpSpPr>
          <p:grpSpPr>
            <a:xfrm>
              <a:off x="3937844" y="2348880"/>
              <a:ext cx="4708525" cy="534987"/>
              <a:chOff x="3937844" y="2407756"/>
              <a:chExt cx="4708525" cy="534987"/>
            </a:xfrm>
          </p:grpSpPr>
          <p:sp>
            <p:nvSpPr>
              <p:cNvPr id="111" name="文本框 73">
                <a:extLst>
                  <a:ext uri="{FF2B5EF4-FFF2-40B4-BE49-F238E27FC236}">
                    <a16:creationId xmlns:a16="http://schemas.microsoft.com/office/drawing/2014/main" id="{A6A5D10E-9D49-46CD-8037-38EE4F9BE4B8}"/>
                  </a:ext>
                </a:extLst>
              </p:cNvPr>
              <p:cNvSpPr txBox="1">
                <a:spLocks noChangeArrowheads="1"/>
              </p:cNvSpPr>
              <p:nvPr>
                <p:custDataLst>
                  <p:tags r:id="rId5"/>
                </p:custDataLst>
              </p:nvPr>
            </p:nvSpPr>
            <p:spPr bwMode="auto">
              <a:xfrm>
                <a:off x="5326034" y="2449079"/>
                <a:ext cx="2499719"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sym typeface="+mn-ea"/>
                  </a:rPr>
                  <a:t>Method Design</a:t>
                </a:r>
                <a:endParaRPr lang="en-US" altLang="zh-CN" sz="2400" b="1" dirty="0">
                  <a:solidFill>
                    <a:schemeClr val="bg2">
                      <a:lumMod val="90000"/>
                    </a:schemeClr>
                  </a:solidFill>
                  <a:latin typeface="Times New Roman" panose="02020603050405020304" pitchFamily="18" charset="0"/>
                  <a:ea typeface="微软雅黑" panose="020B0503020204020204" charset="-122"/>
                </a:endParaRPr>
              </a:p>
            </p:txBody>
          </p:sp>
          <p:sp>
            <p:nvSpPr>
              <p:cNvPr id="112" name="矩形 111">
                <a:extLst>
                  <a:ext uri="{FF2B5EF4-FFF2-40B4-BE49-F238E27FC236}">
                    <a16:creationId xmlns:a16="http://schemas.microsoft.com/office/drawing/2014/main" id="{09503885-09FC-442E-8A05-CFD25C72C1F1}"/>
                  </a:ext>
                </a:extLst>
              </p:cNvPr>
              <p:cNvSpPr/>
              <p:nvPr>
                <p:custDataLst>
                  <p:tags r:id="rId6"/>
                </p:custDataLst>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113" name="直接连接符 112">
                <a:extLst>
                  <a:ext uri="{FF2B5EF4-FFF2-40B4-BE49-F238E27FC236}">
                    <a16:creationId xmlns:a16="http://schemas.microsoft.com/office/drawing/2014/main" id="{9606E423-0DFD-4F5C-ABF2-C830FF107C98}"/>
                  </a:ext>
                </a:extLst>
              </p:cNvPr>
              <p:cNvCxnSpPr/>
              <p:nvPr>
                <p:custDataLst>
                  <p:tags r:id="rId7"/>
                </p:custDataLst>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14" name="Freeform 30">
                <a:extLst>
                  <a:ext uri="{FF2B5EF4-FFF2-40B4-BE49-F238E27FC236}">
                    <a16:creationId xmlns:a16="http://schemas.microsoft.com/office/drawing/2014/main" id="{79C00B4E-7E08-4080-B379-8587A352960E}"/>
                  </a:ext>
                </a:extLst>
              </p:cNvPr>
              <p:cNvSpPr>
                <a:spLocks noEditPoints="1"/>
              </p:cNvSpPr>
              <p:nvPr>
                <p:custDataLst>
                  <p:tags r:id="rId8"/>
                </p:custDataLst>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chemeClr val="bg2">
                  <a:lumMod val="90000"/>
                </a:schemeClr>
              </a:solidFill>
              <a:ln>
                <a:noFill/>
              </a:ln>
            </p:spPr>
            <p:txBody>
              <a:bodyPr/>
              <a:lstStyle/>
              <a:p>
                <a:pPr>
                  <a:defRPr/>
                </a:pPr>
                <a:endParaRPr lang="zh-CN" altLang="en-US" b="1" dirty="0">
                  <a:solidFill>
                    <a:prstClr val="black"/>
                  </a:solidFill>
                </a:endParaRPr>
              </a:p>
            </p:txBody>
          </p:sp>
        </p:grpSp>
      </p:grpSp>
    </p:spTree>
    <p:extLst>
      <p:ext uri="{BB962C8B-B14F-4D97-AF65-F5344CB8AC3E}">
        <p14:creationId xmlns:p14="http://schemas.microsoft.com/office/powerpoint/2010/main" val="1766669570"/>
      </p:ext>
    </p:extLst>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custDataLst>
              <p:tags r:id="rId1"/>
            </p:custDataLst>
          </p:nvPr>
        </p:nvSpPr>
        <p:spPr>
          <a:xfrm>
            <a:off x="0" y="1"/>
            <a:ext cx="1219200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custDataLst>
              <p:tags r:id="rId2"/>
            </p:custDataLst>
          </p:nvPr>
        </p:nvSpPr>
        <p:spPr>
          <a:xfrm>
            <a:off x="0" y="66874"/>
            <a:ext cx="4914152"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Experiment Results</a:t>
            </a:r>
          </a:p>
        </p:txBody>
      </p:sp>
      <p:grpSp>
        <p:nvGrpSpPr>
          <p:cNvPr id="29" name="组合 28">
            <a:extLst>
              <a:ext uri="{FF2B5EF4-FFF2-40B4-BE49-F238E27FC236}">
                <a16:creationId xmlns:a16="http://schemas.microsoft.com/office/drawing/2014/main" id="{82A679D0-E305-1F7A-3B94-48731AC19AC6}"/>
              </a:ext>
            </a:extLst>
          </p:cNvPr>
          <p:cNvGrpSpPr/>
          <p:nvPr/>
        </p:nvGrpSpPr>
        <p:grpSpPr>
          <a:xfrm>
            <a:off x="-1" y="6553200"/>
            <a:ext cx="12192001" cy="304800"/>
            <a:chOff x="0" y="6569404"/>
            <a:chExt cx="9144000" cy="288000"/>
          </a:xfrm>
        </p:grpSpPr>
        <p:sp>
          <p:nvSpPr>
            <p:cNvPr id="31" name="矩形 30">
              <a:extLst>
                <a:ext uri="{FF2B5EF4-FFF2-40B4-BE49-F238E27FC236}">
                  <a16:creationId xmlns:a16="http://schemas.microsoft.com/office/drawing/2014/main" id="{761AB956-2F19-005D-A097-C7AD8580158A}"/>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32" name="矩形 31">
              <a:extLst>
                <a:ext uri="{FF2B5EF4-FFF2-40B4-BE49-F238E27FC236}">
                  <a16:creationId xmlns:a16="http://schemas.microsoft.com/office/drawing/2014/main" id="{9425AC57-ED3D-1321-84DB-1FF865DC4A6D}"/>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33" name="灯片编号占位符 5">
            <a:extLst>
              <a:ext uri="{FF2B5EF4-FFF2-40B4-BE49-F238E27FC236}">
                <a16:creationId xmlns:a16="http://schemas.microsoft.com/office/drawing/2014/main" id="{B0401898-C936-B805-5660-13A90DC422A6}"/>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65</a:t>
            </a:fld>
            <a:endParaRPr lang="zh-HK" altLang="en-US" sz="1600" dirty="0">
              <a:solidFill>
                <a:schemeClr val="bg1"/>
              </a:solidFill>
            </a:endParaRPr>
          </a:p>
        </p:txBody>
      </p:sp>
      <p:pic>
        <p:nvPicPr>
          <p:cNvPr id="3" name="图片 2">
            <a:extLst>
              <a:ext uri="{FF2B5EF4-FFF2-40B4-BE49-F238E27FC236}">
                <a16:creationId xmlns:a16="http://schemas.microsoft.com/office/drawing/2014/main" id="{60999EA3-5B61-4F3B-865D-3EC8CABAEE38}"/>
              </a:ext>
            </a:extLst>
          </p:cNvPr>
          <p:cNvPicPr>
            <a:picLocks noChangeAspect="1"/>
          </p:cNvPicPr>
          <p:nvPr/>
        </p:nvPicPr>
        <p:blipFill>
          <a:blip r:embed="rId5"/>
          <a:stretch>
            <a:fillRect/>
          </a:stretch>
        </p:blipFill>
        <p:spPr>
          <a:xfrm>
            <a:off x="859270" y="1814754"/>
            <a:ext cx="3888000" cy="2259243"/>
          </a:xfrm>
          <a:prstGeom prst="rect">
            <a:avLst/>
          </a:prstGeom>
        </p:spPr>
      </p:pic>
      <p:pic>
        <p:nvPicPr>
          <p:cNvPr id="4" name="图片 3">
            <a:extLst>
              <a:ext uri="{FF2B5EF4-FFF2-40B4-BE49-F238E27FC236}">
                <a16:creationId xmlns:a16="http://schemas.microsoft.com/office/drawing/2014/main" id="{3D158B22-4E13-48E6-9F15-A0845C42F049}"/>
              </a:ext>
            </a:extLst>
          </p:cNvPr>
          <p:cNvPicPr>
            <a:picLocks noChangeAspect="1"/>
          </p:cNvPicPr>
          <p:nvPr/>
        </p:nvPicPr>
        <p:blipFill>
          <a:blip r:embed="rId6"/>
          <a:stretch>
            <a:fillRect/>
          </a:stretch>
        </p:blipFill>
        <p:spPr>
          <a:xfrm>
            <a:off x="6813955" y="2182352"/>
            <a:ext cx="4787857" cy="2259243"/>
          </a:xfrm>
          <a:prstGeom prst="rect">
            <a:avLst/>
          </a:prstGeom>
        </p:spPr>
      </p:pic>
      <p:pic>
        <p:nvPicPr>
          <p:cNvPr id="5" name="图片 4">
            <a:extLst>
              <a:ext uri="{FF2B5EF4-FFF2-40B4-BE49-F238E27FC236}">
                <a16:creationId xmlns:a16="http://schemas.microsoft.com/office/drawing/2014/main" id="{E9AB9FB8-9388-48D1-B492-83682ECD6337}"/>
              </a:ext>
            </a:extLst>
          </p:cNvPr>
          <p:cNvPicPr>
            <a:picLocks noChangeAspect="1"/>
          </p:cNvPicPr>
          <p:nvPr/>
        </p:nvPicPr>
        <p:blipFill>
          <a:blip r:embed="rId7"/>
          <a:stretch>
            <a:fillRect/>
          </a:stretch>
        </p:blipFill>
        <p:spPr>
          <a:xfrm>
            <a:off x="859270" y="4604169"/>
            <a:ext cx="4248743" cy="1438476"/>
          </a:xfrm>
          <a:prstGeom prst="rect">
            <a:avLst/>
          </a:prstGeom>
        </p:spPr>
      </p:pic>
      <p:sp>
        <p:nvSpPr>
          <p:cNvPr id="13" name="文本框 12">
            <a:extLst>
              <a:ext uri="{FF2B5EF4-FFF2-40B4-BE49-F238E27FC236}">
                <a16:creationId xmlns:a16="http://schemas.microsoft.com/office/drawing/2014/main" id="{0F8CC106-1AC4-473A-A9BA-16003002CD22}"/>
              </a:ext>
            </a:extLst>
          </p:cNvPr>
          <p:cNvSpPr txBox="1"/>
          <p:nvPr/>
        </p:nvSpPr>
        <p:spPr>
          <a:xfrm>
            <a:off x="480000" y="1337548"/>
            <a:ext cx="6185338" cy="369332"/>
          </a:xfrm>
          <a:prstGeom prst="rect">
            <a:avLst/>
          </a:prstGeom>
          <a:noFill/>
        </p:spPr>
        <p:txBody>
          <a:bodyPr wrap="square">
            <a:spAutoFit/>
          </a:bodyPr>
          <a:lstStyle/>
          <a:p>
            <a:r>
              <a:rPr lang="zh-CN" altLang="en-US" dirty="0">
                <a:latin typeface="Times New Roman" panose="02020603050405020304" pitchFamily="18" charset="0"/>
                <a:cs typeface="Times New Roman" panose="02020603050405020304" pitchFamily="18" charset="0"/>
              </a:rPr>
              <a:t>(1) Convergence metric: Generational Distance (GD)</a:t>
            </a:r>
          </a:p>
        </p:txBody>
      </p:sp>
      <p:sp>
        <p:nvSpPr>
          <p:cNvPr id="15" name="文本框 14">
            <a:extLst>
              <a:ext uri="{FF2B5EF4-FFF2-40B4-BE49-F238E27FC236}">
                <a16:creationId xmlns:a16="http://schemas.microsoft.com/office/drawing/2014/main" id="{14B5F234-2330-492F-8E0D-44200D6993A3}"/>
              </a:ext>
            </a:extLst>
          </p:cNvPr>
          <p:cNvSpPr txBox="1"/>
          <p:nvPr/>
        </p:nvSpPr>
        <p:spPr>
          <a:xfrm>
            <a:off x="336000" y="4322316"/>
            <a:ext cx="6185338" cy="369332"/>
          </a:xfrm>
          <a:prstGeom prst="rect">
            <a:avLst/>
          </a:prstGeom>
          <a:noFill/>
        </p:spPr>
        <p:txBody>
          <a:bodyPr wrap="square">
            <a:spAutoFit/>
          </a:bodyPr>
          <a:lstStyle/>
          <a:p>
            <a:r>
              <a:rPr lang="zh-CN" altLang="en-US" dirty="0">
                <a:latin typeface="Times New Roman" panose="02020603050405020304" pitchFamily="18" charset="0"/>
                <a:cs typeface="Times New Roman" panose="02020603050405020304" pitchFamily="18" charset="0"/>
              </a:rPr>
              <a:t>(2) Comprehensive metric: Inverse Generational Distance (IGD)</a:t>
            </a:r>
          </a:p>
        </p:txBody>
      </p:sp>
      <p:sp>
        <p:nvSpPr>
          <p:cNvPr id="17" name="文本框 16">
            <a:extLst>
              <a:ext uri="{FF2B5EF4-FFF2-40B4-BE49-F238E27FC236}">
                <a16:creationId xmlns:a16="http://schemas.microsoft.com/office/drawing/2014/main" id="{605776BC-E1B5-4543-8FBA-C1FC5D99BC90}"/>
              </a:ext>
            </a:extLst>
          </p:cNvPr>
          <p:cNvSpPr txBox="1"/>
          <p:nvPr/>
        </p:nvSpPr>
        <p:spPr>
          <a:xfrm>
            <a:off x="7032000" y="1321733"/>
            <a:ext cx="6185338" cy="369332"/>
          </a:xfrm>
          <a:prstGeom prst="rect">
            <a:avLst/>
          </a:prstGeom>
          <a:noFill/>
        </p:spPr>
        <p:txBody>
          <a:bodyPr wrap="square">
            <a:spAutoFit/>
          </a:bodyPr>
          <a:lstStyle/>
          <a:p>
            <a:r>
              <a:rPr lang="zh-CN" altLang="en-US" dirty="0">
                <a:latin typeface="Times New Roman" panose="02020603050405020304" pitchFamily="18" charset="0"/>
                <a:cs typeface="Times New Roman" panose="02020603050405020304" pitchFamily="18" charset="0"/>
              </a:rPr>
              <a:t>(3) Diversity metric: Spread (Δ)</a:t>
            </a:r>
          </a:p>
        </p:txBody>
      </p:sp>
      <p:sp>
        <p:nvSpPr>
          <p:cNvPr id="18" name="文本框 17">
            <a:extLst>
              <a:ext uri="{FF2B5EF4-FFF2-40B4-BE49-F238E27FC236}">
                <a16:creationId xmlns:a16="http://schemas.microsoft.com/office/drawing/2014/main" id="{F6AD9346-AE31-4437-97C9-18C12B1B7738}"/>
              </a:ext>
            </a:extLst>
          </p:cNvPr>
          <p:cNvSpPr txBox="1"/>
          <p:nvPr/>
        </p:nvSpPr>
        <p:spPr>
          <a:xfrm>
            <a:off x="264000" y="831776"/>
            <a:ext cx="4572000" cy="398780"/>
          </a:xfrm>
          <a:prstGeom prst="rect">
            <a:avLst/>
          </a:prstGeom>
          <a:noFill/>
        </p:spPr>
        <p:txBody>
          <a:bodyPr wrap="square" rtlCol="0" anchor="t">
            <a:spAutoFit/>
          </a:bodyPr>
          <a:lstStyle/>
          <a:p>
            <a:r>
              <a:rPr lang="en-US" altLang="zh-CN" sz="2000" b="1" dirty="0">
                <a:solidFill>
                  <a:srgbClr val="0174AB"/>
                </a:solidFill>
                <a:latin typeface="Arial" panose="020B0604020202020204" pitchFamily="34" charset="0"/>
                <a:cs typeface="Arial" panose="020B0604020202020204" pitchFamily="34" charset="0"/>
              </a:rPr>
              <a:t>Metrics</a:t>
            </a:r>
          </a:p>
        </p:txBody>
      </p:sp>
      <p:cxnSp>
        <p:nvCxnSpPr>
          <p:cNvPr id="20" name="直接连接符 19">
            <a:extLst>
              <a:ext uri="{FF2B5EF4-FFF2-40B4-BE49-F238E27FC236}">
                <a16:creationId xmlns:a16="http://schemas.microsoft.com/office/drawing/2014/main" id="{A5B4619A-22A7-489A-8548-366FE8475D6F}"/>
              </a:ext>
            </a:extLst>
          </p:cNvPr>
          <p:cNvCxnSpPr/>
          <p:nvPr/>
        </p:nvCxnSpPr>
        <p:spPr>
          <a:xfrm>
            <a:off x="336000" y="1300118"/>
            <a:ext cx="10859907" cy="0"/>
          </a:xfrm>
          <a:prstGeom prst="line">
            <a:avLst/>
          </a:prstGeom>
          <a:ln>
            <a:solidFill>
              <a:srgbClr val="0174AB"/>
            </a:solidFill>
          </a:ln>
        </p:spPr>
        <p:style>
          <a:lnRef idx="2">
            <a:schemeClr val="accent1"/>
          </a:lnRef>
          <a:fillRef idx="0">
            <a:srgbClr val="FFFFFF"/>
          </a:fillRef>
          <a:effectRef idx="0">
            <a:srgbClr val="FFFFFF"/>
          </a:effectRef>
          <a:fontRef idx="minor">
            <a:schemeClr val="tx1"/>
          </a:fontRef>
        </p:style>
      </p:cxnSp>
      <p:sp>
        <p:nvSpPr>
          <p:cNvPr id="23" name="文本框 22">
            <a:extLst>
              <a:ext uri="{FF2B5EF4-FFF2-40B4-BE49-F238E27FC236}">
                <a16:creationId xmlns:a16="http://schemas.microsoft.com/office/drawing/2014/main" id="{BCC5B34E-71D6-4A11-875C-5D3CF08CF3F8}"/>
              </a:ext>
            </a:extLst>
          </p:cNvPr>
          <p:cNvSpPr txBox="1"/>
          <p:nvPr/>
        </p:nvSpPr>
        <p:spPr>
          <a:xfrm>
            <a:off x="5108013" y="2712516"/>
            <a:ext cx="576000"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(2)</a:t>
            </a:r>
            <a:endParaRPr lang="zh-CN" altLang="en-US" dirty="0">
              <a:latin typeface="Times New Roman" panose="02020603050405020304" pitchFamily="18" charset="0"/>
              <a:cs typeface="Times New Roman" panose="02020603050405020304" pitchFamily="18" charset="0"/>
            </a:endParaRPr>
          </a:p>
        </p:txBody>
      </p:sp>
      <p:sp>
        <p:nvSpPr>
          <p:cNvPr id="24" name="文本框 1">
            <a:extLst>
              <a:ext uri="{FF2B5EF4-FFF2-40B4-BE49-F238E27FC236}">
                <a16:creationId xmlns:a16="http://schemas.microsoft.com/office/drawing/2014/main" id="{C054EC4C-854F-4E67-9AFA-1F60C10FA26D}"/>
              </a:ext>
            </a:extLst>
          </p:cNvPr>
          <p:cNvSpPr txBox="1"/>
          <p:nvPr/>
        </p:nvSpPr>
        <p:spPr>
          <a:xfrm>
            <a:off x="5238675" y="5147727"/>
            <a:ext cx="576000" cy="3693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dirty="0">
                <a:latin typeface="Times New Roman" panose="02020603050405020304" pitchFamily="18" charset="0"/>
                <a:cs typeface="Times New Roman" panose="02020603050405020304" pitchFamily="18" charset="0"/>
              </a:rPr>
              <a:t>(3)</a:t>
            </a:r>
            <a:endParaRPr lang="zh-CN" altLang="en-US" dirty="0">
              <a:latin typeface="Times New Roman" panose="02020603050405020304" pitchFamily="18" charset="0"/>
              <a:cs typeface="Times New Roman" panose="02020603050405020304" pitchFamily="18" charset="0"/>
            </a:endParaRPr>
          </a:p>
        </p:txBody>
      </p:sp>
      <p:sp>
        <p:nvSpPr>
          <p:cNvPr id="25" name="文本框 1">
            <a:extLst>
              <a:ext uri="{FF2B5EF4-FFF2-40B4-BE49-F238E27FC236}">
                <a16:creationId xmlns:a16="http://schemas.microsoft.com/office/drawing/2014/main" id="{C054EC4C-854F-4E67-9AFA-1F60C10FA26D}"/>
              </a:ext>
            </a:extLst>
          </p:cNvPr>
          <p:cNvSpPr txBox="1"/>
          <p:nvPr/>
        </p:nvSpPr>
        <p:spPr>
          <a:xfrm>
            <a:off x="11517725" y="3082602"/>
            <a:ext cx="576000" cy="3693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dirty="0">
                <a:latin typeface="Times New Roman" panose="02020603050405020304" pitchFamily="18" charset="0"/>
                <a:cs typeface="Times New Roman" panose="02020603050405020304" pitchFamily="18" charset="0"/>
              </a:rPr>
              <a:t>(4)</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55270159"/>
      </p:ext>
    </p:extLst>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custDataLst>
              <p:tags r:id="rId1"/>
            </p:custDataLst>
          </p:nvPr>
        </p:nvSpPr>
        <p:spPr>
          <a:xfrm>
            <a:off x="0" y="1"/>
            <a:ext cx="1219200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custDataLst>
              <p:tags r:id="rId2"/>
            </p:custDataLst>
          </p:nvPr>
        </p:nvSpPr>
        <p:spPr>
          <a:xfrm>
            <a:off x="0" y="66874"/>
            <a:ext cx="4914152"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Experiment Results</a:t>
            </a:r>
          </a:p>
        </p:txBody>
      </p:sp>
      <p:grpSp>
        <p:nvGrpSpPr>
          <p:cNvPr id="29" name="组合 28">
            <a:extLst>
              <a:ext uri="{FF2B5EF4-FFF2-40B4-BE49-F238E27FC236}">
                <a16:creationId xmlns:a16="http://schemas.microsoft.com/office/drawing/2014/main" id="{82A679D0-E305-1F7A-3B94-48731AC19AC6}"/>
              </a:ext>
            </a:extLst>
          </p:cNvPr>
          <p:cNvGrpSpPr/>
          <p:nvPr/>
        </p:nvGrpSpPr>
        <p:grpSpPr>
          <a:xfrm>
            <a:off x="-1" y="6553200"/>
            <a:ext cx="12192001" cy="304800"/>
            <a:chOff x="0" y="6569404"/>
            <a:chExt cx="9144000" cy="288000"/>
          </a:xfrm>
        </p:grpSpPr>
        <p:sp>
          <p:nvSpPr>
            <p:cNvPr id="31" name="矩形 30">
              <a:extLst>
                <a:ext uri="{FF2B5EF4-FFF2-40B4-BE49-F238E27FC236}">
                  <a16:creationId xmlns:a16="http://schemas.microsoft.com/office/drawing/2014/main" id="{761AB956-2F19-005D-A097-C7AD8580158A}"/>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32" name="矩形 31">
              <a:extLst>
                <a:ext uri="{FF2B5EF4-FFF2-40B4-BE49-F238E27FC236}">
                  <a16:creationId xmlns:a16="http://schemas.microsoft.com/office/drawing/2014/main" id="{9425AC57-ED3D-1321-84DB-1FF865DC4A6D}"/>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33" name="灯片编号占位符 5">
            <a:extLst>
              <a:ext uri="{FF2B5EF4-FFF2-40B4-BE49-F238E27FC236}">
                <a16:creationId xmlns:a16="http://schemas.microsoft.com/office/drawing/2014/main" id="{B0401898-C936-B805-5660-13A90DC422A6}"/>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66</a:t>
            </a:fld>
            <a:endParaRPr lang="zh-HK" altLang="en-US" sz="1600" dirty="0">
              <a:solidFill>
                <a:schemeClr val="bg1"/>
              </a:solidFill>
            </a:endParaRPr>
          </a:p>
        </p:txBody>
      </p:sp>
      <p:pic>
        <p:nvPicPr>
          <p:cNvPr id="2" name="图片 1">
            <a:extLst>
              <a:ext uri="{FF2B5EF4-FFF2-40B4-BE49-F238E27FC236}">
                <a16:creationId xmlns:a16="http://schemas.microsoft.com/office/drawing/2014/main" id="{622C2E32-5DC4-4F58-87EA-69C683F56284}"/>
              </a:ext>
            </a:extLst>
          </p:cNvPr>
          <p:cNvPicPr>
            <a:picLocks noChangeAspect="1"/>
          </p:cNvPicPr>
          <p:nvPr/>
        </p:nvPicPr>
        <p:blipFill>
          <a:blip r:embed="rId5"/>
          <a:stretch>
            <a:fillRect/>
          </a:stretch>
        </p:blipFill>
        <p:spPr>
          <a:xfrm>
            <a:off x="751894" y="771286"/>
            <a:ext cx="10688212" cy="5753714"/>
          </a:xfrm>
          <a:prstGeom prst="rect">
            <a:avLst/>
          </a:prstGeom>
        </p:spPr>
      </p:pic>
    </p:spTree>
    <p:extLst>
      <p:ext uri="{BB962C8B-B14F-4D97-AF65-F5344CB8AC3E}">
        <p14:creationId xmlns:p14="http://schemas.microsoft.com/office/powerpoint/2010/main" val="1364048372"/>
      </p:ext>
    </p:extLst>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custDataLst>
              <p:tags r:id="rId1"/>
            </p:custDataLst>
          </p:nvPr>
        </p:nvSpPr>
        <p:spPr>
          <a:xfrm>
            <a:off x="0" y="1"/>
            <a:ext cx="1219200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custDataLst>
              <p:tags r:id="rId2"/>
            </p:custDataLst>
          </p:nvPr>
        </p:nvSpPr>
        <p:spPr>
          <a:xfrm>
            <a:off x="0" y="66874"/>
            <a:ext cx="4914152"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Experiment Results</a:t>
            </a:r>
          </a:p>
        </p:txBody>
      </p:sp>
      <p:grpSp>
        <p:nvGrpSpPr>
          <p:cNvPr id="29" name="组合 28">
            <a:extLst>
              <a:ext uri="{FF2B5EF4-FFF2-40B4-BE49-F238E27FC236}">
                <a16:creationId xmlns:a16="http://schemas.microsoft.com/office/drawing/2014/main" id="{82A679D0-E305-1F7A-3B94-48731AC19AC6}"/>
              </a:ext>
            </a:extLst>
          </p:cNvPr>
          <p:cNvGrpSpPr/>
          <p:nvPr/>
        </p:nvGrpSpPr>
        <p:grpSpPr>
          <a:xfrm>
            <a:off x="-1" y="6553200"/>
            <a:ext cx="12192001" cy="304800"/>
            <a:chOff x="0" y="6569404"/>
            <a:chExt cx="9144000" cy="288000"/>
          </a:xfrm>
        </p:grpSpPr>
        <p:sp>
          <p:nvSpPr>
            <p:cNvPr id="31" name="矩形 30">
              <a:extLst>
                <a:ext uri="{FF2B5EF4-FFF2-40B4-BE49-F238E27FC236}">
                  <a16:creationId xmlns:a16="http://schemas.microsoft.com/office/drawing/2014/main" id="{761AB956-2F19-005D-A097-C7AD8580158A}"/>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32" name="矩形 31">
              <a:extLst>
                <a:ext uri="{FF2B5EF4-FFF2-40B4-BE49-F238E27FC236}">
                  <a16:creationId xmlns:a16="http://schemas.microsoft.com/office/drawing/2014/main" id="{9425AC57-ED3D-1321-84DB-1FF865DC4A6D}"/>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33" name="灯片编号占位符 5">
            <a:extLst>
              <a:ext uri="{FF2B5EF4-FFF2-40B4-BE49-F238E27FC236}">
                <a16:creationId xmlns:a16="http://schemas.microsoft.com/office/drawing/2014/main" id="{B0401898-C936-B805-5660-13A90DC422A6}"/>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67</a:t>
            </a:fld>
            <a:endParaRPr lang="zh-HK" altLang="en-US" sz="1600" dirty="0">
              <a:solidFill>
                <a:schemeClr val="bg1"/>
              </a:solidFill>
            </a:endParaRPr>
          </a:p>
        </p:txBody>
      </p:sp>
      <p:pic>
        <p:nvPicPr>
          <p:cNvPr id="2" name="图片 1">
            <a:extLst>
              <a:ext uri="{FF2B5EF4-FFF2-40B4-BE49-F238E27FC236}">
                <a16:creationId xmlns:a16="http://schemas.microsoft.com/office/drawing/2014/main" id="{28118E79-C48E-4D06-901E-61AE9DF6A8DB}"/>
              </a:ext>
            </a:extLst>
          </p:cNvPr>
          <p:cNvPicPr>
            <a:picLocks noChangeAspect="1"/>
          </p:cNvPicPr>
          <p:nvPr/>
        </p:nvPicPr>
        <p:blipFill>
          <a:blip r:embed="rId5"/>
          <a:stretch>
            <a:fillRect/>
          </a:stretch>
        </p:blipFill>
        <p:spPr>
          <a:xfrm>
            <a:off x="720000" y="748093"/>
            <a:ext cx="10752000" cy="5753492"/>
          </a:xfrm>
          <a:prstGeom prst="rect">
            <a:avLst/>
          </a:prstGeom>
        </p:spPr>
      </p:pic>
    </p:spTree>
    <p:extLst>
      <p:ext uri="{BB962C8B-B14F-4D97-AF65-F5344CB8AC3E}">
        <p14:creationId xmlns:p14="http://schemas.microsoft.com/office/powerpoint/2010/main" val="2492641575"/>
      </p:ext>
    </p:extLst>
  </p:cSld>
  <p:clrMapOvr>
    <a:masterClrMapping/>
  </p:clrMapOvr>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custDataLst>
              <p:tags r:id="rId1"/>
            </p:custDataLst>
          </p:nvPr>
        </p:nvSpPr>
        <p:spPr>
          <a:xfrm>
            <a:off x="0" y="1"/>
            <a:ext cx="1219200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custDataLst>
              <p:tags r:id="rId2"/>
            </p:custDataLst>
          </p:nvPr>
        </p:nvSpPr>
        <p:spPr>
          <a:xfrm>
            <a:off x="0" y="66874"/>
            <a:ext cx="4914152"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Experiment Results</a:t>
            </a:r>
          </a:p>
        </p:txBody>
      </p:sp>
      <p:grpSp>
        <p:nvGrpSpPr>
          <p:cNvPr id="29" name="组合 28">
            <a:extLst>
              <a:ext uri="{FF2B5EF4-FFF2-40B4-BE49-F238E27FC236}">
                <a16:creationId xmlns:a16="http://schemas.microsoft.com/office/drawing/2014/main" id="{82A679D0-E305-1F7A-3B94-48731AC19AC6}"/>
              </a:ext>
            </a:extLst>
          </p:cNvPr>
          <p:cNvGrpSpPr/>
          <p:nvPr/>
        </p:nvGrpSpPr>
        <p:grpSpPr>
          <a:xfrm>
            <a:off x="-1" y="6553200"/>
            <a:ext cx="12192001" cy="304800"/>
            <a:chOff x="0" y="6569404"/>
            <a:chExt cx="9144000" cy="288000"/>
          </a:xfrm>
        </p:grpSpPr>
        <p:sp>
          <p:nvSpPr>
            <p:cNvPr id="31" name="矩形 30">
              <a:extLst>
                <a:ext uri="{FF2B5EF4-FFF2-40B4-BE49-F238E27FC236}">
                  <a16:creationId xmlns:a16="http://schemas.microsoft.com/office/drawing/2014/main" id="{761AB956-2F19-005D-A097-C7AD8580158A}"/>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32" name="矩形 31">
              <a:extLst>
                <a:ext uri="{FF2B5EF4-FFF2-40B4-BE49-F238E27FC236}">
                  <a16:creationId xmlns:a16="http://schemas.microsoft.com/office/drawing/2014/main" id="{9425AC57-ED3D-1321-84DB-1FF865DC4A6D}"/>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33" name="灯片编号占位符 5">
            <a:extLst>
              <a:ext uri="{FF2B5EF4-FFF2-40B4-BE49-F238E27FC236}">
                <a16:creationId xmlns:a16="http://schemas.microsoft.com/office/drawing/2014/main" id="{B0401898-C936-B805-5660-13A90DC422A6}"/>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68</a:t>
            </a:fld>
            <a:endParaRPr lang="zh-HK" altLang="en-US" sz="1600" dirty="0">
              <a:solidFill>
                <a:schemeClr val="bg1"/>
              </a:solidFill>
            </a:endParaRPr>
          </a:p>
        </p:txBody>
      </p:sp>
      <p:pic>
        <p:nvPicPr>
          <p:cNvPr id="2" name="图片 1">
            <a:extLst>
              <a:ext uri="{FF2B5EF4-FFF2-40B4-BE49-F238E27FC236}">
                <a16:creationId xmlns:a16="http://schemas.microsoft.com/office/drawing/2014/main" id="{A7155ACB-CC5C-4610-ADDC-5B327A08E99B}"/>
              </a:ext>
            </a:extLst>
          </p:cNvPr>
          <p:cNvPicPr>
            <a:picLocks noChangeAspect="1"/>
          </p:cNvPicPr>
          <p:nvPr/>
        </p:nvPicPr>
        <p:blipFill>
          <a:blip r:embed="rId5"/>
          <a:stretch>
            <a:fillRect/>
          </a:stretch>
        </p:blipFill>
        <p:spPr>
          <a:xfrm>
            <a:off x="840000" y="758674"/>
            <a:ext cx="10545967" cy="5766326"/>
          </a:xfrm>
          <a:prstGeom prst="rect">
            <a:avLst/>
          </a:prstGeom>
        </p:spPr>
      </p:pic>
    </p:spTree>
    <p:extLst>
      <p:ext uri="{BB962C8B-B14F-4D97-AF65-F5344CB8AC3E}">
        <p14:creationId xmlns:p14="http://schemas.microsoft.com/office/powerpoint/2010/main" val="85115320"/>
      </p:ext>
    </p:extLst>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custDataLst>
              <p:tags r:id="rId1"/>
            </p:custDataLst>
          </p:nvPr>
        </p:nvSpPr>
        <p:spPr>
          <a:xfrm>
            <a:off x="0" y="1"/>
            <a:ext cx="1219200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custDataLst>
              <p:tags r:id="rId2"/>
            </p:custDataLst>
          </p:nvPr>
        </p:nvSpPr>
        <p:spPr>
          <a:xfrm>
            <a:off x="0" y="66874"/>
            <a:ext cx="4914152"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Experiment Results</a:t>
            </a:r>
          </a:p>
        </p:txBody>
      </p:sp>
      <p:grpSp>
        <p:nvGrpSpPr>
          <p:cNvPr id="29" name="组合 28">
            <a:extLst>
              <a:ext uri="{FF2B5EF4-FFF2-40B4-BE49-F238E27FC236}">
                <a16:creationId xmlns:a16="http://schemas.microsoft.com/office/drawing/2014/main" id="{82A679D0-E305-1F7A-3B94-48731AC19AC6}"/>
              </a:ext>
            </a:extLst>
          </p:cNvPr>
          <p:cNvGrpSpPr/>
          <p:nvPr/>
        </p:nvGrpSpPr>
        <p:grpSpPr>
          <a:xfrm>
            <a:off x="-1" y="6553200"/>
            <a:ext cx="12192001" cy="304800"/>
            <a:chOff x="0" y="6569404"/>
            <a:chExt cx="9144000" cy="288000"/>
          </a:xfrm>
        </p:grpSpPr>
        <p:sp>
          <p:nvSpPr>
            <p:cNvPr id="31" name="矩形 30">
              <a:extLst>
                <a:ext uri="{FF2B5EF4-FFF2-40B4-BE49-F238E27FC236}">
                  <a16:creationId xmlns:a16="http://schemas.microsoft.com/office/drawing/2014/main" id="{761AB956-2F19-005D-A097-C7AD8580158A}"/>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32" name="矩形 31">
              <a:extLst>
                <a:ext uri="{FF2B5EF4-FFF2-40B4-BE49-F238E27FC236}">
                  <a16:creationId xmlns:a16="http://schemas.microsoft.com/office/drawing/2014/main" id="{9425AC57-ED3D-1321-84DB-1FF865DC4A6D}"/>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33" name="灯片编号占位符 5">
            <a:extLst>
              <a:ext uri="{FF2B5EF4-FFF2-40B4-BE49-F238E27FC236}">
                <a16:creationId xmlns:a16="http://schemas.microsoft.com/office/drawing/2014/main" id="{B0401898-C936-B805-5660-13A90DC422A6}"/>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69</a:t>
            </a:fld>
            <a:endParaRPr lang="zh-HK" altLang="en-US" sz="1600" dirty="0">
              <a:solidFill>
                <a:schemeClr val="bg1"/>
              </a:solidFill>
            </a:endParaRPr>
          </a:p>
        </p:txBody>
      </p:sp>
      <p:pic>
        <p:nvPicPr>
          <p:cNvPr id="2" name="图片 1">
            <a:extLst>
              <a:ext uri="{FF2B5EF4-FFF2-40B4-BE49-F238E27FC236}">
                <a16:creationId xmlns:a16="http://schemas.microsoft.com/office/drawing/2014/main" id="{9A168E4D-D2A7-4F0D-A325-F143D9554E4B}"/>
              </a:ext>
            </a:extLst>
          </p:cNvPr>
          <p:cNvPicPr>
            <a:picLocks noChangeAspect="1"/>
          </p:cNvPicPr>
          <p:nvPr/>
        </p:nvPicPr>
        <p:blipFill>
          <a:blip r:embed="rId5"/>
          <a:stretch>
            <a:fillRect/>
          </a:stretch>
        </p:blipFill>
        <p:spPr>
          <a:xfrm>
            <a:off x="2856000" y="926432"/>
            <a:ext cx="6840000" cy="5350775"/>
          </a:xfrm>
          <a:prstGeom prst="rect">
            <a:avLst/>
          </a:prstGeom>
        </p:spPr>
      </p:pic>
    </p:spTree>
    <p:extLst>
      <p:ext uri="{BB962C8B-B14F-4D97-AF65-F5344CB8AC3E}">
        <p14:creationId xmlns:p14="http://schemas.microsoft.com/office/powerpoint/2010/main" val="2644547689"/>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8FB0D72E-457E-9C06-2C62-E71E28E6B686}"/>
              </a:ext>
            </a:extLst>
          </p:cNvPr>
          <p:cNvGrpSpPr/>
          <p:nvPr/>
        </p:nvGrpSpPr>
        <p:grpSpPr>
          <a:xfrm>
            <a:off x="-1" y="6553200"/>
            <a:ext cx="12192001" cy="304800"/>
            <a:chOff x="0" y="6569404"/>
            <a:chExt cx="9144000" cy="288000"/>
          </a:xfrm>
        </p:grpSpPr>
        <p:sp>
          <p:nvSpPr>
            <p:cNvPr id="4" name="矩形 3">
              <a:extLst>
                <a:ext uri="{FF2B5EF4-FFF2-40B4-BE49-F238E27FC236}">
                  <a16:creationId xmlns:a16="http://schemas.microsoft.com/office/drawing/2014/main" id="{CC340ECA-4089-9826-5C91-D07FFEAA5781}"/>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5" name="矩形 4">
              <a:extLst>
                <a:ext uri="{FF2B5EF4-FFF2-40B4-BE49-F238E27FC236}">
                  <a16:creationId xmlns:a16="http://schemas.microsoft.com/office/drawing/2014/main" id="{DD9F51C0-1ACD-5028-2033-DAF07B9362C5}"/>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6" name="灯片编号占位符 5">
            <a:extLst>
              <a:ext uri="{FF2B5EF4-FFF2-40B4-BE49-F238E27FC236}">
                <a16:creationId xmlns:a16="http://schemas.microsoft.com/office/drawing/2014/main" id="{FC92BE74-AC5C-18C2-3B79-8542FC4C0B20}"/>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7</a:t>
            </a:fld>
            <a:endParaRPr lang="zh-HK" altLang="en-US" sz="1600" dirty="0">
              <a:solidFill>
                <a:schemeClr val="bg1"/>
              </a:solidFill>
            </a:endParaRPr>
          </a:p>
        </p:txBody>
      </p:sp>
      <p:pic>
        <p:nvPicPr>
          <p:cNvPr id="7" name="图片 6">
            <a:extLst>
              <a:ext uri="{FF2B5EF4-FFF2-40B4-BE49-F238E27FC236}">
                <a16:creationId xmlns:a16="http://schemas.microsoft.com/office/drawing/2014/main" id="{98044630-4AFA-1AFF-86C6-56E24AB9DF1E}"/>
              </a:ext>
            </a:extLst>
          </p:cNvPr>
          <p:cNvPicPr>
            <a:picLocks noChangeAspect="1"/>
          </p:cNvPicPr>
          <p:nvPr/>
        </p:nvPicPr>
        <p:blipFill>
          <a:blip r:embed="rId31" cstate="print">
            <a:clrChange>
              <a:clrFrom>
                <a:srgbClr val="FFFFFF"/>
              </a:clrFrom>
              <a:clrTo>
                <a:srgbClr val="FFFFFF">
                  <a:alpha val="0"/>
                </a:srgbClr>
              </a:clrTo>
            </a:clrChange>
            <a:extLst>
              <a:ext uri="{BEBA8EAE-BF5A-486C-A8C5-ECC9F3942E4B}">
                <a14:imgProps xmlns:a14="http://schemas.microsoft.com/office/drawing/2010/main">
                  <a14:imgLayer r:embed="rId32">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grpSp>
        <p:nvGrpSpPr>
          <p:cNvPr id="55" name="组合 18">
            <a:extLst>
              <a:ext uri="{FF2B5EF4-FFF2-40B4-BE49-F238E27FC236}">
                <a16:creationId xmlns:a16="http://schemas.microsoft.com/office/drawing/2014/main" id="{0F82D52C-F6C0-4AFC-8CAE-ADC1D9BD9817}"/>
              </a:ext>
            </a:extLst>
          </p:cNvPr>
          <p:cNvGrpSpPr/>
          <p:nvPr/>
        </p:nvGrpSpPr>
        <p:grpSpPr bwMode="auto">
          <a:xfrm>
            <a:off x="2409457" y="2650330"/>
            <a:ext cx="1505450" cy="1479472"/>
            <a:chOff x="1709739" y="2636838"/>
            <a:chExt cx="1590160" cy="1584325"/>
          </a:xfrm>
          <a:solidFill>
            <a:srgbClr val="044875"/>
          </a:solidFill>
        </p:grpSpPr>
        <p:sp>
          <p:nvSpPr>
            <p:cNvPr id="59" name="Freeform 6">
              <a:extLst>
                <a:ext uri="{FF2B5EF4-FFF2-40B4-BE49-F238E27FC236}">
                  <a16:creationId xmlns:a16="http://schemas.microsoft.com/office/drawing/2014/main" id="{94F52977-7D3F-4CD8-9020-4BD991209C4E}"/>
                </a:ext>
              </a:extLst>
            </p:cNvPr>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3" name="Freeform 7">
              <a:extLst>
                <a:ext uri="{FF2B5EF4-FFF2-40B4-BE49-F238E27FC236}">
                  <a16:creationId xmlns:a16="http://schemas.microsoft.com/office/drawing/2014/main" id="{34C17D31-FC94-4792-8327-91DBC9423172}"/>
                </a:ext>
              </a:extLst>
            </p:cNvPr>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6" name="Freeform 8">
              <a:extLst>
                <a:ext uri="{FF2B5EF4-FFF2-40B4-BE49-F238E27FC236}">
                  <a16:creationId xmlns:a16="http://schemas.microsoft.com/office/drawing/2014/main" id="{179AD212-3DC7-4842-8DBF-923E6D177812}"/>
                </a:ext>
              </a:extLst>
            </p:cNvPr>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7" name="Freeform 9">
              <a:extLst>
                <a:ext uri="{FF2B5EF4-FFF2-40B4-BE49-F238E27FC236}">
                  <a16:creationId xmlns:a16="http://schemas.microsoft.com/office/drawing/2014/main" id="{28E72CCB-C2A0-4D6C-95E1-84C959FA85F9}"/>
                </a:ext>
              </a:extLst>
            </p:cNvPr>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8" name="Freeform 10">
              <a:extLst>
                <a:ext uri="{FF2B5EF4-FFF2-40B4-BE49-F238E27FC236}">
                  <a16:creationId xmlns:a16="http://schemas.microsoft.com/office/drawing/2014/main" id="{C6B47A17-BD05-4A83-A794-3AA5422D5C5A}"/>
                </a:ext>
              </a:extLst>
            </p:cNvPr>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9" name="Freeform 11">
              <a:extLst>
                <a:ext uri="{FF2B5EF4-FFF2-40B4-BE49-F238E27FC236}">
                  <a16:creationId xmlns:a16="http://schemas.microsoft.com/office/drawing/2014/main" id="{738B0A14-742B-4272-8684-7C1305260D33}"/>
                </a:ext>
              </a:extLst>
            </p:cNvPr>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0" name="Freeform 12">
              <a:extLst>
                <a:ext uri="{FF2B5EF4-FFF2-40B4-BE49-F238E27FC236}">
                  <a16:creationId xmlns:a16="http://schemas.microsoft.com/office/drawing/2014/main" id="{26B9E863-86FF-4894-B20A-28DE94E405CB}"/>
                </a:ext>
              </a:extLst>
            </p:cNvPr>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1" name="Freeform 13">
              <a:extLst>
                <a:ext uri="{FF2B5EF4-FFF2-40B4-BE49-F238E27FC236}">
                  <a16:creationId xmlns:a16="http://schemas.microsoft.com/office/drawing/2014/main" id="{5205E6C5-9099-44C2-9517-FA58BCEA094C}"/>
                </a:ext>
              </a:extLst>
            </p:cNvPr>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2" name="Freeform 14">
              <a:extLst>
                <a:ext uri="{FF2B5EF4-FFF2-40B4-BE49-F238E27FC236}">
                  <a16:creationId xmlns:a16="http://schemas.microsoft.com/office/drawing/2014/main" id="{991E2DD9-E65F-44BE-A9D1-1D99BA7D9C68}"/>
                </a:ext>
              </a:extLst>
            </p:cNvPr>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grpSp>
      <p:sp>
        <p:nvSpPr>
          <p:cNvPr id="73" name="文本框 72">
            <a:extLst>
              <a:ext uri="{FF2B5EF4-FFF2-40B4-BE49-F238E27FC236}">
                <a16:creationId xmlns:a16="http://schemas.microsoft.com/office/drawing/2014/main" id="{6C66DD8C-9F98-4D97-AE05-2502D5DD3ECE}"/>
              </a:ext>
            </a:extLst>
          </p:cNvPr>
          <p:cNvSpPr txBox="1"/>
          <p:nvPr/>
        </p:nvSpPr>
        <p:spPr bwMode="auto">
          <a:xfrm>
            <a:off x="2135561" y="4129802"/>
            <a:ext cx="2054225" cy="523334"/>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Contents</a:t>
            </a:r>
            <a:endParaRPr lang="zh-HK" altLang="en-US"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grpSp>
        <p:nvGrpSpPr>
          <p:cNvPr id="74" name="组合 73">
            <a:extLst>
              <a:ext uri="{FF2B5EF4-FFF2-40B4-BE49-F238E27FC236}">
                <a16:creationId xmlns:a16="http://schemas.microsoft.com/office/drawing/2014/main" id="{B1F6A8BA-4B04-437D-9335-609338409BAC}"/>
              </a:ext>
            </a:extLst>
          </p:cNvPr>
          <p:cNvGrpSpPr/>
          <p:nvPr>
            <p:custDataLst>
              <p:tags r:id="rId1"/>
            </p:custDataLst>
          </p:nvPr>
        </p:nvGrpSpPr>
        <p:grpSpPr>
          <a:xfrm>
            <a:off x="4523741" y="2047924"/>
            <a:ext cx="5370513" cy="534987"/>
            <a:chOff x="3281952" y="1484784"/>
            <a:chExt cx="5370513" cy="534987"/>
          </a:xfrm>
        </p:grpSpPr>
        <p:grpSp>
          <p:nvGrpSpPr>
            <p:cNvPr id="75" name="组合 74">
              <a:extLst>
                <a:ext uri="{FF2B5EF4-FFF2-40B4-BE49-F238E27FC236}">
                  <a16:creationId xmlns:a16="http://schemas.microsoft.com/office/drawing/2014/main" id="{64ED1BB8-4C04-43ED-BB92-AC9ED2CF0C82}"/>
                </a:ext>
              </a:extLst>
            </p:cNvPr>
            <p:cNvGrpSpPr/>
            <p:nvPr/>
          </p:nvGrpSpPr>
          <p:grpSpPr>
            <a:xfrm>
              <a:off x="3943940" y="1484784"/>
              <a:ext cx="4708525" cy="534987"/>
              <a:chOff x="3943940" y="1626760"/>
              <a:chExt cx="4708525" cy="534987"/>
            </a:xfrm>
          </p:grpSpPr>
          <p:sp>
            <p:nvSpPr>
              <p:cNvPr id="79" name="Freeform 74">
                <a:extLst>
                  <a:ext uri="{FF2B5EF4-FFF2-40B4-BE49-F238E27FC236}">
                    <a16:creationId xmlns:a16="http://schemas.microsoft.com/office/drawing/2014/main" id="{CC70BC50-C439-41A4-82F3-198EF492906E}"/>
                  </a:ext>
                </a:extLst>
              </p:cNvPr>
              <p:cNvSpPr>
                <a:spLocks noEditPoints="1"/>
              </p:cNvSpPr>
              <p:nvPr>
                <p:custDataLst>
                  <p:tags r:id="rId25"/>
                </p:custDataLst>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chemeClr val="bg2">
                  <a:lumMod val="90000"/>
                </a:schemeClr>
              </a:solidFill>
              <a:ln>
                <a:noFill/>
              </a:ln>
            </p:spPr>
            <p:txBody>
              <a:bodyPr/>
              <a:lstStyle/>
              <a:p>
                <a:pPr>
                  <a:defRPr/>
                </a:pPr>
                <a:endParaRPr lang="zh-CN" altLang="en-US" b="1">
                  <a:solidFill>
                    <a:prstClr val="black"/>
                  </a:solidFill>
                </a:endParaRPr>
              </a:p>
            </p:txBody>
          </p:sp>
          <p:sp>
            <p:nvSpPr>
              <p:cNvPr id="80" name="文本框 20">
                <a:extLst>
                  <a:ext uri="{FF2B5EF4-FFF2-40B4-BE49-F238E27FC236}">
                    <a16:creationId xmlns:a16="http://schemas.microsoft.com/office/drawing/2014/main" id="{892A6CB2-8E97-43C9-B050-B53E6A327668}"/>
                  </a:ext>
                </a:extLst>
              </p:cNvPr>
              <p:cNvSpPr txBox="1">
                <a:spLocks noChangeArrowheads="1"/>
              </p:cNvSpPr>
              <p:nvPr>
                <p:custDataLst>
                  <p:tags r:id="rId26"/>
                </p:custDataLst>
              </p:nvPr>
            </p:nvSpPr>
            <p:spPr bwMode="auto">
              <a:xfrm>
                <a:off x="4599577" y="1648846"/>
                <a:ext cx="3989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Problem Description</a:t>
                </a:r>
                <a:endParaRPr lang="zh-CN" altLang="en-US" sz="2400" b="1" dirty="0">
                  <a:solidFill>
                    <a:schemeClr val="bg2">
                      <a:lumMod val="90000"/>
                    </a:schemeClr>
                  </a:solidFill>
                  <a:latin typeface="Times New Roman" panose="02020603050405020304" pitchFamily="18" charset="0"/>
                  <a:ea typeface="微软雅黑" panose="020B0503020204020204" charset="-122"/>
                </a:endParaRPr>
              </a:p>
            </p:txBody>
          </p:sp>
          <p:sp>
            <p:nvSpPr>
              <p:cNvPr id="81" name="矩形 80">
                <a:extLst>
                  <a:ext uri="{FF2B5EF4-FFF2-40B4-BE49-F238E27FC236}">
                    <a16:creationId xmlns:a16="http://schemas.microsoft.com/office/drawing/2014/main" id="{1DE279A7-AAF6-412E-85F4-DCBC5E38B09D}"/>
                  </a:ext>
                </a:extLst>
              </p:cNvPr>
              <p:cNvSpPr/>
              <p:nvPr>
                <p:custDataLst>
                  <p:tags r:id="rId27"/>
                </p:custDataLst>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82" name="直接连接符 81">
                <a:extLst>
                  <a:ext uri="{FF2B5EF4-FFF2-40B4-BE49-F238E27FC236}">
                    <a16:creationId xmlns:a16="http://schemas.microsoft.com/office/drawing/2014/main" id="{8E78F919-268B-42DC-8AC4-C19616C11FE4}"/>
                  </a:ext>
                </a:extLst>
              </p:cNvPr>
              <p:cNvCxnSpPr/>
              <p:nvPr>
                <p:custDataLst>
                  <p:tags r:id="rId28"/>
                </p:custDataLst>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76" name="组合 75">
              <a:extLst>
                <a:ext uri="{FF2B5EF4-FFF2-40B4-BE49-F238E27FC236}">
                  <a16:creationId xmlns:a16="http://schemas.microsoft.com/office/drawing/2014/main" id="{15C21C36-0FFF-46DF-8031-21A402A9E0E7}"/>
                </a:ext>
              </a:extLst>
            </p:cNvPr>
            <p:cNvGrpSpPr/>
            <p:nvPr/>
          </p:nvGrpSpPr>
          <p:grpSpPr>
            <a:xfrm>
              <a:off x="3281952" y="1484784"/>
              <a:ext cx="689642" cy="534987"/>
              <a:chOff x="3281952" y="1626760"/>
              <a:chExt cx="689642" cy="534987"/>
            </a:xfrm>
          </p:grpSpPr>
          <p:sp>
            <p:nvSpPr>
              <p:cNvPr id="77" name="矩形 76">
                <a:extLst>
                  <a:ext uri="{FF2B5EF4-FFF2-40B4-BE49-F238E27FC236}">
                    <a16:creationId xmlns:a16="http://schemas.microsoft.com/office/drawing/2014/main" id="{651F61DA-0BFF-413A-853C-342C301F4D9C}"/>
                  </a:ext>
                </a:extLst>
              </p:cNvPr>
              <p:cNvSpPr/>
              <p:nvPr>
                <p:custDataLst>
                  <p:tags r:id="rId23"/>
                </p:custDataLst>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78" name="文本框 18">
                <a:extLst>
                  <a:ext uri="{FF2B5EF4-FFF2-40B4-BE49-F238E27FC236}">
                    <a16:creationId xmlns:a16="http://schemas.microsoft.com/office/drawing/2014/main" id="{C8092928-AB26-4DF3-8F9B-2DBE704919ED}"/>
                  </a:ext>
                </a:extLst>
              </p:cNvPr>
              <p:cNvSpPr txBox="1">
                <a:spLocks noChangeArrowheads="1"/>
              </p:cNvSpPr>
              <p:nvPr>
                <p:custDataLst>
                  <p:tags r:id="rId24"/>
                </p:custDataLst>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01</a:t>
                </a:r>
                <a:endParaRPr lang="zh-CN" altLang="en-US" sz="2700" dirty="0">
                  <a:solidFill>
                    <a:schemeClr val="bg2">
                      <a:lumMod val="90000"/>
                    </a:schemeClr>
                  </a:solidFill>
                  <a:latin typeface="Impact" panose="020B0806030902050204" pitchFamily="34" charset="0"/>
                </a:endParaRPr>
              </a:p>
            </p:txBody>
          </p:sp>
        </p:grpSp>
      </p:grpSp>
      <p:grpSp>
        <p:nvGrpSpPr>
          <p:cNvPr id="83" name="组合 82">
            <a:extLst>
              <a:ext uri="{FF2B5EF4-FFF2-40B4-BE49-F238E27FC236}">
                <a16:creationId xmlns:a16="http://schemas.microsoft.com/office/drawing/2014/main" id="{A8300395-0A39-4501-B68A-8E29FA7D4F90}"/>
              </a:ext>
            </a:extLst>
          </p:cNvPr>
          <p:cNvGrpSpPr/>
          <p:nvPr>
            <p:custDataLst>
              <p:tags r:id="rId2"/>
            </p:custDataLst>
          </p:nvPr>
        </p:nvGrpSpPr>
        <p:grpSpPr>
          <a:xfrm>
            <a:off x="4503593" y="3688642"/>
            <a:ext cx="5372100" cy="534987"/>
            <a:chOff x="3261805" y="3188752"/>
            <a:chExt cx="5372100" cy="534987"/>
          </a:xfrm>
        </p:grpSpPr>
        <p:grpSp>
          <p:nvGrpSpPr>
            <p:cNvPr id="84" name="组合 83">
              <a:extLst>
                <a:ext uri="{FF2B5EF4-FFF2-40B4-BE49-F238E27FC236}">
                  <a16:creationId xmlns:a16="http://schemas.microsoft.com/office/drawing/2014/main" id="{B7C17D15-2E7E-449C-81CB-0BBB227347D1}"/>
                </a:ext>
              </a:extLst>
            </p:cNvPr>
            <p:cNvGrpSpPr/>
            <p:nvPr/>
          </p:nvGrpSpPr>
          <p:grpSpPr>
            <a:xfrm>
              <a:off x="3261805" y="3188752"/>
              <a:ext cx="689593" cy="534987"/>
              <a:chOff x="3261805" y="3188752"/>
              <a:chExt cx="689593" cy="534987"/>
            </a:xfrm>
          </p:grpSpPr>
          <p:sp>
            <p:nvSpPr>
              <p:cNvPr id="100" name="矩形 99">
                <a:extLst>
                  <a:ext uri="{FF2B5EF4-FFF2-40B4-BE49-F238E27FC236}">
                    <a16:creationId xmlns:a16="http://schemas.microsoft.com/office/drawing/2014/main" id="{2A7E907C-0CDF-4564-9333-1A24526BA182}"/>
                  </a:ext>
                </a:extLst>
              </p:cNvPr>
              <p:cNvSpPr/>
              <p:nvPr>
                <p:custDataLst>
                  <p:tags r:id="rId21"/>
                </p:custDataLst>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01" name="文本框 86">
                <a:extLst>
                  <a:ext uri="{FF2B5EF4-FFF2-40B4-BE49-F238E27FC236}">
                    <a16:creationId xmlns:a16="http://schemas.microsoft.com/office/drawing/2014/main" id="{EA342509-A657-478D-BC26-C4A279A271BA}"/>
                  </a:ext>
                </a:extLst>
              </p:cNvPr>
              <p:cNvSpPr txBox="1">
                <a:spLocks noChangeArrowheads="1"/>
              </p:cNvSpPr>
              <p:nvPr>
                <p:custDataLst>
                  <p:tags r:id="rId22"/>
                </p:custDataLst>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03</a:t>
                </a:r>
                <a:endParaRPr lang="zh-CN" altLang="en-US" sz="2700" dirty="0">
                  <a:solidFill>
                    <a:schemeClr val="bg2">
                      <a:lumMod val="90000"/>
                    </a:schemeClr>
                  </a:solidFill>
                  <a:latin typeface="Impact" panose="020B0806030902050204" pitchFamily="34" charset="0"/>
                </a:endParaRPr>
              </a:p>
            </p:txBody>
          </p:sp>
        </p:grpSp>
        <p:grpSp>
          <p:nvGrpSpPr>
            <p:cNvPr id="85" name="组合 84">
              <a:extLst>
                <a:ext uri="{FF2B5EF4-FFF2-40B4-BE49-F238E27FC236}">
                  <a16:creationId xmlns:a16="http://schemas.microsoft.com/office/drawing/2014/main" id="{12D48083-A106-4461-A163-D21D6F839D5A}"/>
                </a:ext>
              </a:extLst>
            </p:cNvPr>
            <p:cNvGrpSpPr/>
            <p:nvPr/>
          </p:nvGrpSpPr>
          <p:grpSpPr>
            <a:xfrm>
              <a:off x="3923792" y="3188752"/>
              <a:ext cx="4710113" cy="534987"/>
              <a:chOff x="3923792" y="3188752"/>
              <a:chExt cx="4710113" cy="534987"/>
            </a:xfrm>
          </p:grpSpPr>
          <p:sp>
            <p:nvSpPr>
              <p:cNvPr id="87" name="文本框 81">
                <a:extLst>
                  <a:ext uri="{FF2B5EF4-FFF2-40B4-BE49-F238E27FC236}">
                    <a16:creationId xmlns:a16="http://schemas.microsoft.com/office/drawing/2014/main" id="{A51022DC-A596-42FC-86E1-B4E6970B3FB3}"/>
                  </a:ext>
                </a:extLst>
              </p:cNvPr>
              <p:cNvSpPr txBox="1">
                <a:spLocks noChangeArrowheads="1"/>
              </p:cNvSpPr>
              <p:nvPr>
                <p:custDataLst>
                  <p:tags r:id="rId17"/>
                </p:custDataLst>
              </p:nvPr>
            </p:nvSpPr>
            <p:spPr bwMode="auto">
              <a:xfrm>
                <a:off x="4876292" y="3235107"/>
                <a:ext cx="339852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sym typeface="+mn-ea"/>
                  </a:rPr>
                  <a:t>Experiment Results</a:t>
                </a:r>
                <a:endParaRPr lang="en-US" altLang="zh-CN" sz="2400" b="1" dirty="0">
                  <a:solidFill>
                    <a:schemeClr val="bg2">
                      <a:lumMod val="90000"/>
                    </a:schemeClr>
                  </a:solidFill>
                  <a:latin typeface="Times New Roman" panose="02020603050405020304" pitchFamily="18" charset="0"/>
                  <a:ea typeface="微软雅黑" panose="020B0503020204020204" charset="-122"/>
                </a:endParaRPr>
              </a:p>
            </p:txBody>
          </p:sp>
          <p:sp>
            <p:nvSpPr>
              <p:cNvPr id="91" name="矩形 90">
                <a:extLst>
                  <a:ext uri="{FF2B5EF4-FFF2-40B4-BE49-F238E27FC236}">
                    <a16:creationId xmlns:a16="http://schemas.microsoft.com/office/drawing/2014/main" id="{82ECC155-BFBC-4A56-BC57-F53576A95C71}"/>
                  </a:ext>
                </a:extLst>
              </p:cNvPr>
              <p:cNvSpPr/>
              <p:nvPr>
                <p:custDataLst>
                  <p:tags r:id="rId18"/>
                </p:custDataLst>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95" name="直接连接符 94">
                <a:extLst>
                  <a:ext uri="{FF2B5EF4-FFF2-40B4-BE49-F238E27FC236}">
                    <a16:creationId xmlns:a16="http://schemas.microsoft.com/office/drawing/2014/main" id="{473BBAFE-1FFC-420B-9B16-08B4AB5DF28C}"/>
                  </a:ext>
                </a:extLst>
              </p:cNvPr>
              <p:cNvCxnSpPr/>
              <p:nvPr>
                <p:custDataLst>
                  <p:tags r:id="rId19"/>
                </p:custDataLst>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9" name="Freeform 71">
                <a:extLst>
                  <a:ext uri="{FF2B5EF4-FFF2-40B4-BE49-F238E27FC236}">
                    <a16:creationId xmlns:a16="http://schemas.microsoft.com/office/drawing/2014/main" id="{636C5C65-C70F-491E-A7C2-F6BE3CE647D2}"/>
                  </a:ext>
                </a:extLst>
              </p:cNvPr>
              <p:cNvSpPr>
                <a:spLocks noEditPoints="1"/>
              </p:cNvSpPr>
              <p:nvPr>
                <p:custDataLst>
                  <p:tags r:id="rId20"/>
                </p:custDataLst>
              </p:nvPr>
            </p:nvSpPr>
            <p:spPr bwMode="auto">
              <a:xfrm>
                <a:off x="4038092" y="3253839"/>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chemeClr val="bg2">
                  <a:lumMod val="90000"/>
                </a:schemeClr>
              </a:solidFill>
              <a:ln>
                <a:noFill/>
              </a:ln>
            </p:spPr>
            <p:txBody>
              <a:bodyPr/>
              <a:lstStyle/>
              <a:p>
                <a:pPr>
                  <a:defRPr/>
                </a:pPr>
                <a:endParaRPr lang="zh-CN" altLang="en-US" b="1">
                  <a:solidFill>
                    <a:prstClr val="black"/>
                  </a:solidFill>
                </a:endParaRPr>
              </a:p>
            </p:txBody>
          </p:sp>
        </p:grpSp>
      </p:grpSp>
      <p:grpSp>
        <p:nvGrpSpPr>
          <p:cNvPr id="102" name="组合 101">
            <a:extLst>
              <a:ext uri="{FF2B5EF4-FFF2-40B4-BE49-F238E27FC236}">
                <a16:creationId xmlns:a16="http://schemas.microsoft.com/office/drawing/2014/main" id="{BE0A1940-40B4-43B8-9259-555C01927DFF}"/>
              </a:ext>
            </a:extLst>
          </p:cNvPr>
          <p:cNvGrpSpPr/>
          <p:nvPr>
            <p:custDataLst>
              <p:tags r:id="rId3"/>
            </p:custDataLst>
          </p:nvPr>
        </p:nvGrpSpPr>
        <p:grpSpPr>
          <a:xfrm>
            <a:off x="4503593" y="4509001"/>
            <a:ext cx="5372100" cy="534987"/>
            <a:chOff x="3261805" y="4046141"/>
            <a:chExt cx="5372100" cy="534987"/>
          </a:xfrm>
        </p:grpSpPr>
        <p:grpSp>
          <p:nvGrpSpPr>
            <p:cNvPr id="103" name="组合 102">
              <a:extLst>
                <a:ext uri="{FF2B5EF4-FFF2-40B4-BE49-F238E27FC236}">
                  <a16:creationId xmlns:a16="http://schemas.microsoft.com/office/drawing/2014/main" id="{870C656E-BC98-41E1-BFF4-703BC82E4242}"/>
                </a:ext>
              </a:extLst>
            </p:cNvPr>
            <p:cNvGrpSpPr/>
            <p:nvPr/>
          </p:nvGrpSpPr>
          <p:grpSpPr>
            <a:xfrm>
              <a:off x="3261805" y="4046141"/>
              <a:ext cx="689447" cy="534987"/>
              <a:chOff x="3261805" y="3969748"/>
              <a:chExt cx="689447" cy="534987"/>
            </a:xfrm>
          </p:grpSpPr>
          <p:sp>
            <p:nvSpPr>
              <p:cNvPr id="109" name="矩形 108">
                <a:extLst>
                  <a:ext uri="{FF2B5EF4-FFF2-40B4-BE49-F238E27FC236}">
                    <a16:creationId xmlns:a16="http://schemas.microsoft.com/office/drawing/2014/main" id="{50559FF8-EF6D-4589-AC37-434FD4281CF1}"/>
                  </a:ext>
                </a:extLst>
              </p:cNvPr>
              <p:cNvSpPr/>
              <p:nvPr>
                <p:custDataLst>
                  <p:tags r:id="rId15"/>
                </p:custDataLst>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10" name="文本框 131">
                <a:extLst>
                  <a:ext uri="{FF2B5EF4-FFF2-40B4-BE49-F238E27FC236}">
                    <a16:creationId xmlns:a16="http://schemas.microsoft.com/office/drawing/2014/main" id="{DDAD54D4-58CB-49EF-AF8C-E433E9F4E6C4}"/>
                  </a:ext>
                </a:extLst>
              </p:cNvPr>
              <p:cNvSpPr txBox="1">
                <a:spLocks noChangeArrowheads="1"/>
              </p:cNvSpPr>
              <p:nvPr>
                <p:custDataLst>
                  <p:tags r:id="rId16"/>
                </p:custDataLst>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04</a:t>
                </a:r>
                <a:endParaRPr lang="zh-CN" altLang="en-US" sz="2700" dirty="0">
                  <a:solidFill>
                    <a:schemeClr val="bg2">
                      <a:lumMod val="90000"/>
                    </a:schemeClr>
                  </a:solidFill>
                  <a:latin typeface="Impact" panose="020B0806030902050204" pitchFamily="34" charset="0"/>
                </a:endParaRPr>
              </a:p>
            </p:txBody>
          </p:sp>
        </p:grpSp>
        <p:grpSp>
          <p:nvGrpSpPr>
            <p:cNvPr id="104" name="组合 103">
              <a:extLst>
                <a:ext uri="{FF2B5EF4-FFF2-40B4-BE49-F238E27FC236}">
                  <a16:creationId xmlns:a16="http://schemas.microsoft.com/office/drawing/2014/main" id="{33E0C7FE-5B6D-4052-AC17-FF35271D8E2E}"/>
                </a:ext>
              </a:extLst>
            </p:cNvPr>
            <p:cNvGrpSpPr/>
            <p:nvPr/>
          </p:nvGrpSpPr>
          <p:grpSpPr>
            <a:xfrm>
              <a:off x="3923792" y="4046141"/>
              <a:ext cx="4710113" cy="534987"/>
              <a:chOff x="3923792" y="3969748"/>
              <a:chExt cx="4710113" cy="534987"/>
            </a:xfrm>
          </p:grpSpPr>
          <p:sp>
            <p:nvSpPr>
              <p:cNvPr id="105" name="文本框 126">
                <a:extLst>
                  <a:ext uri="{FF2B5EF4-FFF2-40B4-BE49-F238E27FC236}">
                    <a16:creationId xmlns:a16="http://schemas.microsoft.com/office/drawing/2014/main" id="{1917348A-A97A-41CF-8B97-6F1FBDE168D7}"/>
                  </a:ext>
                </a:extLst>
              </p:cNvPr>
              <p:cNvSpPr txBox="1">
                <a:spLocks noChangeArrowheads="1"/>
              </p:cNvSpPr>
              <p:nvPr>
                <p:custDataLst>
                  <p:tags r:id="rId11"/>
                </p:custDataLst>
              </p:nvPr>
            </p:nvSpPr>
            <p:spPr bwMode="auto">
              <a:xfrm>
                <a:off x="4571492" y="4002700"/>
                <a:ext cx="40417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Conclusion</a:t>
                </a:r>
              </a:p>
            </p:txBody>
          </p:sp>
          <p:sp>
            <p:nvSpPr>
              <p:cNvPr id="106" name="矩形 105">
                <a:extLst>
                  <a:ext uri="{FF2B5EF4-FFF2-40B4-BE49-F238E27FC236}">
                    <a16:creationId xmlns:a16="http://schemas.microsoft.com/office/drawing/2014/main" id="{7A19C96F-CB9C-4360-A744-B9A1FBC65DAD}"/>
                  </a:ext>
                </a:extLst>
              </p:cNvPr>
              <p:cNvSpPr/>
              <p:nvPr>
                <p:custDataLst>
                  <p:tags r:id="rId12"/>
                </p:custDataLst>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107" name="直接连接符 106">
                <a:extLst>
                  <a:ext uri="{FF2B5EF4-FFF2-40B4-BE49-F238E27FC236}">
                    <a16:creationId xmlns:a16="http://schemas.microsoft.com/office/drawing/2014/main" id="{3255BE2A-76F0-4721-BA27-235057F4C560}"/>
                  </a:ext>
                </a:extLst>
              </p:cNvPr>
              <p:cNvCxnSpPr/>
              <p:nvPr>
                <p:custDataLst>
                  <p:tags r:id="rId13"/>
                </p:custDataLst>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08" name="Freeform 306">
                <a:extLst>
                  <a:ext uri="{FF2B5EF4-FFF2-40B4-BE49-F238E27FC236}">
                    <a16:creationId xmlns:a16="http://schemas.microsoft.com/office/drawing/2014/main" id="{8EBDBB50-E3C9-4548-B7D9-5CD78C2A69A2}"/>
                  </a:ext>
                </a:extLst>
              </p:cNvPr>
              <p:cNvSpPr>
                <a:spLocks noEditPoints="1"/>
              </p:cNvSpPr>
              <p:nvPr>
                <p:custDataLst>
                  <p:tags r:id="rId14"/>
                </p:custDataLst>
              </p:nvPr>
            </p:nvSpPr>
            <p:spPr bwMode="auto">
              <a:xfrm>
                <a:off x="4061905" y="4028951"/>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chemeClr val="bg2">
                  <a:lumMod val="90000"/>
                </a:schemeClr>
              </a:solidFill>
              <a:ln>
                <a:noFill/>
              </a:ln>
            </p:spPr>
            <p:txBody>
              <a:bodyPr/>
              <a:lstStyle/>
              <a:p>
                <a:pPr>
                  <a:defRPr/>
                </a:pPr>
                <a:endParaRPr lang="zh-CN" altLang="en-US" b="1">
                  <a:solidFill>
                    <a:prstClr val="black"/>
                  </a:solidFill>
                </a:endParaRPr>
              </a:p>
            </p:txBody>
          </p:sp>
        </p:grpSp>
      </p:grpSp>
      <p:grpSp>
        <p:nvGrpSpPr>
          <p:cNvPr id="111" name="组合 110">
            <a:extLst>
              <a:ext uri="{FF2B5EF4-FFF2-40B4-BE49-F238E27FC236}">
                <a16:creationId xmlns:a16="http://schemas.microsoft.com/office/drawing/2014/main" id="{6E899286-7F20-47E1-B2ED-E8E0B141682A}"/>
              </a:ext>
            </a:extLst>
          </p:cNvPr>
          <p:cNvGrpSpPr/>
          <p:nvPr>
            <p:custDataLst>
              <p:tags r:id="rId4"/>
            </p:custDataLst>
          </p:nvPr>
        </p:nvGrpSpPr>
        <p:grpSpPr>
          <a:xfrm>
            <a:off x="4517645" y="2868283"/>
            <a:ext cx="5370513" cy="534987"/>
            <a:chOff x="3275856" y="2348880"/>
            <a:chExt cx="5370513" cy="534987"/>
          </a:xfrm>
        </p:grpSpPr>
        <p:grpSp>
          <p:nvGrpSpPr>
            <p:cNvPr id="112" name="组合 111">
              <a:extLst>
                <a:ext uri="{FF2B5EF4-FFF2-40B4-BE49-F238E27FC236}">
                  <a16:creationId xmlns:a16="http://schemas.microsoft.com/office/drawing/2014/main" id="{4BA6BC5C-558D-4F80-BA72-FB2367AE0038}"/>
                </a:ext>
              </a:extLst>
            </p:cNvPr>
            <p:cNvGrpSpPr/>
            <p:nvPr/>
          </p:nvGrpSpPr>
          <p:grpSpPr>
            <a:xfrm>
              <a:off x="3275856" y="2348880"/>
              <a:ext cx="689474" cy="534987"/>
              <a:chOff x="3275856" y="2407756"/>
              <a:chExt cx="689474" cy="534987"/>
            </a:xfrm>
          </p:grpSpPr>
          <p:sp>
            <p:nvSpPr>
              <p:cNvPr id="118" name="矩形 117">
                <a:extLst>
                  <a:ext uri="{FF2B5EF4-FFF2-40B4-BE49-F238E27FC236}">
                    <a16:creationId xmlns:a16="http://schemas.microsoft.com/office/drawing/2014/main" id="{6D94F133-FE71-4B2B-8E63-712AE608DDD1}"/>
                  </a:ext>
                </a:extLst>
              </p:cNvPr>
              <p:cNvSpPr/>
              <p:nvPr>
                <p:custDataLst>
                  <p:tags r:id="rId9"/>
                </p:custDataLst>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19" name="文本框 78">
                <a:extLst>
                  <a:ext uri="{FF2B5EF4-FFF2-40B4-BE49-F238E27FC236}">
                    <a16:creationId xmlns:a16="http://schemas.microsoft.com/office/drawing/2014/main" id="{2097678B-7C73-41B0-AED2-2C55AF0CDC1B}"/>
                  </a:ext>
                </a:extLst>
              </p:cNvPr>
              <p:cNvSpPr txBox="1">
                <a:spLocks noChangeArrowheads="1"/>
              </p:cNvSpPr>
              <p:nvPr>
                <p:custDataLst>
                  <p:tags r:id="rId10"/>
                </p:custDataLst>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02</a:t>
                </a:r>
                <a:endParaRPr lang="zh-CN" altLang="en-US" sz="2700" dirty="0">
                  <a:solidFill>
                    <a:srgbClr val="044875"/>
                  </a:solidFill>
                  <a:latin typeface="Impact" panose="020B0806030902050204" pitchFamily="34" charset="0"/>
                </a:endParaRPr>
              </a:p>
            </p:txBody>
          </p:sp>
        </p:grpSp>
        <p:grpSp>
          <p:nvGrpSpPr>
            <p:cNvPr id="113" name="组合 112">
              <a:extLst>
                <a:ext uri="{FF2B5EF4-FFF2-40B4-BE49-F238E27FC236}">
                  <a16:creationId xmlns:a16="http://schemas.microsoft.com/office/drawing/2014/main" id="{6BAECBA3-AC93-47BC-A5F5-05BA922182E2}"/>
                </a:ext>
              </a:extLst>
            </p:cNvPr>
            <p:cNvGrpSpPr/>
            <p:nvPr/>
          </p:nvGrpSpPr>
          <p:grpSpPr>
            <a:xfrm>
              <a:off x="3937844" y="2348880"/>
              <a:ext cx="4708525" cy="534987"/>
              <a:chOff x="3937844" y="2407756"/>
              <a:chExt cx="4708525" cy="534987"/>
            </a:xfrm>
          </p:grpSpPr>
          <p:sp>
            <p:nvSpPr>
              <p:cNvPr id="114" name="文本框 73">
                <a:extLst>
                  <a:ext uri="{FF2B5EF4-FFF2-40B4-BE49-F238E27FC236}">
                    <a16:creationId xmlns:a16="http://schemas.microsoft.com/office/drawing/2014/main" id="{807ADF67-B2F6-42E0-87AA-E99944F224EF}"/>
                  </a:ext>
                </a:extLst>
              </p:cNvPr>
              <p:cNvSpPr txBox="1">
                <a:spLocks noChangeArrowheads="1"/>
              </p:cNvSpPr>
              <p:nvPr>
                <p:custDataLst>
                  <p:tags r:id="rId5"/>
                </p:custDataLst>
              </p:nvPr>
            </p:nvSpPr>
            <p:spPr bwMode="auto">
              <a:xfrm>
                <a:off x="5326034" y="2449079"/>
                <a:ext cx="2499719"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sym typeface="+mn-ea"/>
                  </a:rPr>
                  <a:t>Method Design</a:t>
                </a:r>
                <a:endParaRPr lang="en-US" altLang="zh-CN" sz="2400" b="1" dirty="0">
                  <a:solidFill>
                    <a:srgbClr val="044875"/>
                  </a:solidFill>
                  <a:latin typeface="Times New Roman" panose="02020603050405020304" pitchFamily="18" charset="0"/>
                  <a:ea typeface="微软雅黑" panose="020B0503020204020204" charset="-122"/>
                </a:endParaRPr>
              </a:p>
            </p:txBody>
          </p:sp>
          <p:sp>
            <p:nvSpPr>
              <p:cNvPr id="115" name="矩形 114">
                <a:extLst>
                  <a:ext uri="{FF2B5EF4-FFF2-40B4-BE49-F238E27FC236}">
                    <a16:creationId xmlns:a16="http://schemas.microsoft.com/office/drawing/2014/main" id="{6F07D3AE-A3BD-4239-AEB2-2D8959570AA0}"/>
                  </a:ext>
                </a:extLst>
              </p:cNvPr>
              <p:cNvSpPr/>
              <p:nvPr>
                <p:custDataLst>
                  <p:tags r:id="rId6"/>
                </p:custDataLst>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116" name="直接连接符 115">
                <a:extLst>
                  <a:ext uri="{FF2B5EF4-FFF2-40B4-BE49-F238E27FC236}">
                    <a16:creationId xmlns:a16="http://schemas.microsoft.com/office/drawing/2014/main" id="{AAF168DC-43E6-475A-BEA6-4452F6305AEB}"/>
                  </a:ext>
                </a:extLst>
              </p:cNvPr>
              <p:cNvCxnSpPr/>
              <p:nvPr>
                <p:custDataLst>
                  <p:tags r:id="rId7"/>
                </p:custDataLst>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17" name="Freeform 30">
                <a:extLst>
                  <a:ext uri="{FF2B5EF4-FFF2-40B4-BE49-F238E27FC236}">
                    <a16:creationId xmlns:a16="http://schemas.microsoft.com/office/drawing/2014/main" id="{89B56431-8D96-4FED-B784-B50002B0C8EB}"/>
                  </a:ext>
                </a:extLst>
              </p:cNvPr>
              <p:cNvSpPr>
                <a:spLocks noEditPoints="1"/>
              </p:cNvSpPr>
              <p:nvPr>
                <p:custDataLst>
                  <p:tags r:id="rId8"/>
                </p:custDataLst>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rgbClr val="044875"/>
              </a:solidFill>
              <a:ln>
                <a:noFill/>
              </a:ln>
            </p:spPr>
            <p:txBody>
              <a:bodyPr/>
              <a:lstStyle/>
              <a:p>
                <a:pPr>
                  <a:defRPr/>
                </a:pPr>
                <a:endParaRPr lang="zh-CN" altLang="en-US" b="1" dirty="0">
                  <a:solidFill>
                    <a:prstClr val="black"/>
                  </a:solidFill>
                </a:endParaRPr>
              </a:p>
            </p:txBody>
          </p:sp>
        </p:grpSp>
      </p:grpSp>
    </p:spTree>
  </p:cSld>
  <p:clrMapOvr>
    <a:masterClrMapping/>
  </p:clrMapOvr>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custDataLst>
              <p:tags r:id="rId1"/>
            </p:custDataLst>
          </p:nvPr>
        </p:nvSpPr>
        <p:spPr>
          <a:xfrm>
            <a:off x="0" y="1"/>
            <a:ext cx="1219200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custDataLst>
              <p:tags r:id="rId2"/>
            </p:custDataLst>
          </p:nvPr>
        </p:nvSpPr>
        <p:spPr>
          <a:xfrm>
            <a:off x="0" y="66874"/>
            <a:ext cx="4914152"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Experiment Results</a:t>
            </a:r>
          </a:p>
        </p:txBody>
      </p:sp>
      <p:grpSp>
        <p:nvGrpSpPr>
          <p:cNvPr id="29" name="组合 28">
            <a:extLst>
              <a:ext uri="{FF2B5EF4-FFF2-40B4-BE49-F238E27FC236}">
                <a16:creationId xmlns:a16="http://schemas.microsoft.com/office/drawing/2014/main" id="{82A679D0-E305-1F7A-3B94-48731AC19AC6}"/>
              </a:ext>
            </a:extLst>
          </p:cNvPr>
          <p:cNvGrpSpPr/>
          <p:nvPr/>
        </p:nvGrpSpPr>
        <p:grpSpPr>
          <a:xfrm>
            <a:off x="-1" y="6553200"/>
            <a:ext cx="12192001" cy="304800"/>
            <a:chOff x="0" y="6569404"/>
            <a:chExt cx="9144000" cy="288000"/>
          </a:xfrm>
        </p:grpSpPr>
        <p:sp>
          <p:nvSpPr>
            <p:cNvPr id="31" name="矩形 30">
              <a:extLst>
                <a:ext uri="{FF2B5EF4-FFF2-40B4-BE49-F238E27FC236}">
                  <a16:creationId xmlns:a16="http://schemas.microsoft.com/office/drawing/2014/main" id="{761AB956-2F19-005D-A097-C7AD8580158A}"/>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32" name="矩形 31">
              <a:extLst>
                <a:ext uri="{FF2B5EF4-FFF2-40B4-BE49-F238E27FC236}">
                  <a16:creationId xmlns:a16="http://schemas.microsoft.com/office/drawing/2014/main" id="{9425AC57-ED3D-1321-84DB-1FF865DC4A6D}"/>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33" name="灯片编号占位符 5">
            <a:extLst>
              <a:ext uri="{FF2B5EF4-FFF2-40B4-BE49-F238E27FC236}">
                <a16:creationId xmlns:a16="http://schemas.microsoft.com/office/drawing/2014/main" id="{B0401898-C936-B805-5660-13A90DC422A6}"/>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70</a:t>
            </a:fld>
            <a:endParaRPr lang="zh-HK" altLang="en-US" sz="1600" dirty="0">
              <a:solidFill>
                <a:schemeClr val="bg1"/>
              </a:solidFill>
            </a:endParaRPr>
          </a:p>
        </p:txBody>
      </p:sp>
      <p:pic>
        <p:nvPicPr>
          <p:cNvPr id="2" name="图片 1">
            <a:extLst>
              <a:ext uri="{FF2B5EF4-FFF2-40B4-BE49-F238E27FC236}">
                <a16:creationId xmlns:a16="http://schemas.microsoft.com/office/drawing/2014/main" id="{C0A525AE-9BCA-4675-8C70-08A60ABCDCD6}"/>
              </a:ext>
            </a:extLst>
          </p:cNvPr>
          <p:cNvPicPr>
            <a:picLocks noChangeAspect="1"/>
          </p:cNvPicPr>
          <p:nvPr/>
        </p:nvPicPr>
        <p:blipFill>
          <a:blip r:embed="rId5"/>
          <a:stretch>
            <a:fillRect/>
          </a:stretch>
        </p:blipFill>
        <p:spPr>
          <a:xfrm>
            <a:off x="559776" y="720317"/>
            <a:ext cx="10686171" cy="5828191"/>
          </a:xfrm>
          <a:prstGeom prst="rect">
            <a:avLst/>
          </a:prstGeom>
        </p:spPr>
      </p:pic>
    </p:spTree>
    <p:extLst>
      <p:ext uri="{BB962C8B-B14F-4D97-AF65-F5344CB8AC3E}">
        <p14:creationId xmlns:p14="http://schemas.microsoft.com/office/powerpoint/2010/main" val="263653926"/>
      </p:ext>
    </p:extLst>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custDataLst>
              <p:tags r:id="rId1"/>
            </p:custDataLst>
          </p:nvPr>
        </p:nvSpPr>
        <p:spPr>
          <a:xfrm>
            <a:off x="0" y="1"/>
            <a:ext cx="1219200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custDataLst>
              <p:tags r:id="rId2"/>
            </p:custDataLst>
          </p:nvPr>
        </p:nvSpPr>
        <p:spPr>
          <a:xfrm>
            <a:off x="0" y="66874"/>
            <a:ext cx="4914152"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Experiment Results</a:t>
            </a:r>
          </a:p>
        </p:txBody>
      </p:sp>
      <p:grpSp>
        <p:nvGrpSpPr>
          <p:cNvPr id="29" name="组合 28">
            <a:extLst>
              <a:ext uri="{FF2B5EF4-FFF2-40B4-BE49-F238E27FC236}">
                <a16:creationId xmlns:a16="http://schemas.microsoft.com/office/drawing/2014/main" id="{82A679D0-E305-1F7A-3B94-48731AC19AC6}"/>
              </a:ext>
            </a:extLst>
          </p:cNvPr>
          <p:cNvGrpSpPr/>
          <p:nvPr/>
        </p:nvGrpSpPr>
        <p:grpSpPr>
          <a:xfrm>
            <a:off x="-1" y="6553200"/>
            <a:ext cx="12192001" cy="304800"/>
            <a:chOff x="0" y="6569404"/>
            <a:chExt cx="9144000" cy="288000"/>
          </a:xfrm>
        </p:grpSpPr>
        <p:sp>
          <p:nvSpPr>
            <p:cNvPr id="31" name="矩形 30">
              <a:extLst>
                <a:ext uri="{FF2B5EF4-FFF2-40B4-BE49-F238E27FC236}">
                  <a16:creationId xmlns:a16="http://schemas.microsoft.com/office/drawing/2014/main" id="{761AB956-2F19-005D-A097-C7AD8580158A}"/>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32" name="矩形 31">
              <a:extLst>
                <a:ext uri="{FF2B5EF4-FFF2-40B4-BE49-F238E27FC236}">
                  <a16:creationId xmlns:a16="http://schemas.microsoft.com/office/drawing/2014/main" id="{9425AC57-ED3D-1321-84DB-1FF865DC4A6D}"/>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33" name="灯片编号占位符 5">
            <a:extLst>
              <a:ext uri="{FF2B5EF4-FFF2-40B4-BE49-F238E27FC236}">
                <a16:creationId xmlns:a16="http://schemas.microsoft.com/office/drawing/2014/main" id="{B0401898-C936-B805-5660-13A90DC422A6}"/>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71</a:t>
            </a:fld>
            <a:endParaRPr lang="zh-HK" altLang="en-US" sz="1600" dirty="0">
              <a:solidFill>
                <a:schemeClr val="bg1"/>
              </a:solidFill>
            </a:endParaRPr>
          </a:p>
        </p:txBody>
      </p:sp>
      <p:pic>
        <p:nvPicPr>
          <p:cNvPr id="2" name="图片 1">
            <a:extLst>
              <a:ext uri="{FF2B5EF4-FFF2-40B4-BE49-F238E27FC236}">
                <a16:creationId xmlns:a16="http://schemas.microsoft.com/office/drawing/2014/main" id="{25E63EF4-1C1E-4745-82F6-0AAE75529988}"/>
              </a:ext>
            </a:extLst>
          </p:cNvPr>
          <p:cNvPicPr>
            <a:picLocks noChangeAspect="1"/>
          </p:cNvPicPr>
          <p:nvPr/>
        </p:nvPicPr>
        <p:blipFill>
          <a:blip r:embed="rId5"/>
          <a:stretch>
            <a:fillRect/>
          </a:stretch>
        </p:blipFill>
        <p:spPr>
          <a:xfrm>
            <a:off x="888000" y="844345"/>
            <a:ext cx="10416000" cy="5579037"/>
          </a:xfrm>
          <a:prstGeom prst="rect">
            <a:avLst/>
          </a:prstGeom>
        </p:spPr>
      </p:pic>
    </p:spTree>
    <p:extLst>
      <p:ext uri="{BB962C8B-B14F-4D97-AF65-F5344CB8AC3E}">
        <p14:creationId xmlns:p14="http://schemas.microsoft.com/office/powerpoint/2010/main" val="1989356310"/>
      </p:ext>
    </p:extLst>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custDataLst>
              <p:tags r:id="rId1"/>
            </p:custDataLst>
          </p:nvPr>
        </p:nvSpPr>
        <p:spPr>
          <a:xfrm>
            <a:off x="0" y="1"/>
            <a:ext cx="1219200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custDataLst>
              <p:tags r:id="rId2"/>
            </p:custDataLst>
          </p:nvPr>
        </p:nvSpPr>
        <p:spPr>
          <a:xfrm>
            <a:off x="0" y="66874"/>
            <a:ext cx="4914152"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Experiment Results</a:t>
            </a:r>
          </a:p>
        </p:txBody>
      </p:sp>
      <p:grpSp>
        <p:nvGrpSpPr>
          <p:cNvPr id="29" name="组合 28">
            <a:extLst>
              <a:ext uri="{FF2B5EF4-FFF2-40B4-BE49-F238E27FC236}">
                <a16:creationId xmlns:a16="http://schemas.microsoft.com/office/drawing/2014/main" id="{82A679D0-E305-1F7A-3B94-48731AC19AC6}"/>
              </a:ext>
            </a:extLst>
          </p:cNvPr>
          <p:cNvGrpSpPr/>
          <p:nvPr/>
        </p:nvGrpSpPr>
        <p:grpSpPr>
          <a:xfrm>
            <a:off x="-1" y="6553200"/>
            <a:ext cx="12192001" cy="304800"/>
            <a:chOff x="0" y="6569404"/>
            <a:chExt cx="9144000" cy="288000"/>
          </a:xfrm>
        </p:grpSpPr>
        <p:sp>
          <p:nvSpPr>
            <p:cNvPr id="31" name="矩形 30">
              <a:extLst>
                <a:ext uri="{FF2B5EF4-FFF2-40B4-BE49-F238E27FC236}">
                  <a16:creationId xmlns:a16="http://schemas.microsoft.com/office/drawing/2014/main" id="{761AB956-2F19-005D-A097-C7AD8580158A}"/>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32" name="矩形 31">
              <a:extLst>
                <a:ext uri="{FF2B5EF4-FFF2-40B4-BE49-F238E27FC236}">
                  <a16:creationId xmlns:a16="http://schemas.microsoft.com/office/drawing/2014/main" id="{9425AC57-ED3D-1321-84DB-1FF865DC4A6D}"/>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33" name="灯片编号占位符 5">
            <a:extLst>
              <a:ext uri="{FF2B5EF4-FFF2-40B4-BE49-F238E27FC236}">
                <a16:creationId xmlns:a16="http://schemas.microsoft.com/office/drawing/2014/main" id="{B0401898-C936-B805-5660-13A90DC422A6}"/>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72</a:t>
            </a:fld>
            <a:endParaRPr lang="zh-HK" altLang="en-US" sz="1600" dirty="0">
              <a:solidFill>
                <a:schemeClr val="bg1"/>
              </a:solidFill>
            </a:endParaRPr>
          </a:p>
        </p:txBody>
      </p:sp>
      <p:pic>
        <p:nvPicPr>
          <p:cNvPr id="2" name="图片 1">
            <a:extLst>
              <a:ext uri="{FF2B5EF4-FFF2-40B4-BE49-F238E27FC236}">
                <a16:creationId xmlns:a16="http://schemas.microsoft.com/office/drawing/2014/main" id="{09D45896-A8FD-40D6-9EAA-91CD5EEAFCF7}"/>
              </a:ext>
            </a:extLst>
          </p:cNvPr>
          <p:cNvPicPr>
            <a:picLocks noChangeAspect="1"/>
          </p:cNvPicPr>
          <p:nvPr/>
        </p:nvPicPr>
        <p:blipFill>
          <a:blip r:embed="rId5"/>
          <a:stretch>
            <a:fillRect/>
          </a:stretch>
        </p:blipFill>
        <p:spPr>
          <a:xfrm>
            <a:off x="852000" y="780889"/>
            <a:ext cx="10488000" cy="5711422"/>
          </a:xfrm>
          <a:prstGeom prst="rect">
            <a:avLst/>
          </a:prstGeom>
        </p:spPr>
      </p:pic>
    </p:spTree>
    <p:extLst>
      <p:ext uri="{BB962C8B-B14F-4D97-AF65-F5344CB8AC3E}">
        <p14:creationId xmlns:p14="http://schemas.microsoft.com/office/powerpoint/2010/main" val="1922466813"/>
      </p:ext>
    </p:extLst>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custDataLst>
              <p:tags r:id="rId1"/>
            </p:custDataLst>
          </p:nvPr>
        </p:nvSpPr>
        <p:spPr>
          <a:xfrm>
            <a:off x="0" y="1"/>
            <a:ext cx="1219200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custDataLst>
              <p:tags r:id="rId2"/>
            </p:custDataLst>
          </p:nvPr>
        </p:nvSpPr>
        <p:spPr>
          <a:xfrm>
            <a:off x="0" y="66874"/>
            <a:ext cx="4914152"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Experiment Results</a:t>
            </a:r>
          </a:p>
        </p:txBody>
      </p:sp>
      <p:grpSp>
        <p:nvGrpSpPr>
          <p:cNvPr id="29" name="组合 28">
            <a:extLst>
              <a:ext uri="{FF2B5EF4-FFF2-40B4-BE49-F238E27FC236}">
                <a16:creationId xmlns:a16="http://schemas.microsoft.com/office/drawing/2014/main" id="{82A679D0-E305-1F7A-3B94-48731AC19AC6}"/>
              </a:ext>
            </a:extLst>
          </p:cNvPr>
          <p:cNvGrpSpPr/>
          <p:nvPr/>
        </p:nvGrpSpPr>
        <p:grpSpPr>
          <a:xfrm>
            <a:off x="-1" y="6553200"/>
            <a:ext cx="12192001" cy="304800"/>
            <a:chOff x="0" y="6569404"/>
            <a:chExt cx="9144000" cy="288000"/>
          </a:xfrm>
        </p:grpSpPr>
        <p:sp>
          <p:nvSpPr>
            <p:cNvPr id="31" name="矩形 30">
              <a:extLst>
                <a:ext uri="{FF2B5EF4-FFF2-40B4-BE49-F238E27FC236}">
                  <a16:creationId xmlns:a16="http://schemas.microsoft.com/office/drawing/2014/main" id="{761AB956-2F19-005D-A097-C7AD8580158A}"/>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32" name="矩形 31">
              <a:extLst>
                <a:ext uri="{FF2B5EF4-FFF2-40B4-BE49-F238E27FC236}">
                  <a16:creationId xmlns:a16="http://schemas.microsoft.com/office/drawing/2014/main" id="{9425AC57-ED3D-1321-84DB-1FF865DC4A6D}"/>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33" name="灯片编号占位符 5">
            <a:extLst>
              <a:ext uri="{FF2B5EF4-FFF2-40B4-BE49-F238E27FC236}">
                <a16:creationId xmlns:a16="http://schemas.microsoft.com/office/drawing/2014/main" id="{B0401898-C936-B805-5660-13A90DC422A6}"/>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73</a:t>
            </a:fld>
            <a:endParaRPr lang="zh-HK" altLang="en-US" sz="1600" dirty="0">
              <a:solidFill>
                <a:schemeClr val="bg1"/>
              </a:solidFill>
            </a:endParaRPr>
          </a:p>
        </p:txBody>
      </p:sp>
      <p:pic>
        <p:nvPicPr>
          <p:cNvPr id="2" name="图片 1">
            <a:extLst>
              <a:ext uri="{FF2B5EF4-FFF2-40B4-BE49-F238E27FC236}">
                <a16:creationId xmlns:a16="http://schemas.microsoft.com/office/drawing/2014/main" id="{6D4D075B-0203-4EF4-B330-9B1DADA91663}"/>
              </a:ext>
            </a:extLst>
          </p:cNvPr>
          <p:cNvPicPr>
            <a:picLocks noChangeAspect="1"/>
          </p:cNvPicPr>
          <p:nvPr/>
        </p:nvPicPr>
        <p:blipFill>
          <a:blip r:embed="rId5"/>
          <a:stretch>
            <a:fillRect/>
          </a:stretch>
        </p:blipFill>
        <p:spPr>
          <a:xfrm>
            <a:off x="2050862" y="877466"/>
            <a:ext cx="7704000" cy="5606172"/>
          </a:xfrm>
          <a:prstGeom prst="rect">
            <a:avLst/>
          </a:prstGeom>
        </p:spPr>
      </p:pic>
    </p:spTree>
    <p:extLst>
      <p:ext uri="{BB962C8B-B14F-4D97-AF65-F5344CB8AC3E}">
        <p14:creationId xmlns:p14="http://schemas.microsoft.com/office/powerpoint/2010/main" val="1701027466"/>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custDataLst>
              <p:tags r:id="rId1"/>
            </p:custDataLst>
          </p:nvPr>
        </p:nvSpPr>
        <p:spPr>
          <a:xfrm>
            <a:off x="0" y="1"/>
            <a:ext cx="1219200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custDataLst>
              <p:tags r:id="rId2"/>
            </p:custDataLst>
          </p:nvPr>
        </p:nvSpPr>
        <p:spPr>
          <a:xfrm>
            <a:off x="0" y="66874"/>
            <a:ext cx="4914152"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Experiment Results</a:t>
            </a:r>
          </a:p>
        </p:txBody>
      </p:sp>
      <p:grpSp>
        <p:nvGrpSpPr>
          <p:cNvPr id="29" name="组合 28">
            <a:extLst>
              <a:ext uri="{FF2B5EF4-FFF2-40B4-BE49-F238E27FC236}">
                <a16:creationId xmlns:a16="http://schemas.microsoft.com/office/drawing/2014/main" id="{82A679D0-E305-1F7A-3B94-48731AC19AC6}"/>
              </a:ext>
            </a:extLst>
          </p:cNvPr>
          <p:cNvGrpSpPr/>
          <p:nvPr/>
        </p:nvGrpSpPr>
        <p:grpSpPr>
          <a:xfrm>
            <a:off x="-1" y="6553200"/>
            <a:ext cx="12192001" cy="304800"/>
            <a:chOff x="0" y="6569404"/>
            <a:chExt cx="9144000" cy="288000"/>
          </a:xfrm>
        </p:grpSpPr>
        <p:sp>
          <p:nvSpPr>
            <p:cNvPr id="31" name="矩形 30">
              <a:extLst>
                <a:ext uri="{FF2B5EF4-FFF2-40B4-BE49-F238E27FC236}">
                  <a16:creationId xmlns:a16="http://schemas.microsoft.com/office/drawing/2014/main" id="{761AB956-2F19-005D-A097-C7AD8580158A}"/>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32" name="矩形 31">
              <a:extLst>
                <a:ext uri="{FF2B5EF4-FFF2-40B4-BE49-F238E27FC236}">
                  <a16:creationId xmlns:a16="http://schemas.microsoft.com/office/drawing/2014/main" id="{9425AC57-ED3D-1321-84DB-1FF865DC4A6D}"/>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33" name="灯片编号占位符 5">
            <a:extLst>
              <a:ext uri="{FF2B5EF4-FFF2-40B4-BE49-F238E27FC236}">
                <a16:creationId xmlns:a16="http://schemas.microsoft.com/office/drawing/2014/main" id="{B0401898-C936-B805-5660-13A90DC422A6}"/>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74</a:t>
            </a:fld>
            <a:endParaRPr lang="zh-HK" altLang="en-US" sz="1600" dirty="0">
              <a:solidFill>
                <a:schemeClr val="bg1"/>
              </a:solidFill>
            </a:endParaRPr>
          </a:p>
        </p:txBody>
      </p:sp>
      <p:pic>
        <p:nvPicPr>
          <p:cNvPr id="2" name="图片 1">
            <a:extLst>
              <a:ext uri="{FF2B5EF4-FFF2-40B4-BE49-F238E27FC236}">
                <a16:creationId xmlns:a16="http://schemas.microsoft.com/office/drawing/2014/main" id="{E9B46658-B294-49FC-9879-08B2D4FE083D}"/>
              </a:ext>
            </a:extLst>
          </p:cNvPr>
          <p:cNvPicPr>
            <a:picLocks noChangeAspect="1"/>
          </p:cNvPicPr>
          <p:nvPr/>
        </p:nvPicPr>
        <p:blipFill>
          <a:blip r:embed="rId5"/>
          <a:stretch>
            <a:fillRect/>
          </a:stretch>
        </p:blipFill>
        <p:spPr>
          <a:xfrm>
            <a:off x="912000" y="778538"/>
            <a:ext cx="10559509" cy="5705100"/>
          </a:xfrm>
          <a:prstGeom prst="rect">
            <a:avLst/>
          </a:prstGeom>
        </p:spPr>
      </p:pic>
    </p:spTree>
    <p:extLst>
      <p:ext uri="{BB962C8B-B14F-4D97-AF65-F5344CB8AC3E}">
        <p14:creationId xmlns:p14="http://schemas.microsoft.com/office/powerpoint/2010/main" val="330208220"/>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custDataLst>
              <p:tags r:id="rId1"/>
            </p:custDataLst>
          </p:nvPr>
        </p:nvSpPr>
        <p:spPr>
          <a:xfrm>
            <a:off x="0" y="1"/>
            <a:ext cx="1219200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custDataLst>
              <p:tags r:id="rId2"/>
            </p:custDataLst>
          </p:nvPr>
        </p:nvSpPr>
        <p:spPr>
          <a:xfrm>
            <a:off x="0" y="66874"/>
            <a:ext cx="4914152"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Experiment Results</a:t>
            </a:r>
          </a:p>
        </p:txBody>
      </p:sp>
      <p:grpSp>
        <p:nvGrpSpPr>
          <p:cNvPr id="29" name="组合 28">
            <a:extLst>
              <a:ext uri="{FF2B5EF4-FFF2-40B4-BE49-F238E27FC236}">
                <a16:creationId xmlns:a16="http://schemas.microsoft.com/office/drawing/2014/main" id="{82A679D0-E305-1F7A-3B94-48731AC19AC6}"/>
              </a:ext>
            </a:extLst>
          </p:cNvPr>
          <p:cNvGrpSpPr/>
          <p:nvPr/>
        </p:nvGrpSpPr>
        <p:grpSpPr>
          <a:xfrm>
            <a:off x="-1" y="6553200"/>
            <a:ext cx="12192001" cy="304800"/>
            <a:chOff x="0" y="6569404"/>
            <a:chExt cx="9144000" cy="288000"/>
          </a:xfrm>
        </p:grpSpPr>
        <p:sp>
          <p:nvSpPr>
            <p:cNvPr id="31" name="矩形 30">
              <a:extLst>
                <a:ext uri="{FF2B5EF4-FFF2-40B4-BE49-F238E27FC236}">
                  <a16:creationId xmlns:a16="http://schemas.microsoft.com/office/drawing/2014/main" id="{761AB956-2F19-005D-A097-C7AD8580158A}"/>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32" name="矩形 31">
              <a:extLst>
                <a:ext uri="{FF2B5EF4-FFF2-40B4-BE49-F238E27FC236}">
                  <a16:creationId xmlns:a16="http://schemas.microsoft.com/office/drawing/2014/main" id="{9425AC57-ED3D-1321-84DB-1FF865DC4A6D}"/>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33" name="灯片编号占位符 5">
            <a:extLst>
              <a:ext uri="{FF2B5EF4-FFF2-40B4-BE49-F238E27FC236}">
                <a16:creationId xmlns:a16="http://schemas.microsoft.com/office/drawing/2014/main" id="{B0401898-C936-B805-5660-13A90DC422A6}"/>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75</a:t>
            </a:fld>
            <a:endParaRPr lang="zh-HK" altLang="en-US" sz="1600" dirty="0">
              <a:solidFill>
                <a:schemeClr val="bg1"/>
              </a:solidFill>
            </a:endParaRPr>
          </a:p>
        </p:txBody>
      </p:sp>
      <p:pic>
        <p:nvPicPr>
          <p:cNvPr id="2" name="图片 1">
            <a:extLst>
              <a:ext uri="{FF2B5EF4-FFF2-40B4-BE49-F238E27FC236}">
                <a16:creationId xmlns:a16="http://schemas.microsoft.com/office/drawing/2014/main" id="{5C2DF985-BC19-4B65-B7BD-236AF4B34130}"/>
              </a:ext>
            </a:extLst>
          </p:cNvPr>
          <p:cNvPicPr>
            <a:picLocks noChangeAspect="1"/>
          </p:cNvPicPr>
          <p:nvPr/>
        </p:nvPicPr>
        <p:blipFill>
          <a:blip r:embed="rId5"/>
          <a:stretch>
            <a:fillRect/>
          </a:stretch>
        </p:blipFill>
        <p:spPr>
          <a:xfrm>
            <a:off x="899653" y="739309"/>
            <a:ext cx="10704000" cy="5760036"/>
          </a:xfrm>
          <a:prstGeom prst="rect">
            <a:avLst/>
          </a:prstGeom>
        </p:spPr>
      </p:pic>
    </p:spTree>
    <p:extLst>
      <p:ext uri="{BB962C8B-B14F-4D97-AF65-F5344CB8AC3E}">
        <p14:creationId xmlns:p14="http://schemas.microsoft.com/office/powerpoint/2010/main" val="1424375364"/>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custDataLst>
              <p:tags r:id="rId1"/>
            </p:custDataLst>
          </p:nvPr>
        </p:nvSpPr>
        <p:spPr>
          <a:xfrm>
            <a:off x="0" y="1"/>
            <a:ext cx="1219200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custDataLst>
              <p:tags r:id="rId2"/>
            </p:custDataLst>
          </p:nvPr>
        </p:nvSpPr>
        <p:spPr>
          <a:xfrm>
            <a:off x="0" y="66874"/>
            <a:ext cx="4914152"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Experiment Results</a:t>
            </a:r>
          </a:p>
        </p:txBody>
      </p:sp>
      <p:grpSp>
        <p:nvGrpSpPr>
          <p:cNvPr id="29" name="组合 28">
            <a:extLst>
              <a:ext uri="{FF2B5EF4-FFF2-40B4-BE49-F238E27FC236}">
                <a16:creationId xmlns:a16="http://schemas.microsoft.com/office/drawing/2014/main" id="{82A679D0-E305-1F7A-3B94-48731AC19AC6}"/>
              </a:ext>
            </a:extLst>
          </p:cNvPr>
          <p:cNvGrpSpPr/>
          <p:nvPr/>
        </p:nvGrpSpPr>
        <p:grpSpPr>
          <a:xfrm>
            <a:off x="-1" y="6553200"/>
            <a:ext cx="12192001" cy="304800"/>
            <a:chOff x="0" y="6569404"/>
            <a:chExt cx="9144000" cy="288000"/>
          </a:xfrm>
        </p:grpSpPr>
        <p:sp>
          <p:nvSpPr>
            <p:cNvPr id="31" name="矩形 30">
              <a:extLst>
                <a:ext uri="{FF2B5EF4-FFF2-40B4-BE49-F238E27FC236}">
                  <a16:creationId xmlns:a16="http://schemas.microsoft.com/office/drawing/2014/main" id="{761AB956-2F19-005D-A097-C7AD8580158A}"/>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32" name="矩形 31">
              <a:extLst>
                <a:ext uri="{FF2B5EF4-FFF2-40B4-BE49-F238E27FC236}">
                  <a16:creationId xmlns:a16="http://schemas.microsoft.com/office/drawing/2014/main" id="{9425AC57-ED3D-1321-84DB-1FF865DC4A6D}"/>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33" name="灯片编号占位符 5">
            <a:extLst>
              <a:ext uri="{FF2B5EF4-FFF2-40B4-BE49-F238E27FC236}">
                <a16:creationId xmlns:a16="http://schemas.microsoft.com/office/drawing/2014/main" id="{B0401898-C936-B805-5660-13A90DC422A6}"/>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76</a:t>
            </a:fld>
            <a:endParaRPr lang="zh-HK" altLang="en-US" sz="1600" dirty="0">
              <a:solidFill>
                <a:schemeClr val="bg1"/>
              </a:solidFill>
            </a:endParaRPr>
          </a:p>
        </p:txBody>
      </p:sp>
      <p:pic>
        <p:nvPicPr>
          <p:cNvPr id="2" name="图片 1">
            <a:extLst>
              <a:ext uri="{FF2B5EF4-FFF2-40B4-BE49-F238E27FC236}">
                <a16:creationId xmlns:a16="http://schemas.microsoft.com/office/drawing/2014/main" id="{17764A7C-2BD8-44F3-A0CE-D36A35EA1B2C}"/>
              </a:ext>
            </a:extLst>
          </p:cNvPr>
          <p:cNvPicPr>
            <a:picLocks noChangeAspect="1"/>
          </p:cNvPicPr>
          <p:nvPr/>
        </p:nvPicPr>
        <p:blipFill>
          <a:blip r:embed="rId5"/>
          <a:stretch>
            <a:fillRect/>
          </a:stretch>
        </p:blipFill>
        <p:spPr>
          <a:xfrm>
            <a:off x="986826" y="826652"/>
            <a:ext cx="10218348" cy="5550335"/>
          </a:xfrm>
          <a:prstGeom prst="rect">
            <a:avLst/>
          </a:prstGeom>
        </p:spPr>
      </p:pic>
    </p:spTree>
    <p:extLst>
      <p:ext uri="{BB962C8B-B14F-4D97-AF65-F5344CB8AC3E}">
        <p14:creationId xmlns:p14="http://schemas.microsoft.com/office/powerpoint/2010/main" val="4073986472"/>
      </p:ext>
    </p:extLst>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custDataLst>
              <p:tags r:id="rId1"/>
            </p:custDataLst>
          </p:nvPr>
        </p:nvSpPr>
        <p:spPr>
          <a:xfrm>
            <a:off x="0" y="1"/>
            <a:ext cx="1219200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custDataLst>
              <p:tags r:id="rId2"/>
            </p:custDataLst>
          </p:nvPr>
        </p:nvSpPr>
        <p:spPr>
          <a:xfrm>
            <a:off x="0" y="66874"/>
            <a:ext cx="4914152"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Experiment Results</a:t>
            </a:r>
          </a:p>
        </p:txBody>
      </p:sp>
      <p:grpSp>
        <p:nvGrpSpPr>
          <p:cNvPr id="29" name="组合 28">
            <a:extLst>
              <a:ext uri="{FF2B5EF4-FFF2-40B4-BE49-F238E27FC236}">
                <a16:creationId xmlns:a16="http://schemas.microsoft.com/office/drawing/2014/main" id="{82A679D0-E305-1F7A-3B94-48731AC19AC6}"/>
              </a:ext>
            </a:extLst>
          </p:cNvPr>
          <p:cNvGrpSpPr/>
          <p:nvPr/>
        </p:nvGrpSpPr>
        <p:grpSpPr>
          <a:xfrm>
            <a:off x="-1" y="6553200"/>
            <a:ext cx="12192001" cy="304800"/>
            <a:chOff x="0" y="6569404"/>
            <a:chExt cx="9144000" cy="288000"/>
          </a:xfrm>
        </p:grpSpPr>
        <p:sp>
          <p:nvSpPr>
            <p:cNvPr id="31" name="矩形 30">
              <a:extLst>
                <a:ext uri="{FF2B5EF4-FFF2-40B4-BE49-F238E27FC236}">
                  <a16:creationId xmlns:a16="http://schemas.microsoft.com/office/drawing/2014/main" id="{761AB956-2F19-005D-A097-C7AD8580158A}"/>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32" name="矩形 31">
              <a:extLst>
                <a:ext uri="{FF2B5EF4-FFF2-40B4-BE49-F238E27FC236}">
                  <a16:creationId xmlns:a16="http://schemas.microsoft.com/office/drawing/2014/main" id="{9425AC57-ED3D-1321-84DB-1FF865DC4A6D}"/>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33" name="灯片编号占位符 5">
            <a:extLst>
              <a:ext uri="{FF2B5EF4-FFF2-40B4-BE49-F238E27FC236}">
                <a16:creationId xmlns:a16="http://schemas.microsoft.com/office/drawing/2014/main" id="{B0401898-C936-B805-5660-13A90DC422A6}"/>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77</a:t>
            </a:fld>
            <a:endParaRPr lang="zh-HK" altLang="en-US" sz="1600" dirty="0">
              <a:solidFill>
                <a:schemeClr val="bg1"/>
              </a:solidFill>
            </a:endParaRPr>
          </a:p>
        </p:txBody>
      </p:sp>
      <p:pic>
        <p:nvPicPr>
          <p:cNvPr id="2" name="图片 1">
            <a:extLst>
              <a:ext uri="{FF2B5EF4-FFF2-40B4-BE49-F238E27FC236}">
                <a16:creationId xmlns:a16="http://schemas.microsoft.com/office/drawing/2014/main" id="{3302DE0E-0F47-4BEE-B091-A1ED7715580F}"/>
              </a:ext>
            </a:extLst>
          </p:cNvPr>
          <p:cNvPicPr>
            <a:picLocks noChangeAspect="1"/>
          </p:cNvPicPr>
          <p:nvPr/>
        </p:nvPicPr>
        <p:blipFill>
          <a:blip r:embed="rId5"/>
          <a:stretch>
            <a:fillRect/>
          </a:stretch>
        </p:blipFill>
        <p:spPr>
          <a:xfrm>
            <a:off x="0" y="1056305"/>
            <a:ext cx="12192000" cy="4745389"/>
          </a:xfrm>
          <a:prstGeom prst="rect">
            <a:avLst/>
          </a:prstGeom>
        </p:spPr>
      </p:pic>
    </p:spTree>
    <p:extLst>
      <p:ext uri="{BB962C8B-B14F-4D97-AF65-F5344CB8AC3E}">
        <p14:creationId xmlns:p14="http://schemas.microsoft.com/office/powerpoint/2010/main" val="1885938409"/>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custDataLst>
              <p:tags r:id="rId1"/>
            </p:custDataLst>
          </p:nvPr>
        </p:nvSpPr>
        <p:spPr>
          <a:xfrm>
            <a:off x="0" y="1"/>
            <a:ext cx="1219200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custDataLst>
              <p:tags r:id="rId2"/>
            </p:custDataLst>
          </p:nvPr>
        </p:nvSpPr>
        <p:spPr>
          <a:xfrm>
            <a:off x="0" y="66874"/>
            <a:ext cx="4914152"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Experiment Results</a:t>
            </a:r>
          </a:p>
        </p:txBody>
      </p:sp>
      <p:grpSp>
        <p:nvGrpSpPr>
          <p:cNvPr id="29" name="组合 28">
            <a:extLst>
              <a:ext uri="{FF2B5EF4-FFF2-40B4-BE49-F238E27FC236}">
                <a16:creationId xmlns:a16="http://schemas.microsoft.com/office/drawing/2014/main" id="{82A679D0-E305-1F7A-3B94-48731AC19AC6}"/>
              </a:ext>
            </a:extLst>
          </p:cNvPr>
          <p:cNvGrpSpPr/>
          <p:nvPr/>
        </p:nvGrpSpPr>
        <p:grpSpPr>
          <a:xfrm>
            <a:off x="-1" y="6553200"/>
            <a:ext cx="12192001" cy="304800"/>
            <a:chOff x="0" y="6569404"/>
            <a:chExt cx="9144000" cy="288000"/>
          </a:xfrm>
        </p:grpSpPr>
        <p:sp>
          <p:nvSpPr>
            <p:cNvPr id="31" name="矩形 30">
              <a:extLst>
                <a:ext uri="{FF2B5EF4-FFF2-40B4-BE49-F238E27FC236}">
                  <a16:creationId xmlns:a16="http://schemas.microsoft.com/office/drawing/2014/main" id="{761AB956-2F19-005D-A097-C7AD8580158A}"/>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32" name="矩形 31">
              <a:extLst>
                <a:ext uri="{FF2B5EF4-FFF2-40B4-BE49-F238E27FC236}">
                  <a16:creationId xmlns:a16="http://schemas.microsoft.com/office/drawing/2014/main" id="{9425AC57-ED3D-1321-84DB-1FF865DC4A6D}"/>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33" name="灯片编号占位符 5">
            <a:extLst>
              <a:ext uri="{FF2B5EF4-FFF2-40B4-BE49-F238E27FC236}">
                <a16:creationId xmlns:a16="http://schemas.microsoft.com/office/drawing/2014/main" id="{B0401898-C936-B805-5660-13A90DC422A6}"/>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78</a:t>
            </a:fld>
            <a:endParaRPr lang="zh-HK" altLang="en-US" sz="1600" dirty="0">
              <a:solidFill>
                <a:schemeClr val="bg1"/>
              </a:solidFill>
            </a:endParaRPr>
          </a:p>
        </p:txBody>
      </p:sp>
      <p:pic>
        <p:nvPicPr>
          <p:cNvPr id="2" name="图片 1">
            <a:extLst>
              <a:ext uri="{FF2B5EF4-FFF2-40B4-BE49-F238E27FC236}">
                <a16:creationId xmlns:a16="http://schemas.microsoft.com/office/drawing/2014/main" id="{DF05772B-0191-4E7D-BA32-D356B0A53DBD}"/>
              </a:ext>
            </a:extLst>
          </p:cNvPr>
          <p:cNvPicPr>
            <a:picLocks noChangeAspect="1"/>
          </p:cNvPicPr>
          <p:nvPr/>
        </p:nvPicPr>
        <p:blipFill>
          <a:blip r:embed="rId5"/>
          <a:stretch>
            <a:fillRect/>
          </a:stretch>
        </p:blipFill>
        <p:spPr>
          <a:xfrm>
            <a:off x="3506078" y="800299"/>
            <a:ext cx="4793567" cy="5445000"/>
          </a:xfrm>
          <a:prstGeom prst="rect">
            <a:avLst/>
          </a:prstGeom>
        </p:spPr>
      </p:pic>
    </p:spTree>
    <p:extLst>
      <p:ext uri="{BB962C8B-B14F-4D97-AF65-F5344CB8AC3E}">
        <p14:creationId xmlns:p14="http://schemas.microsoft.com/office/powerpoint/2010/main" val="1114001593"/>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custDataLst>
              <p:tags r:id="rId1"/>
            </p:custDataLst>
          </p:nvPr>
        </p:nvSpPr>
        <p:spPr>
          <a:xfrm>
            <a:off x="0" y="1"/>
            <a:ext cx="1219200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custDataLst>
              <p:tags r:id="rId2"/>
            </p:custDataLst>
          </p:nvPr>
        </p:nvSpPr>
        <p:spPr>
          <a:xfrm>
            <a:off x="0" y="66874"/>
            <a:ext cx="4914152"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Experiment Results</a:t>
            </a:r>
          </a:p>
        </p:txBody>
      </p:sp>
      <p:grpSp>
        <p:nvGrpSpPr>
          <p:cNvPr id="29" name="组合 28">
            <a:extLst>
              <a:ext uri="{FF2B5EF4-FFF2-40B4-BE49-F238E27FC236}">
                <a16:creationId xmlns:a16="http://schemas.microsoft.com/office/drawing/2014/main" id="{82A679D0-E305-1F7A-3B94-48731AC19AC6}"/>
              </a:ext>
            </a:extLst>
          </p:cNvPr>
          <p:cNvGrpSpPr/>
          <p:nvPr/>
        </p:nvGrpSpPr>
        <p:grpSpPr>
          <a:xfrm>
            <a:off x="-1" y="6553200"/>
            <a:ext cx="12192001" cy="304800"/>
            <a:chOff x="0" y="6569404"/>
            <a:chExt cx="9144000" cy="288000"/>
          </a:xfrm>
        </p:grpSpPr>
        <p:sp>
          <p:nvSpPr>
            <p:cNvPr id="31" name="矩形 30">
              <a:extLst>
                <a:ext uri="{FF2B5EF4-FFF2-40B4-BE49-F238E27FC236}">
                  <a16:creationId xmlns:a16="http://schemas.microsoft.com/office/drawing/2014/main" id="{761AB956-2F19-005D-A097-C7AD8580158A}"/>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32" name="矩形 31">
              <a:extLst>
                <a:ext uri="{FF2B5EF4-FFF2-40B4-BE49-F238E27FC236}">
                  <a16:creationId xmlns:a16="http://schemas.microsoft.com/office/drawing/2014/main" id="{9425AC57-ED3D-1321-84DB-1FF865DC4A6D}"/>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33" name="灯片编号占位符 5">
            <a:extLst>
              <a:ext uri="{FF2B5EF4-FFF2-40B4-BE49-F238E27FC236}">
                <a16:creationId xmlns:a16="http://schemas.microsoft.com/office/drawing/2014/main" id="{B0401898-C936-B805-5660-13A90DC422A6}"/>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79</a:t>
            </a:fld>
            <a:endParaRPr lang="zh-HK" altLang="en-US" sz="1600" dirty="0">
              <a:solidFill>
                <a:schemeClr val="bg1"/>
              </a:solidFill>
            </a:endParaRPr>
          </a:p>
        </p:txBody>
      </p:sp>
      <p:pic>
        <p:nvPicPr>
          <p:cNvPr id="2" name="图片 1">
            <a:extLst>
              <a:ext uri="{FF2B5EF4-FFF2-40B4-BE49-F238E27FC236}">
                <a16:creationId xmlns:a16="http://schemas.microsoft.com/office/drawing/2014/main" id="{8F21F437-7222-445C-8031-4E085ED75D71}"/>
              </a:ext>
            </a:extLst>
          </p:cNvPr>
          <p:cNvPicPr>
            <a:picLocks noChangeAspect="1"/>
          </p:cNvPicPr>
          <p:nvPr/>
        </p:nvPicPr>
        <p:blipFill>
          <a:blip r:embed="rId5"/>
          <a:stretch>
            <a:fillRect/>
          </a:stretch>
        </p:blipFill>
        <p:spPr>
          <a:xfrm>
            <a:off x="3590477" y="760549"/>
            <a:ext cx="5011046" cy="5589000"/>
          </a:xfrm>
          <a:prstGeom prst="rect">
            <a:avLst/>
          </a:prstGeom>
        </p:spPr>
      </p:pic>
    </p:spTree>
    <p:extLst>
      <p:ext uri="{BB962C8B-B14F-4D97-AF65-F5344CB8AC3E}">
        <p14:creationId xmlns:p14="http://schemas.microsoft.com/office/powerpoint/2010/main" val="912945716"/>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 y="1"/>
            <a:ext cx="12174172"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72" name="文本框 71"/>
          <p:cNvSpPr txBox="1"/>
          <p:nvPr/>
        </p:nvSpPr>
        <p:spPr>
          <a:xfrm>
            <a:off x="21488" y="55940"/>
            <a:ext cx="6539897"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a:t>
            </a:r>
          </a:p>
        </p:txBody>
      </p:sp>
      <p:sp>
        <p:nvSpPr>
          <p:cNvPr id="2" name="Rectangle 2"/>
          <p:cNvSpPr>
            <a:spLocks noChangeArrowheads="1"/>
          </p:cNvSpPr>
          <p:nvPr/>
        </p:nvSpPr>
        <p:spPr bwMode="auto">
          <a:xfrm>
            <a:off x="2639616" y="1300118"/>
            <a:ext cx="1208056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latin typeface="Arial" panose="020B0604020202020204" pitchFamily="34" charset="0"/>
              <a:cs typeface="Arial" panose="020B0604020202020204" pitchFamily="34" charset="0"/>
            </a:endParaRPr>
          </a:p>
        </p:txBody>
      </p:sp>
      <p:grpSp>
        <p:nvGrpSpPr>
          <p:cNvPr id="8" name="组合 7">
            <a:extLst>
              <a:ext uri="{FF2B5EF4-FFF2-40B4-BE49-F238E27FC236}">
                <a16:creationId xmlns:a16="http://schemas.microsoft.com/office/drawing/2014/main" id="{42273231-EDBC-C49A-AFA8-80C3E13B54F9}"/>
              </a:ext>
            </a:extLst>
          </p:cNvPr>
          <p:cNvGrpSpPr/>
          <p:nvPr/>
        </p:nvGrpSpPr>
        <p:grpSpPr>
          <a:xfrm>
            <a:off x="-1" y="6553200"/>
            <a:ext cx="12192001" cy="304800"/>
            <a:chOff x="0" y="6569404"/>
            <a:chExt cx="9144000" cy="288000"/>
          </a:xfrm>
        </p:grpSpPr>
        <p:sp>
          <p:nvSpPr>
            <p:cNvPr id="9" name="矩形 8">
              <a:extLst>
                <a:ext uri="{FF2B5EF4-FFF2-40B4-BE49-F238E27FC236}">
                  <a16:creationId xmlns:a16="http://schemas.microsoft.com/office/drawing/2014/main" id="{C81F5565-EEDB-C8DD-DA6B-80C17FB35F6E}"/>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0" name="矩形 9">
              <a:extLst>
                <a:ext uri="{FF2B5EF4-FFF2-40B4-BE49-F238E27FC236}">
                  <a16:creationId xmlns:a16="http://schemas.microsoft.com/office/drawing/2014/main" id="{6F7005D1-DBF9-05EE-ED3E-12B0843CBB66}"/>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1" name="灯片编号占位符 5">
            <a:extLst>
              <a:ext uri="{FF2B5EF4-FFF2-40B4-BE49-F238E27FC236}">
                <a16:creationId xmlns:a16="http://schemas.microsoft.com/office/drawing/2014/main" id="{4EF389DF-1513-4741-38C2-235175018841}"/>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8</a:t>
            </a:fld>
            <a:endParaRPr lang="zh-HK" altLang="en-US" sz="1600" dirty="0">
              <a:solidFill>
                <a:schemeClr val="bg1"/>
              </a:solidFill>
            </a:endParaRPr>
          </a:p>
        </p:txBody>
      </p:sp>
      <p:pic>
        <p:nvPicPr>
          <p:cNvPr id="13" name="图片 12">
            <a:extLst>
              <a:ext uri="{FF2B5EF4-FFF2-40B4-BE49-F238E27FC236}">
                <a16:creationId xmlns:a16="http://schemas.microsoft.com/office/drawing/2014/main" id="{748904A9-A160-46C4-9DC5-341A1952AD64}"/>
              </a:ext>
            </a:extLst>
          </p:cNvPr>
          <p:cNvPicPr>
            <a:picLocks noChangeAspect="1"/>
          </p:cNvPicPr>
          <p:nvPr/>
        </p:nvPicPr>
        <p:blipFill>
          <a:blip r:embed="rId3"/>
          <a:stretch>
            <a:fillRect/>
          </a:stretch>
        </p:blipFill>
        <p:spPr>
          <a:xfrm>
            <a:off x="6561812" y="791180"/>
            <a:ext cx="5040000" cy="3096867"/>
          </a:xfrm>
          <a:prstGeom prst="rect">
            <a:avLst/>
          </a:prstGeom>
        </p:spPr>
      </p:pic>
      <p:pic>
        <p:nvPicPr>
          <p:cNvPr id="17" name="图片 16">
            <a:extLst>
              <a:ext uri="{FF2B5EF4-FFF2-40B4-BE49-F238E27FC236}">
                <a16:creationId xmlns:a16="http://schemas.microsoft.com/office/drawing/2014/main" id="{14BEFDB4-4BA0-4661-BADB-69803B287234}"/>
              </a:ext>
            </a:extLst>
          </p:cNvPr>
          <p:cNvPicPr>
            <a:picLocks noChangeAspect="1"/>
          </p:cNvPicPr>
          <p:nvPr/>
        </p:nvPicPr>
        <p:blipFill>
          <a:blip r:embed="rId4"/>
          <a:stretch>
            <a:fillRect/>
          </a:stretch>
        </p:blipFill>
        <p:spPr>
          <a:xfrm>
            <a:off x="6816000" y="3980741"/>
            <a:ext cx="4892530" cy="2446265"/>
          </a:xfrm>
          <a:prstGeom prst="rect">
            <a:avLst/>
          </a:prstGeom>
        </p:spPr>
      </p:pic>
      <p:pic>
        <p:nvPicPr>
          <p:cNvPr id="4" name="图片 3">
            <a:extLst>
              <a:ext uri="{FF2B5EF4-FFF2-40B4-BE49-F238E27FC236}">
                <a16:creationId xmlns:a16="http://schemas.microsoft.com/office/drawing/2014/main" id="{4009D053-E12B-4854-8C76-2A21BC2841E5}"/>
              </a:ext>
            </a:extLst>
          </p:cNvPr>
          <p:cNvPicPr>
            <a:picLocks noChangeAspect="1"/>
          </p:cNvPicPr>
          <p:nvPr/>
        </p:nvPicPr>
        <p:blipFill>
          <a:blip r:embed="rId5"/>
          <a:stretch>
            <a:fillRect/>
          </a:stretch>
        </p:blipFill>
        <p:spPr>
          <a:xfrm>
            <a:off x="264000" y="846195"/>
            <a:ext cx="5500106" cy="5535083"/>
          </a:xfrm>
          <a:prstGeom prst="rect">
            <a:avLst/>
          </a:prstGeom>
        </p:spPr>
      </p:pic>
    </p:spTree>
  </p:cSld>
  <p:clrMapOvr>
    <a:masterClrMapping/>
  </p:clrMapOvr>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custDataLst>
              <p:tags r:id="rId1"/>
            </p:custDataLst>
          </p:nvPr>
        </p:nvSpPr>
        <p:spPr>
          <a:xfrm>
            <a:off x="0" y="1"/>
            <a:ext cx="1219200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custDataLst>
              <p:tags r:id="rId2"/>
            </p:custDataLst>
          </p:nvPr>
        </p:nvSpPr>
        <p:spPr>
          <a:xfrm>
            <a:off x="0" y="66874"/>
            <a:ext cx="4914152"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Experiment Results</a:t>
            </a:r>
          </a:p>
        </p:txBody>
      </p:sp>
      <p:grpSp>
        <p:nvGrpSpPr>
          <p:cNvPr id="29" name="组合 28">
            <a:extLst>
              <a:ext uri="{FF2B5EF4-FFF2-40B4-BE49-F238E27FC236}">
                <a16:creationId xmlns:a16="http://schemas.microsoft.com/office/drawing/2014/main" id="{82A679D0-E305-1F7A-3B94-48731AC19AC6}"/>
              </a:ext>
            </a:extLst>
          </p:cNvPr>
          <p:cNvGrpSpPr/>
          <p:nvPr/>
        </p:nvGrpSpPr>
        <p:grpSpPr>
          <a:xfrm>
            <a:off x="-1" y="6553200"/>
            <a:ext cx="12192001" cy="304800"/>
            <a:chOff x="0" y="6569404"/>
            <a:chExt cx="9144000" cy="288000"/>
          </a:xfrm>
        </p:grpSpPr>
        <p:sp>
          <p:nvSpPr>
            <p:cNvPr id="31" name="矩形 30">
              <a:extLst>
                <a:ext uri="{FF2B5EF4-FFF2-40B4-BE49-F238E27FC236}">
                  <a16:creationId xmlns:a16="http://schemas.microsoft.com/office/drawing/2014/main" id="{761AB956-2F19-005D-A097-C7AD8580158A}"/>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32" name="矩形 31">
              <a:extLst>
                <a:ext uri="{FF2B5EF4-FFF2-40B4-BE49-F238E27FC236}">
                  <a16:creationId xmlns:a16="http://schemas.microsoft.com/office/drawing/2014/main" id="{9425AC57-ED3D-1321-84DB-1FF865DC4A6D}"/>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33" name="灯片编号占位符 5">
            <a:extLst>
              <a:ext uri="{FF2B5EF4-FFF2-40B4-BE49-F238E27FC236}">
                <a16:creationId xmlns:a16="http://schemas.microsoft.com/office/drawing/2014/main" id="{B0401898-C936-B805-5660-13A90DC422A6}"/>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80</a:t>
            </a:fld>
            <a:endParaRPr lang="zh-HK" altLang="en-US" sz="1600" dirty="0">
              <a:solidFill>
                <a:schemeClr val="bg1"/>
              </a:solidFill>
            </a:endParaRPr>
          </a:p>
        </p:txBody>
      </p:sp>
      <p:pic>
        <p:nvPicPr>
          <p:cNvPr id="2" name="图片 1">
            <a:extLst>
              <a:ext uri="{FF2B5EF4-FFF2-40B4-BE49-F238E27FC236}">
                <a16:creationId xmlns:a16="http://schemas.microsoft.com/office/drawing/2014/main" id="{ED9501C2-9540-410E-9565-FD923C847ECB}"/>
              </a:ext>
            </a:extLst>
          </p:cNvPr>
          <p:cNvPicPr>
            <a:picLocks noChangeAspect="1"/>
          </p:cNvPicPr>
          <p:nvPr/>
        </p:nvPicPr>
        <p:blipFill>
          <a:blip r:embed="rId5"/>
          <a:stretch>
            <a:fillRect/>
          </a:stretch>
        </p:blipFill>
        <p:spPr>
          <a:xfrm>
            <a:off x="3551283" y="805119"/>
            <a:ext cx="5089433" cy="5733000"/>
          </a:xfrm>
          <a:prstGeom prst="rect">
            <a:avLst/>
          </a:prstGeom>
        </p:spPr>
      </p:pic>
    </p:spTree>
    <p:extLst>
      <p:ext uri="{BB962C8B-B14F-4D97-AF65-F5344CB8AC3E}">
        <p14:creationId xmlns:p14="http://schemas.microsoft.com/office/powerpoint/2010/main" val="438382688"/>
      </p:ext>
    </p:extLst>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custDataLst>
              <p:tags r:id="rId1"/>
            </p:custDataLst>
          </p:nvPr>
        </p:nvSpPr>
        <p:spPr>
          <a:xfrm>
            <a:off x="0" y="1"/>
            <a:ext cx="1219200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custDataLst>
              <p:tags r:id="rId2"/>
            </p:custDataLst>
          </p:nvPr>
        </p:nvSpPr>
        <p:spPr>
          <a:xfrm>
            <a:off x="0" y="66874"/>
            <a:ext cx="4914152"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Experiment Results</a:t>
            </a:r>
          </a:p>
        </p:txBody>
      </p:sp>
      <p:grpSp>
        <p:nvGrpSpPr>
          <p:cNvPr id="29" name="组合 28">
            <a:extLst>
              <a:ext uri="{FF2B5EF4-FFF2-40B4-BE49-F238E27FC236}">
                <a16:creationId xmlns:a16="http://schemas.microsoft.com/office/drawing/2014/main" id="{82A679D0-E305-1F7A-3B94-48731AC19AC6}"/>
              </a:ext>
            </a:extLst>
          </p:cNvPr>
          <p:cNvGrpSpPr/>
          <p:nvPr/>
        </p:nvGrpSpPr>
        <p:grpSpPr>
          <a:xfrm>
            <a:off x="-1" y="6553200"/>
            <a:ext cx="12192001" cy="304800"/>
            <a:chOff x="0" y="6569404"/>
            <a:chExt cx="9144000" cy="288000"/>
          </a:xfrm>
        </p:grpSpPr>
        <p:sp>
          <p:nvSpPr>
            <p:cNvPr id="31" name="矩形 30">
              <a:extLst>
                <a:ext uri="{FF2B5EF4-FFF2-40B4-BE49-F238E27FC236}">
                  <a16:creationId xmlns:a16="http://schemas.microsoft.com/office/drawing/2014/main" id="{761AB956-2F19-005D-A097-C7AD8580158A}"/>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32" name="矩形 31">
              <a:extLst>
                <a:ext uri="{FF2B5EF4-FFF2-40B4-BE49-F238E27FC236}">
                  <a16:creationId xmlns:a16="http://schemas.microsoft.com/office/drawing/2014/main" id="{9425AC57-ED3D-1321-84DB-1FF865DC4A6D}"/>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33" name="灯片编号占位符 5">
            <a:extLst>
              <a:ext uri="{FF2B5EF4-FFF2-40B4-BE49-F238E27FC236}">
                <a16:creationId xmlns:a16="http://schemas.microsoft.com/office/drawing/2014/main" id="{B0401898-C936-B805-5660-13A90DC422A6}"/>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81</a:t>
            </a:fld>
            <a:endParaRPr lang="zh-HK" altLang="en-US" sz="1600" dirty="0">
              <a:solidFill>
                <a:schemeClr val="bg1"/>
              </a:solidFill>
            </a:endParaRPr>
          </a:p>
        </p:txBody>
      </p:sp>
      <p:pic>
        <p:nvPicPr>
          <p:cNvPr id="2" name="图片 1">
            <a:extLst>
              <a:ext uri="{FF2B5EF4-FFF2-40B4-BE49-F238E27FC236}">
                <a16:creationId xmlns:a16="http://schemas.microsoft.com/office/drawing/2014/main" id="{2F63FD7F-BBB6-4AE6-9FE8-F01F4C2EA7B6}"/>
              </a:ext>
            </a:extLst>
          </p:cNvPr>
          <p:cNvPicPr>
            <a:picLocks noChangeAspect="1"/>
          </p:cNvPicPr>
          <p:nvPr/>
        </p:nvPicPr>
        <p:blipFill>
          <a:blip r:embed="rId5"/>
          <a:stretch>
            <a:fillRect/>
          </a:stretch>
        </p:blipFill>
        <p:spPr>
          <a:xfrm>
            <a:off x="0" y="1263944"/>
            <a:ext cx="12192000" cy="4330112"/>
          </a:xfrm>
          <a:prstGeom prst="rect">
            <a:avLst/>
          </a:prstGeom>
        </p:spPr>
      </p:pic>
    </p:spTree>
    <p:extLst>
      <p:ext uri="{BB962C8B-B14F-4D97-AF65-F5344CB8AC3E}">
        <p14:creationId xmlns:p14="http://schemas.microsoft.com/office/powerpoint/2010/main" val="2727592709"/>
      </p:ext>
    </p:extLst>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9" name="组合 108"/>
          <p:cNvGrpSpPr/>
          <p:nvPr/>
        </p:nvGrpSpPr>
        <p:grpSpPr>
          <a:xfrm>
            <a:off x="1524000" y="6569404"/>
            <a:ext cx="9144000" cy="288596"/>
            <a:chOff x="0" y="6569404"/>
            <a:chExt cx="9144000" cy="288596"/>
          </a:xfrm>
        </p:grpSpPr>
        <p:sp>
          <p:nvSpPr>
            <p:cNvPr id="110" name="矩形 109"/>
            <p:cNvSpPr/>
            <p:nvPr/>
          </p:nvSpPr>
          <p:spPr>
            <a:xfrm>
              <a:off x="8856000" y="6570000"/>
              <a:ext cx="288000" cy="288000"/>
            </a:xfrm>
            <a:prstGeom prst="rect">
              <a:avLst/>
            </a:prstGeom>
            <a:solidFill>
              <a:srgbClr val="0174AB"/>
            </a:solidFill>
          </p:spPr>
          <p:txBody>
            <a:bodyPr wrap="square" anchor="ctr">
              <a:spAutoFit/>
            </a:bodyPr>
            <a:lstStyle/>
            <a:p>
              <a:pPr algn="ctr"/>
              <a:r>
                <a:rPr lang="en-US" altLang="zh-CN" sz="1200"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rPr>
                <a:t>2</a:t>
              </a:r>
              <a:endParaRPr lang="zh-CN" altLang="en-US" sz="1200" dirty="0">
                <a:solidFill>
                  <a:schemeClr val="bg1"/>
                </a:solidFill>
                <a:latin typeface="Times New Roman" panose="02020603050405020304" pitchFamily="18" charset="0"/>
                <a:cs typeface="Times New Roman" panose="02020603050405020304" pitchFamily="18" charset="0"/>
              </a:endParaRPr>
            </a:p>
          </p:txBody>
        </p:sp>
        <p:sp>
          <p:nvSpPr>
            <p:cNvPr id="111" name="矩形 110"/>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 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63" name="矩形 62"/>
          <p:cNvSpPr/>
          <p:nvPr/>
        </p:nvSpPr>
        <p:spPr>
          <a:xfrm>
            <a:off x="10380000" y="6575502"/>
            <a:ext cx="288000" cy="276999"/>
          </a:xfrm>
          <a:prstGeom prst="rect">
            <a:avLst/>
          </a:prstGeom>
          <a:solidFill>
            <a:srgbClr val="0174AB"/>
          </a:solidFill>
        </p:spPr>
        <p:txBody>
          <a:bodyPr wrap="square" anchor="ctr">
            <a:spAutoFit/>
          </a:bodyPr>
          <a:lstStyle/>
          <a:p>
            <a:pPr algn="ctr"/>
            <a:endParaRPr lang="zh-CN" altLang="en-US" sz="1200" dirty="0">
              <a:solidFill>
                <a:schemeClr val="bg1"/>
              </a:solidFill>
              <a:latin typeface="Times New Roman" panose="02020603050405020304" pitchFamily="18" charset="0"/>
              <a:cs typeface="Times New Roman" panose="02020603050405020304" pitchFamily="18" charset="0"/>
            </a:endParaRPr>
          </a:p>
        </p:txBody>
      </p:sp>
      <p:sp>
        <p:nvSpPr>
          <p:cNvPr id="66" name="矩形 65"/>
          <p:cNvSpPr/>
          <p:nvPr/>
        </p:nvSpPr>
        <p:spPr>
          <a:xfrm>
            <a:off x="10356361" y="6575500"/>
            <a:ext cx="335280" cy="275590"/>
          </a:xfrm>
          <a:prstGeom prst="rect">
            <a:avLst/>
          </a:prstGeom>
        </p:spPr>
        <p:txBody>
          <a:bodyPr wrap="none">
            <a:spAutoFit/>
          </a:bodyPr>
          <a:lstStyle/>
          <a:p>
            <a:pPr algn="ctr"/>
            <a:r>
              <a:rPr lang="en-US" altLang="zh-CN"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rPr>
              <a:t>18</a:t>
            </a:r>
            <a:endParaRPr lang="zh-CN" altLang="en-US" sz="1200" b="1" dirty="0">
              <a:solidFill>
                <a:schemeClr val="bg1"/>
              </a:solidFill>
              <a:latin typeface="Times New Roman" panose="02020603050405020304" pitchFamily="18" charset="0"/>
              <a:cs typeface="Times New Roman" panose="02020603050405020304" pitchFamily="18" charset="0"/>
            </a:endParaRPr>
          </a:p>
        </p:txBody>
      </p:sp>
      <p:sp>
        <p:nvSpPr>
          <p:cNvPr id="7" name="灯片编号占位符 6">
            <a:extLst>
              <a:ext uri="{FF2B5EF4-FFF2-40B4-BE49-F238E27FC236}">
                <a16:creationId xmlns:a16="http://schemas.microsoft.com/office/drawing/2014/main" id="{D72DC067-6454-5C44-5478-3C2D99CA6DBC}"/>
              </a:ext>
            </a:extLst>
          </p:cNvPr>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t>82</a:t>
            </a:fld>
            <a:endParaRPr lang="zh-HK" altLang="en-US">
              <a:solidFill>
                <a:prstClr val="black">
                  <a:tint val="75000"/>
                </a:prstClr>
              </a:solidFill>
            </a:endParaRPr>
          </a:p>
        </p:txBody>
      </p:sp>
      <p:grpSp>
        <p:nvGrpSpPr>
          <p:cNvPr id="8" name="组合 7">
            <a:extLst>
              <a:ext uri="{FF2B5EF4-FFF2-40B4-BE49-F238E27FC236}">
                <a16:creationId xmlns:a16="http://schemas.microsoft.com/office/drawing/2014/main" id="{0A1864C7-D576-1BFC-9C32-9970CA7847B7}"/>
              </a:ext>
            </a:extLst>
          </p:cNvPr>
          <p:cNvGrpSpPr/>
          <p:nvPr/>
        </p:nvGrpSpPr>
        <p:grpSpPr>
          <a:xfrm>
            <a:off x="-1" y="6553200"/>
            <a:ext cx="12192001" cy="304800"/>
            <a:chOff x="0" y="6569404"/>
            <a:chExt cx="9144000" cy="288000"/>
          </a:xfrm>
        </p:grpSpPr>
        <p:sp>
          <p:nvSpPr>
            <p:cNvPr id="9" name="矩形 8">
              <a:extLst>
                <a:ext uri="{FF2B5EF4-FFF2-40B4-BE49-F238E27FC236}">
                  <a16:creationId xmlns:a16="http://schemas.microsoft.com/office/drawing/2014/main" id="{AF016458-5FED-AF55-ADAE-409033E334EA}"/>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8" name="矩形 17">
              <a:extLst>
                <a:ext uri="{FF2B5EF4-FFF2-40B4-BE49-F238E27FC236}">
                  <a16:creationId xmlns:a16="http://schemas.microsoft.com/office/drawing/2014/main" id="{CC8E0358-54C8-7C0C-D39E-08D973659E64}"/>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21" name="灯片编号占位符 5">
            <a:extLst>
              <a:ext uri="{FF2B5EF4-FFF2-40B4-BE49-F238E27FC236}">
                <a16:creationId xmlns:a16="http://schemas.microsoft.com/office/drawing/2014/main" id="{065D8500-7A0C-7EA1-C76B-C1DF81943882}"/>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82</a:t>
            </a:fld>
            <a:endParaRPr lang="zh-HK" altLang="en-US" sz="1600" dirty="0">
              <a:solidFill>
                <a:schemeClr val="bg1"/>
              </a:solidFill>
            </a:endParaRPr>
          </a:p>
        </p:txBody>
      </p:sp>
      <p:pic>
        <p:nvPicPr>
          <p:cNvPr id="24" name="图片 23">
            <a:extLst>
              <a:ext uri="{FF2B5EF4-FFF2-40B4-BE49-F238E27FC236}">
                <a16:creationId xmlns:a16="http://schemas.microsoft.com/office/drawing/2014/main" id="{2E7D5127-C24F-6A7D-5B34-F0A1F5CA65D7}"/>
              </a:ext>
            </a:extLst>
          </p:cNvPr>
          <p:cNvPicPr>
            <a:picLocks noChangeAspect="1"/>
          </p:cNvPicPr>
          <p:nvPr/>
        </p:nvPicPr>
        <p:blipFill>
          <a:blip r:embed="rId31" cstate="print">
            <a:clrChange>
              <a:clrFrom>
                <a:srgbClr val="FFFFFF"/>
              </a:clrFrom>
              <a:clrTo>
                <a:srgbClr val="FFFFFF">
                  <a:alpha val="0"/>
                </a:srgbClr>
              </a:clrTo>
            </a:clrChange>
            <a:extLst>
              <a:ext uri="{BEBA8EAE-BF5A-486C-A8C5-ECC9F3942E4B}">
                <a14:imgProps xmlns:a14="http://schemas.microsoft.com/office/drawing/2010/main">
                  <a14:imgLayer r:embed="rId32">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grpSp>
        <p:nvGrpSpPr>
          <p:cNvPr id="67" name="组合 18">
            <a:extLst>
              <a:ext uri="{FF2B5EF4-FFF2-40B4-BE49-F238E27FC236}">
                <a16:creationId xmlns:a16="http://schemas.microsoft.com/office/drawing/2014/main" id="{4F4B3B72-1112-4CE0-9C55-56CA3A0F8C45}"/>
              </a:ext>
            </a:extLst>
          </p:cNvPr>
          <p:cNvGrpSpPr/>
          <p:nvPr/>
        </p:nvGrpSpPr>
        <p:grpSpPr bwMode="auto">
          <a:xfrm>
            <a:off x="2409457" y="2650330"/>
            <a:ext cx="1505450" cy="1479472"/>
            <a:chOff x="1709739" y="2636838"/>
            <a:chExt cx="1590160" cy="1584325"/>
          </a:xfrm>
          <a:solidFill>
            <a:srgbClr val="044875"/>
          </a:solidFill>
        </p:grpSpPr>
        <p:sp>
          <p:nvSpPr>
            <p:cNvPr id="68" name="Freeform 6">
              <a:extLst>
                <a:ext uri="{FF2B5EF4-FFF2-40B4-BE49-F238E27FC236}">
                  <a16:creationId xmlns:a16="http://schemas.microsoft.com/office/drawing/2014/main" id="{6D56F852-A466-426C-8419-DA70488DF3BF}"/>
                </a:ext>
              </a:extLst>
            </p:cNvPr>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9" name="Freeform 7">
              <a:extLst>
                <a:ext uri="{FF2B5EF4-FFF2-40B4-BE49-F238E27FC236}">
                  <a16:creationId xmlns:a16="http://schemas.microsoft.com/office/drawing/2014/main" id="{1CAFAF37-C2C2-4B4E-A11F-6688675D38E7}"/>
                </a:ext>
              </a:extLst>
            </p:cNvPr>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0" name="Freeform 8">
              <a:extLst>
                <a:ext uri="{FF2B5EF4-FFF2-40B4-BE49-F238E27FC236}">
                  <a16:creationId xmlns:a16="http://schemas.microsoft.com/office/drawing/2014/main" id="{A7E6BDDD-830F-4C38-8C40-869A13E61944}"/>
                </a:ext>
              </a:extLst>
            </p:cNvPr>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1" name="Freeform 9">
              <a:extLst>
                <a:ext uri="{FF2B5EF4-FFF2-40B4-BE49-F238E27FC236}">
                  <a16:creationId xmlns:a16="http://schemas.microsoft.com/office/drawing/2014/main" id="{47B9CF8A-402F-44C7-9B6C-3981649071BF}"/>
                </a:ext>
              </a:extLst>
            </p:cNvPr>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2" name="Freeform 10">
              <a:extLst>
                <a:ext uri="{FF2B5EF4-FFF2-40B4-BE49-F238E27FC236}">
                  <a16:creationId xmlns:a16="http://schemas.microsoft.com/office/drawing/2014/main" id="{B66EAF6B-0748-472B-943C-1070775E93B1}"/>
                </a:ext>
              </a:extLst>
            </p:cNvPr>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3" name="Freeform 11">
              <a:extLst>
                <a:ext uri="{FF2B5EF4-FFF2-40B4-BE49-F238E27FC236}">
                  <a16:creationId xmlns:a16="http://schemas.microsoft.com/office/drawing/2014/main" id="{7D24E581-A7A5-4CDB-BB32-CD61869E6752}"/>
                </a:ext>
              </a:extLst>
            </p:cNvPr>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4" name="Freeform 12">
              <a:extLst>
                <a:ext uri="{FF2B5EF4-FFF2-40B4-BE49-F238E27FC236}">
                  <a16:creationId xmlns:a16="http://schemas.microsoft.com/office/drawing/2014/main" id="{FDA1F43C-7CE0-4598-B8BE-744ED67238FD}"/>
                </a:ext>
              </a:extLst>
            </p:cNvPr>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5" name="Freeform 13">
              <a:extLst>
                <a:ext uri="{FF2B5EF4-FFF2-40B4-BE49-F238E27FC236}">
                  <a16:creationId xmlns:a16="http://schemas.microsoft.com/office/drawing/2014/main" id="{058DAFF1-766E-48D2-B288-B90CE383D4FC}"/>
                </a:ext>
              </a:extLst>
            </p:cNvPr>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6" name="Freeform 14">
              <a:extLst>
                <a:ext uri="{FF2B5EF4-FFF2-40B4-BE49-F238E27FC236}">
                  <a16:creationId xmlns:a16="http://schemas.microsoft.com/office/drawing/2014/main" id="{42CC6597-35D9-43B5-A3ED-63614DD410DA}"/>
                </a:ext>
              </a:extLst>
            </p:cNvPr>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grpSp>
      <p:sp>
        <p:nvSpPr>
          <p:cNvPr id="77" name="文本框 76">
            <a:extLst>
              <a:ext uri="{FF2B5EF4-FFF2-40B4-BE49-F238E27FC236}">
                <a16:creationId xmlns:a16="http://schemas.microsoft.com/office/drawing/2014/main" id="{57DAAB26-BD15-492B-97E8-B6E4D7B680B6}"/>
              </a:ext>
            </a:extLst>
          </p:cNvPr>
          <p:cNvSpPr txBox="1"/>
          <p:nvPr/>
        </p:nvSpPr>
        <p:spPr bwMode="auto">
          <a:xfrm>
            <a:off x="2135561" y="4129802"/>
            <a:ext cx="2054225" cy="523334"/>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Contents</a:t>
            </a:r>
            <a:endParaRPr lang="zh-HK" altLang="en-US"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grpSp>
        <p:nvGrpSpPr>
          <p:cNvPr id="78" name="组合 77">
            <a:extLst>
              <a:ext uri="{FF2B5EF4-FFF2-40B4-BE49-F238E27FC236}">
                <a16:creationId xmlns:a16="http://schemas.microsoft.com/office/drawing/2014/main" id="{D2344DC4-9F2C-4ED8-8B17-C227EEA5B48D}"/>
              </a:ext>
            </a:extLst>
          </p:cNvPr>
          <p:cNvGrpSpPr/>
          <p:nvPr>
            <p:custDataLst>
              <p:tags r:id="rId1"/>
            </p:custDataLst>
          </p:nvPr>
        </p:nvGrpSpPr>
        <p:grpSpPr>
          <a:xfrm>
            <a:off x="4523741" y="2047924"/>
            <a:ext cx="5370513" cy="534987"/>
            <a:chOff x="3281952" y="1484784"/>
            <a:chExt cx="5370513" cy="534987"/>
          </a:xfrm>
        </p:grpSpPr>
        <p:grpSp>
          <p:nvGrpSpPr>
            <p:cNvPr id="79" name="组合 78">
              <a:extLst>
                <a:ext uri="{FF2B5EF4-FFF2-40B4-BE49-F238E27FC236}">
                  <a16:creationId xmlns:a16="http://schemas.microsoft.com/office/drawing/2014/main" id="{89972190-B8B9-4CDB-98A6-E09DCD77CDD2}"/>
                </a:ext>
              </a:extLst>
            </p:cNvPr>
            <p:cNvGrpSpPr/>
            <p:nvPr/>
          </p:nvGrpSpPr>
          <p:grpSpPr>
            <a:xfrm>
              <a:off x="3943940" y="1484784"/>
              <a:ext cx="4708525" cy="534987"/>
              <a:chOff x="3943940" y="1626760"/>
              <a:chExt cx="4708525" cy="534987"/>
            </a:xfrm>
          </p:grpSpPr>
          <p:sp>
            <p:nvSpPr>
              <p:cNvPr id="83" name="Freeform 74">
                <a:extLst>
                  <a:ext uri="{FF2B5EF4-FFF2-40B4-BE49-F238E27FC236}">
                    <a16:creationId xmlns:a16="http://schemas.microsoft.com/office/drawing/2014/main" id="{965C614A-78EF-4F5B-8B7B-F2A84706EA05}"/>
                  </a:ext>
                </a:extLst>
              </p:cNvPr>
              <p:cNvSpPr>
                <a:spLocks noEditPoints="1"/>
              </p:cNvSpPr>
              <p:nvPr>
                <p:custDataLst>
                  <p:tags r:id="rId25"/>
                </p:custDataLst>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chemeClr val="bg2">
                  <a:lumMod val="90000"/>
                </a:schemeClr>
              </a:solidFill>
              <a:ln>
                <a:noFill/>
              </a:ln>
            </p:spPr>
            <p:txBody>
              <a:bodyPr/>
              <a:lstStyle/>
              <a:p>
                <a:pPr>
                  <a:defRPr/>
                </a:pPr>
                <a:endParaRPr lang="zh-CN" altLang="en-US" b="1">
                  <a:solidFill>
                    <a:prstClr val="black"/>
                  </a:solidFill>
                </a:endParaRPr>
              </a:p>
            </p:txBody>
          </p:sp>
          <p:sp>
            <p:nvSpPr>
              <p:cNvPr id="84" name="文本框 20">
                <a:extLst>
                  <a:ext uri="{FF2B5EF4-FFF2-40B4-BE49-F238E27FC236}">
                    <a16:creationId xmlns:a16="http://schemas.microsoft.com/office/drawing/2014/main" id="{0AECAA5A-E96F-4BBF-B707-57EA00AE266E}"/>
                  </a:ext>
                </a:extLst>
              </p:cNvPr>
              <p:cNvSpPr txBox="1">
                <a:spLocks noChangeArrowheads="1"/>
              </p:cNvSpPr>
              <p:nvPr>
                <p:custDataLst>
                  <p:tags r:id="rId26"/>
                </p:custDataLst>
              </p:nvPr>
            </p:nvSpPr>
            <p:spPr bwMode="auto">
              <a:xfrm>
                <a:off x="4599577" y="1648846"/>
                <a:ext cx="3989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Problem Description</a:t>
                </a:r>
                <a:endParaRPr lang="zh-CN" altLang="en-US" sz="2400" b="1" dirty="0">
                  <a:solidFill>
                    <a:schemeClr val="bg2">
                      <a:lumMod val="90000"/>
                    </a:schemeClr>
                  </a:solidFill>
                  <a:latin typeface="Times New Roman" panose="02020603050405020304" pitchFamily="18" charset="0"/>
                  <a:ea typeface="微软雅黑" panose="020B0503020204020204" charset="-122"/>
                </a:endParaRPr>
              </a:p>
            </p:txBody>
          </p:sp>
          <p:sp>
            <p:nvSpPr>
              <p:cNvPr id="85" name="矩形 84">
                <a:extLst>
                  <a:ext uri="{FF2B5EF4-FFF2-40B4-BE49-F238E27FC236}">
                    <a16:creationId xmlns:a16="http://schemas.microsoft.com/office/drawing/2014/main" id="{24283366-B30C-441B-888B-3F54623FE6B2}"/>
                  </a:ext>
                </a:extLst>
              </p:cNvPr>
              <p:cNvSpPr/>
              <p:nvPr>
                <p:custDataLst>
                  <p:tags r:id="rId27"/>
                </p:custDataLst>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87" name="直接连接符 86">
                <a:extLst>
                  <a:ext uri="{FF2B5EF4-FFF2-40B4-BE49-F238E27FC236}">
                    <a16:creationId xmlns:a16="http://schemas.microsoft.com/office/drawing/2014/main" id="{1BDB7EE8-BB2D-40E3-AE5F-51E9C9E1C8B1}"/>
                  </a:ext>
                </a:extLst>
              </p:cNvPr>
              <p:cNvCxnSpPr/>
              <p:nvPr>
                <p:custDataLst>
                  <p:tags r:id="rId28"/>
                </p:custDataLst>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80" name="组合 79">
              <a:extLst>
                <a:ext uri="{FF2B5EF4-FFF2-40B4-BE49-F238E27FC236}">
                  <a16:creationId xmlns:a16="http://schemas.microsoft.com/office/drawing/2014/main" id="{B405A948-24DE-4B52-B45E-88718AC2C2A9}"/>
                </a:ext>
              </a:extLst>
            </p:cNvPr>
            <p:cNvGrpSpPr/>
            <p:nvPr/>
          </p:nvGrpSpPr>
          <p:grpSpPr>
            <a:xfrm>
              <a:off x="3281952" y="1484784"/>
              <a:ext cx="689642" cy="534987"/>
              <a:chOff x="3281952" y="1626760"/>
              <a:chExt cx="689642" cy="534987"/>
            </a:xfrm>
          </p:grpSpPr>
          <p:sp>
            <p:nvSpPr>
              <p:cNvPr id="81" name="矩形 80">
                <a:extLst>
                  <a:ext uri="{FF2B5EF4-FFF2-40B4-BE49-F238E27FC236}">
                    <a16:creationId xmlns:a16="http://schemas.microsoft.com/office/drawing/2014/main" id="{20DA4F1E-C999-485D-B24D-50BA390E67EF}"/>
                  </a:ext>
                </a:extLst>
              </p:cNvPr>
              <p:cNvSpPr/>
              <p:nvPr>
                <p:custDataLst>
                  <p:tags r:id="rId23"/>
                </p:custDataLst>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82" name="文本框 18">
                <a:extLst>
                  <a:ext uri="{FF2B5EF4-FFF2-40B4-BE49-F238E27FC236}">
                    <a16:creationId xmlns:a16="http://schemas.microsoft.com/office/drawing/2014/main" id="{C041ABC9-E4EE-42E5-887A-075619736F15}"/>
                  </a:ext>
                </a:extLst>
              </p:cNvPr>
              <p:cNvSpPr txBox="1">
                <a:spLocks noChangeArrowheads="1"/>
              </p:cNvSpPr>
              <p:nvPr>
                <p:custDataLst>
                  <p:tags r:id="rId24"/>
                </p:custDataLst>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01</a:t>
                </a:r>
                <a:endParaRPr lang="zh-CN" altLang="en-US" sz="2700" dirty="0">
                  <a:solidFill>
                    <a:schemeClr val="bg2">
                      <a:lumMod val="90000"/>
                    </a:schemeClr>
                  </a:solidFill>
                  <a:latin typeface="Impact" panose="020B0806030902050204" pitchFamily="34" charset="0"/>
                </a:endParaRPr>
              </a:p>
            </p:txBody>
          </p:sp>
        </p:grpSp>
      </p:grpSp>
      <p:grpSp>
        <p:nvGrpSpPr>
          <p:cNvPr id="88" name="组合 87">
            <a:extLst>
              <a:ext uri="{FF2B5EF4-FFF2-40B4-BE49-F238E27FC236}">
                <a16:creationId xmlns:a16="http://schemas.microsoft.com/office/drawing/2014/main" id="{A2C0EBBD-46D7-4207-957B-ED21CEE3930E}"/>
              </a:ext>
            </a:extLst>
          </p:cNvPr>
          <p:cNvGrpSpPr/>
          <p:nvPr>
            <p:custDataLst>
              <p:tags r:id="rId2"/>
            </p:custDataLst>
          </p:nvPr>
        </p:nvGrpSpPr>
        <p:grpSpPr>
          <a:xfrm>
            <a:off x="4503593" y="3688642"/>
            <a:ext cx="5372100" cy="534987"/>
            <a:chOff x="3261805" y="3188752"/>
            <a:chExt cx="5372100" cy="534987"/>
          </a:xfrm>
        </p:grpSpPr>
        <p:grpSp>
          <p:nvGrpSpPr>
            <p:cNvPr id="91" name="组合 90">
              <a:extLst>
                <a:ext uri="{FF2B5EF4-FFF2-40B4-BE49-F238E27FC236}">
                  <a16:creationId xmlns:a16="http://schemas.microsoft.com/office/drawing/2014/main" id="{F92C03BE-65E4-4480-82C0-9DB5A99A3CC7}"/>
                </a:ext>
              </a:extLst>
            </p:cNvPr>
            <p:cNvGrpSpPr/>
            <p:nvPr/>
          </p:nvGrpSpPr>
          <p:grpSpPr>
            <a:xfrm>
              <a:off x="3261805" y="3188752"/>
              <a:ext cx="689593" cy="534987"/>
              <a:chOff x="3261805" y="3188752"/>
              <a:chExt cx="689593" cy="534987"/>
            </a:xfrm>
          </p:grpSpPr>
          <p:sp>
            <p:nvSpPr>
              <p:cNvPr id="103" name="矩形 102">
                <a:extLst>
                  <a:ext uri="{FF2B5EF4-FFF2-40B4-BE49-F238E27FC236}">
                    <a16:creationId xmlns:a16="http://schemas.microsoft.com/office/drawing/2014/main" id="{0088DFEA-7C96-4145-8936-3E750168ED57}"/>
                  </a:ext>
                </a:extLst>
              </p:cNvPr>
              <p:cNvSpPr/>
              <p:nvPr>
                <p:custDataLst>
                  <p:tags r:id="rId21"/>
                </p:custDataLst>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04" name="文本框 86">
                <a:extLst>
                  <a:ext uri="{FF2B5EF4-FFF2-40B4-BE49-F238E27FC236}">
                    <a16:creationId xmlns:a16="http://schemas.microsoft.com/office/drawing/2014/main" id="{20E3A24E-D6F7-49F3-B639-A64E3A6BCF0D}"/>
                  </a:ext>
                </a:extLst>
              </p:cNvPr>
              <p:cNvSpPr txBox="1">
                <a:spLocks noChangeArrowheads="1"/>
              </p:cNvSpPr>
              <p:nvPr>
                <p:custDataLst>
                  <p:tags r:id="rId22"/>
                </p:custDataLst>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03</a:t>
                </a:r>
                <a:endParaRPr lang="zh-CN" altLang="en-US" sz="2700" dirty="0">
                  <a:solidFill>
                    <a:schemeClr val="bg2">
                      <a:lumMod val="90000"/>
                    </a:schemeClr>
                  </a:solidFill>
                  <a:latin typeface="Impact" panose="020B0806030902050204" pitchFamily="34" charset="0"/>
                </a:endParaRPr>
              </a:p>
            </p:txBody>
          </p:sp>
        </p:grpSp>
        <p:grpSp>
          <p:nvGrpSpPr>
            <p:cNvPr id="95" name="组合 94">
              <a:extLst>
                <a:ext uri="{FF2B5EF4-FFF2-40B4-BE49-F238E27FC236}">
                  <a16:creationId xmlns:a16="http://schemas.microsoft.com/office/drawing/2014/main" id="{2C607980-899F-4ED3-AB4F-FF72F2E12BFA}"/>
                </a:ext>
              </a:extLst>
            </p:cNvPr>
            <p:cNvGrpSpPr/>
            <p:nvPr/>
          </p:nvGrpSpPr>
          <p:grpSpPr>
            <a:xfrm>
              <a:off x="3923792" y="3188752"/>
              <a:ext cx="4710113" cy="534987"/>
              <a:chOff x="3923792" y="3188752"/>
              <a:chExt cx="4710113" cy="534987"/>
            </a:xfrm>
          </p:grpSpPr>
          <p:sp>
            <p:nvSpPr>
              <p:cNvPr id="99" name="文本框 81">
                <a:extLst>
                  <a:ext uri="{FF2B5EF4-FFF2-40B4-BE49-F238E27FC236}">
                    <a16:creationId xmlns:a16="http://schemas.microsoft.com/office/drawing/2014/main" id="{3B659916-9D0E-4555-B612-38751A98F437}"/>
                  </a:ext>
                </a:extLst>
              </p:cNvPr>
              <p:cNvSpPr txBox="1">
                <a:spLocks noChangeArrowheads="1"/>
              </p:cNvSpPr>
              <p:nvPr>
                <p:custDataLst>
                  <p:tags r:id="rId17"/>
                </p:custDataLst>
              </p:nvPr>
            </p:nvSpPr>
            <p:spPr bwMode="auto">
              <a:xfrm>
                <a:off x="4876292" y="3235107"/>
                <a:ext cx="339852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sym typeface="+mn-ea"/>
                  </a:rPr>
                  <a:t>Experiment Results</a:t>
                </a:r>
                <a:endParaRPr lang="en-US" altLang="zh-CN" sz="2400" b="1" dirty="0">
                  <a:solidFill>
                    <a:schemeClr val="bg2">
                      <a:lumMod val="90000"/>
                    </a:schemeClr>
                  </a:solidFill>
                  <a:latin typeface="Times New Roman" panose="02020603050405020304" pitchFamily="18" charset="0"/>
                  <a:ea typeface="微软雅黑" panose="020B0503020204020204" charset="-122"/>
                </a:endParaRPr>
              </a:p>
            </p:txBody>
          </p:sp>
          <p:sp>
            <p:nvSpPr>
              <p:cNvPr id="100" name="矩形 99">
                <a:extLst>
                  <a:ext uri="{FF2B5EF4-FFF2-40B4-BE49-F238E27FC236}">
                    <a16:creationId xmlns:a16="http://schemas.microsoft.com/office/drawing/2014/main" id="{C8AEA70D-0605-436F-9FAB-4DFAD5EB981E}"/>
                  </a:ext>
                </a:extLst>
              </p:cNvPr>
              <p:cNvSpPr/>
              <p:nvPr>
                <p:custDataLst>
                  <p:tags r:id="rId18"/>
                </p:custDataLst>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101" name="直接连接符 100">
                <a:extLst>
                  <a:ext uri="{FF2B5EF4-FFF2-40B4-BE49-F238E27FC236}">
                    <a16:creationId xmlns:a16="http://schemas.microsoft.com/office/drawing/2014/main" id="{B2F39B48-40EE-4AE9-A60D-F033E79E09BC}"/>
                  </a:ext>
                </a:extLst>
              </p:cNvPr>
              <p:cNvCxnSpPr/>
              <p:nvPr>
                <p:custDataLst>
                  <p:tags r:id="rId19"/>
                </p:custDataLst>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02" name="Freeform 71">
                <a:extLst>
                  <a:ext uri="{FF2B5EF4-FFF2-40B4-BE49-F238E27FC236}">
                    <a16:creationId xmlns:a16="http://schemas.microsoft.com/office/drawing/2014/main" id="{1BD051D1-9D87-42D9-8659-9F6B8796AB83}"/>
                  </a:ext>
                </a:extLst>
              </p:cNvPr>
              <p:cNvSpPr>
                <a:spLocks noEditPoints="1"/>
              </p:cNvSpPr>
              <p:nvPr>
                <p:custDataLst>
                  <p:tags r:id="rId20"/>
                </p:custDataLst>
              </p:nvPr>
            </p:nvSpPr>
            <p:spPr bwMode="auto">
              <a:xfrm>
                <a:off x="4038092" y="3253839"/>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chemeClr val="bg2">
                  <a:lumMod val="90000"/>
                </a:schemeClr>
              </a:solidFill>
              <a:ln>
                <a:noFill/>
              </a:ln>
            </p:spPr>
            <p:txBody>
              <a:bodyPr/>
              <a:lstStyle/>
              <a:p>
                <a:pPr>
                  <a:defRPr/>
                </a:pPr>
                <a:endParaRPr lang="zh-CN" altLang="en-US" b="1">
                  <a:solidFill>
                    <a:prstClr val="black"/>
                  </a:solidFill>
                </a:endParaRPr>
              </a:p>
            </p:txBody>
          </p:sp>
        </p:grpSp>
      </p:grpSp>
      <p:grpSp>
        <p:nvGrpSpPr>
          <p:cNvPr id="105" name="组合 104">
            <a:extLst>
              <a:ext uri="{FF2B5EF4-FFF2-40B4-BE49-F238E27FC236}">
                <a16:creationId xmlns:a16="http://schemas.microsoft.com/office/drawing/2014/main" id="{C611EC0C-7CEC-462C-96FC-1D09093E5D30}"/>
              </a:ext>
            </a:extLst>
          </p:cNvPr>
          <p:cNvGrpSpPr/>
          <p:nvPr>
            <p:custDataLst>
              <p:tags r:id="rId3"/>
            </p:custDataLst>
          </p:nvPr>
        </p:nvGrpSpPr>
        <p:grpSpPr>
          <a:xfrm>
            <a:off x="4503593" y="4509001"/>
            <a:ext cx="5372100" cy="534987"/>
            <a:chOff x="3261805" y="4046141"/>
            <a:chExt cx="5372100" cy="534987"/>
          </a:xfrm>
        </p:grpSpPr>
        <p:grpSp>
          <p:nvGrpSpPr>
            <p:cNvPr id="106" name="组合 105">
              <a:extLst>
                <a:ext uri="{FF2B5EF4-FFF2-40B4-BE49-F238E27FC236}">
                  <a16:creationId xmlns:a16="http://schemas.microsoft.com/office/drawing/2014/main" id="{7BE24A72-8444-4978-A874-447324F54CF3}"/>
                </a:ext>
              </a:extLst>
            </p:cNvPr>
            <p:cNvGrpSpPr/>
            <p:nvPr/>
          </p:nvGrpSpPr>
          <p:grpSpPr>
            <a:xfrm>
              <a:off x="3261805" y="4046141"/>
              <a:ext cx="689447" cy="534987"/>
              <a:chOff x="3261805" y="3969748"/>
              <a:chExt cx="689447" cy="534987"/>
            </a:xfrm>
          </p:grpSpPr>
          <p:sp>
            <p:nvSpPr>
              <p:cNvPr id="115" name="矩形 114">
                <a:extLst>
                  <a:ext uri="{FF2B5EF4-FFF2-40B4-BE49-F238E27FC236}">
                    <a16:creationId xmlns:a16="http://schemas.microsoft.com/office/drawing/2014/main" id="{E8F5DB9C-16BD-4CD5-9CE2-B9CFECD87AF4}"/>
                  </a:ext>
                </a:extLst>
              </p:cNvPr>
              <p:cNvSpPr/>
              <p:nvPr>
                <p:custDataLst>
                  <p:tags r:id="rId15"/>
                </p:custDataLst>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16" name="文本框 131">
                <a:extLst>
                  <a:ext uri="{FF2B5EF4-FFF2-40B4-BE49-F238E27FC236}">
                    <a16:creationId xmlns:a16="http://schemas.microsoft.com/office/drawing/2014/main" id="{7F2523E2-4A08-4AD4-B339-97137A301499}"/>
                  </a:ext>
                </a:extLst>
              </p:cNvPr>
              <p:cNvSpPr txBox="1">
                <a:spLocks noChangeArrowheads="1"/>
              </p:cNvSpPr>
              <p:nvPr>
                <p:custDataLst>
                  <p:tags r:id="rId16"/>
                </p:custDataLst>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04</a:t>
                </a:r>
                <a:endParaRPr lang="zh-CN" altLang="en-US" sz="2700" dirty="0">
                  <a:solidFill>
                    <a:srgbClr val="044875"/>
                  </a:solidFill>
                  <a:latin typeface="Impact" panose="020B0806030902050204" pitchFamily="34" charset="0"/>
                </a:endParaRPr>
              </a:p>
            </p:txBody>
          </p:sp>
        </p:grpSp>
        <p:grpSp>
          <p:nvGrpSpPr>
            <p:cNvPr id="107" name="组合 106">
              <a:extLst>
                <a:ext uri="{FF2B5EF4-FFF2-40B4-BE49-F238E27FC236}">
                  <a16:creationId xmlns:a16="http://schemas.microsoft.com/office/drawing/2014/main" id="{FA47ACB0-DE5F-48DB-AFD5-10E93E9AAFFD}"/>
                </a:ext>
              </a:extLst>
            </p:cNvPr>
            <p:cNvGrpSpPr/>
            <p:nvPr/>
          </p:nvGrpSpPr>
          <p:grpSpPr>
            <a:xfrm>
              <a:off x="3923792" y="4046141"/>
              <a:ext cx="4710113" cy="534987"/>
              <a:chOff x="3923792" y="3969748"/>
              <a:chExt cx="4710113" cy="534987"/>
            </a:xfrm>
          </p:grpSpPr>
          <p:sp>
            <p:nvSpPr>
              <p:cNvPr id="108" name="文本框 126">
                <a:extLst>
                  <a:ext uri="{FF2B5EF4-FFF2-40B4-BE49-F238E27FC236}">
                    <a16:creationId xmlns:a16="http://schemas.microsoft.com/office/drawing/2014/main" id="{716FD88E-995F-426B-A5C1-F56B657F2788}"/>
                  </a:ext>
                </a:extLst>
              </p:cNvPr>
              <p:cNvSpPr txBox="1">
                <a:spLocks noChangeArrowheads="1"/>
              </p:cNvSpPr>
              <p:nvPr>
                <p:custDataLst>
                  <p:tags r:id="rId11"/>
                </p:custDataLst>
              </p:nvPr>
            </p:nvSpPr>
            <p:spPr bwMode="auto">
              <a:xfrm>
                <a:off x="4571492" y="4002700"/>
                <a:ext cx="40417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rPr>
                  <a:t>Conclusion</a:t>
                </a:r>
              </a:p>
            </p:txBody>
          </p:sp>
          <p:sp>
            <p:nvSpPr>
              <p:cNvPr id="112" name="矩形 111">
                <a:extLst>
                  <a:ext uri="{FF2B5EF4-FFF2-40B4-BE49-F238E27FC236}">
                    <a16:creationId xmlns:a16="http://schemas.microsoft.com/office/drawing/2014/main" id="{6D02989E-C02A-4DC4-89A8-1A3FE4067E8B}"/>
                  </a:ext>
                </a:extLst>
              </p:cNvPr>
              <p:cNvSpPr/>
              <p:nvPr>
                <p:custDataLst>
                  <p:tags r:id="rId12"/>
                </p:custDataLst>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113" name="直接连接符 112">
                <a:extLst>
                  <a:ext uri="{FF2B5EF4-FFF2-40B4-BE49-F238E27FC236}">
                    <a16:creationId xmlns:a16="http://schemas.microsoft.com/office/drawing/2014/main" id="{1C90C3CE-0D58-48FA-AE66-1C3EAFB3896C}"/>
                  </a:ext>
                </a:extLst>
              </p:cNvPr>
              <p:cNvCxnSpPr/>
              <p:nvPr>
                <p:custDataLst>
                  <p:tags r:id="rId13"/>
                </p:custDataLst>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14" name="Freeform 306">
                <a:extLst>
                  <a:ext uri="{FF2B5EF4-FFF2-40B4-BE49-F238E27FC236}">
                    <a16:creationId xmlns:a16="http://schemas.microsoft.com/office/drawing/2014/main" id="{E466659E-8FE1-4BA3-919D-2AB4C1CB8B41}"/>
                  </a:ext>
                </a:extLst>
              </p:cNvPr>
              <p:cNvSpPr>
                <a:spLocks noEditPoints="1"/>
              </p:cNvSpPr>
              <p:nvPr>
                <p:custDataLst>
                  <p:tags r:id="rId14"/>
                </p:custDataLst>
              </p:nvPr>
            </p:nvSpPr>
            <p:spPr bwMode="auto">
              <a:xfrm>
                <a:off x="4061905" y="4028951"/>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rgbClr val="044875"/>
              </a:solidFill>
              <a:ln>
                <a:noFill/>
              </a:ln>
            </p:spPr>
            <p:txBody>
              <a:bodyPr/>
              <a:lstStyle/>
              <a:p>
                <a:pPr>
                  <a:defRPr/>
                </a:pPr>
                <a:endParaRPr lang="zh-CN" altLang="en-US" b="1">
                  <a:solidFill>
                    <a:prstClr val="black"/>
                  </a:solidFill>
                </a:endParaRPr>
              </a:p>
            </p:txBody>
          </p:sp>
        </p:grpSp>
      </p:grpSp>
      <p:grpSp>
        <p:nvGrpSpPr>
          <p:cNvPr id="117" name="组合 116">
            <a:extLst>
              <a:ext uri="{FF2B5EF4-FFF2-40B4-BE49-F238E27FC236}">
                <a16:creationId xmlns:a16="http://schemas.microsoft.com/office/drawing/2014/main" id="{072634BD-43B4-4F9C-8BC7-9DA097FCDD50}"/>
              </a:ext>
            </a:extLst>
          </p:cNvPr>
          <p:cNvGrpSpPr/>
          <p:nvPr>
            <p:custDataLst>
              <p:tags r:id="rId4"/>
            </p:custDataLst>
          </p:nvPr>
        </p:nvGrpSpPr>
        <p:grpSpPr>
          <a:xfrm>
            <a:off x="4517645" y="2868283"/>
            <a:ext cx="5370513" cy="534987"/>
            <a:chOff x="3275856" y="2348880"/>
            <a:chExt cx="5370513" cy="534987"/>
          </a:xfrm>
        </p:grpSpPr>
        <p:grpSp>
          <p:nvGrpSpPr>
            <p:cNvPr id="118" name="组合 117">
              <a:extLst>
                <a:ext uri="{FF2B5EF4-FFF2-40B4-BE49-F238E27FC236}">
                  <a16:creationId xmlns:a16="http://schemas.microsoft.com/office/drawing/2014/main" id="{B0F98D02-F491-47E1-A265-8F60B171BCF7}"/>
                </a:ext>
              </a:extLst>
            </p:cNvPr>
            <p:cNvGrpSpPr/>
            <p:nvPr/>
          </p:nvGrpSpPr>
          <p:grpSpPr>
            <a:xfrm>
              <a:off x="3275856" y="2348880"/>
              <a:ext cx="689474" cy="534987"/>
              <a:chOff x="3275856" y="2407756"/>
              <a:chExt cx="689474" cy="534987"/>
            </a:xfrm>
          </p:grpSpPr>
          <p:sp>
            <p:nvSpPr>
              <p:cNvPr id="124" name="矩形 123">
                <a:extLst>
                  <a:ext uri="{FF2B5EF4-FFF2-40B4-BE49-F238E27FC236}">
                    <a16:creationId xmlns:a16="http://schemas.microsoft.com/office/drawing/2014/main" id="{367B2F9B-9FB2-498C-AD93-DAC733D47948}"/>
                  </a:ext>
                </a:extLst>
              </p:cNvPr>
              <p:cNvSpPr/>
              <p:nvPr>
                <p:custDataLst>
                  <p:tags r:id="rId9"/>
                </p:custDataLst>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25" name="文本框 78">
                <a:extLst>
                  <a:ext uri="{FF2B5EF4-FFF2-40B4-BE49-F238E27FC236}">
                    <a16:creationId xmlns:a16="http://schemas.microsoft.com/office/drawing/2014/main" id="{DAD6E879-E510-40FC-87E1-4935F06844FD}"/>
                  </a:ext>
                </a:extLst>
              </p:cNvPr>
              <p:cNvSpPr txBox="1">
                <a:spLocks noChangeArrowheads="1"/>
              </p:cNvSpPr>
              <p:nvPr>
                <p:custDataLst>
                  <p:tags r:id="rId10"/>
                </p:custDataLst>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02</a:t>
                </a:r>
                <a:endParaRPr lang="zh-CN" altLang="en-US" sz="2700" dirty="0">
                  <a:solidFill>
                    <a:schemeClr val="bg2">
                      <a:lumMod val="90000"/>
                    </a:schemeClr>
                  </a:solidFill>
                  <a:latin typeface="Impact" panose="020B0806030902050204" pitchFamily="34" charset="0"/>
                </a:endParaRPr>
              </a:p>
            </p:txBody>
          </p:sp>
        </p:grpSp>
        <p:grpSp>
          <p:nvGrpSpPr>
            <p:cNvPr id="119" name="组合 118">
              <a:extLst>
                <a:ext uri="{FF2B5EF4-FFF2-40B4-BE49-F238E27FC236}">
                  <a16:creationId xmlns:a16="http://schemas.microsoft.com/office/drawing/2014/main" id="{CDF420F0-3708-4C04-934E-AAEAB0788A2E}"/>
                </a:ext>
              </a:extLst>
            </p:cNvPr>
            <p:cNvGrpSpPr/>
            <p:nvPr/>
          </p:nvGrpSpPr>
          <p:grpSpPr>
            <a:xfrm>
              <a:off x="3937844" y="2348880"/>
              <a:ext cx="4708525" cy="534987"/>
              <a:chOff x="3937844" y="2407756"/>
              <a:chExt cx="4708525" cy="534987"/>
            </a:xfrm>
          </p:grpSpPr>
          <p:sp>
            <p:nvSpPr>
              <p:cNvPr id="120" name="文本框 73">
                <a:extLst>
                  <a:ext uri="{FF2B5EF4-FFF2-40B4-BE49-F238E27FC236}">
                    <a16:creationId xmlns:a16="http://schemas.microsoft.com/office/drawing/2014/main" id="{02730070-61B1-49F7-9068-492DABCD78C8}"/>
                  </a:ext>
                </a:extLst>
              </p:cNvPr>
              <p:cNvSpPr txBox="1">
                <a:spLocks noChangeArrowheads="1"/>
              </p:cNvSpPr>
              <p:nvPr>
                <p:custDataLst>
                  <p:tags r:id="rId5"/>
                </p:custDataLst>
              </p:nvPr>
            </p:nvSpPr>
            <p:spPr bwMode="auto">
              <a:xfrm>
                <a:off x="5326034" y="2449079"/>
                <a:ext cx="2499719"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sym typeface="+mn-ea"/>
                  </a:rPr>
                  <a:t>Method Design</a:t>
                </a:r>
                <a:endParaRPr lang="en-US" altLang="zh-CN" sz="2400" b="1" dirty="0">
                  <a:solidFill>
                    <a:schemeClr val="bg2">
                      <a:lumMod val="90000"/>
                    </a:schemeClr>
                  </a:solidFill>
                  <a:latin typeface="Times New Roman" panose="02020603050405020304" pitchFamily="18" charset="0"/>
                  <a:ea typeface="微软雅黑" panose="020B0503020204020204" charset="-122"/>
                </a:endParaRPr>
              </a:p>
            </p:txBody>
          </p:sp>
          <p:sp>
            <p:nvSpPr>
              <p:cNvPr id="121" name="矩形 120">
                <a:extLst>
                  <a:ext uri="{FF2B5EF4-FFF2-40B4-BE49-F238E27FC236}">
                    <a16:creationId xmlns:a16="http://schemas.microsoft.com/office/drawing/2014/main" id="{A61893DD-082A-48F3-8F5C-5D39568D1CCB}"/>
                  </a:ext>
                </a:extLst>
              </p:cNvPr>
              <p:cNvSpPr/>
              <p:nvPr>
                <p:custDataLst>
                  <p:tags r:id="rId6"/>
                </p:custDataLst>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122" name="直接连接符 121">
                <a:extLst>
                  <a:ext uri="{FF2B5EF4-FFF2-40B4-BE49-F238E27FC236}">
                    <a16:creationId xmlns:a16="http://schemas.microsoft.com/office/drawing/2014/main" id="{2975DF1B-F386-4182-B0F3-C5E835BCF4C6}"/>
                  </a:ext>
                </a:extLst>
              </p:cNvPr>
              <p:cNvCxnSpPr/>
              <p:nvPr>
                <p:custDataLst>
                  <p:tags r:id="rId7"/>
                </p:custDataLst>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23" name="Freeform 30">
                <a:extLst>
                  <a:ext uri="{FF2B5EF4-FFF2-40B4-BE49-F238E27FC236}">
                    <a16:creationId xmlns:a16="http://schemas.microsoft.com/office/drawing/2014/main" id="{92B711A4-043B-4289-9DCD-651E549DD05B}"/>
                  </a:ext>
                </a:extLst>
              </p:cNvPr>
              <p:cNvSpPr>
                <a:spLocks noEditPoints="1"/>
              </p:cNvSpPr>
              <p:nvPr>
                <p:custDataLst>
                  <p:tags r:id="rId8"/>
                </p:custDataLst>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chemeClr val="bg2">
                  <a:lumMod val="90000"/>
                </a:schemeClr>
              </a:solidFill>
              <a:ln>
                <a:noFill/>
              </a:ln>
            </p:spPr>
            <p:txBody>
              <a:bodyPr/>
              <a:lstStyle/>
              <a:p>
                <a:pPr>
                  <a:defRPr/>
                </a:pPr>
                <a:endParaRPr lang="zh-CN" altLang="en-US" b="1" dirty="0">
                  <a:solidFill>
                    <a:prstClr val="black"/>
                  </a:solidFill>
                </a:endParaRPr>
              </a:p>
            </p:txBody>
          </p:sp>
        </p:grpSp>
      </p:grpSp>
    </p:spTree>
    <p:extLst>
      <p:ext uri="{BB962C8B-B14F-4D97-AF65-F5344CB8AC3E}">
        <p14:creationId xmlns:p14="http://schemas.microsoft.com/office/powerpoint/2010/main" val="2453788215"/>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 y="1"/>
            <a:ext cx="12192001"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nvSpPr>
        <p:spPr>
          <a:xfrm>
            <a:off x="-8687" y="72603"/>
            <a:ext cx="4914152"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Future Work</a:t>
            </a:r>
          </a:p>
        </p:txBody>
      </p:sp>
      <p:sp>
        <p:nvSpPr>
          <p:cNvPr id="2" name="矩形 1">
            <a:extLst>
              <a:ext uri="{FF2B5EF4-FFF2-40B4-BE49-F238E27FC236}">
                <a16:creationId xmlns:a16="http://schemas.microsoft.com/office/drawing/2014/main" id="{217CA8A0-117C-ECF6-3E56-C80BB0734895}"/>
              </a:ext>
            </a:extLst>
          </p:cNvPr>
          <p:cNvSpPr/>
          <p:nvPr/>
        </p:nvSpPr>
        <p:spPr>
          <a:xfrm>
            <a:off x="264000" y="981000"/>
            <a:ext cx="11736000" cy="2786258"/>
          </a:xfrm>
          <a:prstGeom prst="rect">
            <a:avLst/>
          </a:prstGeom>
          <a:noFill/>
          <a:ln w="28575">
            <a:solidFill>
              <a:srgbClr val="0174AB"/>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3" name="矩形 2">
            <a:extLst>
              <a:ext uri="{FF2B5EF4-FFF2-40B4-BE49-F238E27FC236}">
                <a16:creationId xmlns:a16="http://schemas.microsoft.com/office/drawing/2014/main" id="{6BE54D1B-3B26-96E9-3CE6-D7F690791509}"/>
              </a:ext>
            </a:extLst>
          </p:cNvPr>
          <p:cNvSpPr/>
          <p:nvPr/>
        </p:nvSpPr>
        <p:spPr>
          <a:xfrm>
            <a:off x="631210" y="752888"/>
            <a:ext cx="1864789" cy="516112"/>
          </a:xfrm>
          <a:prstGeom prst="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nSpc>
                <a:spcPct val="150000"/>
              </a:lnSpc>
            </a:pPr>
            <a:r>
              <a:rPr lang="en-US" altLang="zh-CN" sz="2000" b="1" dirty="0">
                <a:solidFill>
                  <a:srgbClr val="044875"/>
                </a:solidFill>
                <a:latin typeface="Times New Roman" panose="02020603050405020304" pitchFamily="18" charset="0"/>
                <a:cs typeface="Times New Roman" panose="02020603050405020304" pitchFamily="18" charset="0"/>
              </a:rPr>
              <a:t>Contributions</a:t>
            </a:r>
          </a:p>
        </p:txBody>
      </p:sp>
      <p:sp>
        <p:nvSpPr>
          <p:cNvPr id="14" name="文本框 13">
            <a:extLst>
              <a:ext uri="{FF2B5EF4-FFF2-40B4-BE49-F238E27FC236}">
                <a16:creationId xmlns:a16="http://schemas.microsoft.com/office/drawing/2014/main" id="{2DB8B6C8-30C2-5C92-FEC7-B03CAA2CB12B}"/>
              </a:ext>
            </a:extLst>
          </p:cNvPr>
          <p:cNvSpPr txBox="1"/>
          <p:nvPr/>
        </p:nvSpPr>
        <p:spPr>
          <a:xfrm>
            <a:off x="407995" y="1232012"/>
            <a:ext cx="11357425" cy="2120068"/>
          </a:xfrm>
          <a:prstGeom prst="rect">
            <a:avLst/>
          </a:prstGeom>
          <a:noFill/>
        </p:spPr>
        <p:txBody>
          <a:bodyPr wrap="square">
            <a:spAutoFit/>
          </a:bodyPr>
          <a:lstStyle>
            <a:defPPr>
              <a:defRPr lang="zh-CN"/>
            </a:defPPr>
            <a:lvl1pPr>
              <a:defRPr>
                <a:latin typeface="Arial" panose="020B0604020202020204" pitchFamily="34" charset="0"/>
                <a:cs typeface="Arial" panose="020B0604020202020204" pitchFamily="34" charset="0"/>
              </a:defRPr>
            </a:lvl1pPr>
          </a:lstStyle>
          <a:p>
            <a:pPr>
              <a:lnSpc>
                <a:spcPct val="150000"/>
              </a:lnSpc>
              <a:buFont typeface="+mj-lt"/>
              <a:buAutoNum type="arabicPeriod"/>
            </a:pPr>
            <a:r>
              <a:rPr lang="en-US" altLang="zh-CN" dirty="0">
                <a:latin typeface="Times New Roman" panose="02020603050405020304" pitchFamily="18" charset="0"/>
                <a:cs typeface="Times New Roman" panose="02020603050405020304" pitchFamily="18" charset="0"/>
              </a:rPr>
              <a:t>Developing a two-hierarchy deep Q network (THDQN) for dynamic multi-objective flexible job shop scheduling, aiming to optimize total weighted tardiness and machine utilization. </a:t>
            </a:r>
          </a:p>
          <a:p>
            <a:pPr>
              <a:lnSpc>
                <a:spcPct val="150000"/>
              </a:lnSpc>
              <a:buFont typeface="+mj-lt"/>
              <a:buAutoNum type="arabicPeriod"/>
            </a:pPr>
            <a:r>
              <a:rPr lang="en-US" altLang="zh-CN" dirty="0">
                <a:latin typeface="Times New Roman" panose="02020603050405020304" pitchFamily="18" charset="0"/>
                <a:cs typeface="Times New Roman" panose="02020603050405020304" pitchFamily="18" charset="0"/>
              </a:rPr>
              <a:t>The framework combines a higher DQN, which selects optimization goals based on the current state, and a lower DQN, which applies composite dispatching rules for real-time operation and machine assignment. </a:t>
            </a:r>
          </a:p>
          <a:p>
            <a:pPr>
              <a:lnSpc>
                <a:spcPct val="150000"/>
              </a:lnSpc>
              <a:buFont typeface="+mj-lt"/>
              <a:buAutoNum type="arabicPeriod"/>
            </a:pPr>
            <a:r>
              <a:rPr lang="en-US" altLang="zh-CN" dirty="0">
                <a:latin typeface="Times New Roman" panose="02020603050405020304" pitchFamily="18" charset="0"/>
                <a:cs typeface="Times New Roman" panose="02020603050405020304" pitchFamily="18" charset="0"/>
              </a:rPr>
              <a:t>Four reward-based goals and six composite dispatching rules were designed to handle the scheduling process effectively. </a:t>
            </a:r>
          </a:p>
        </p:txBody>
      </p:sp>
      <p:grpSp>
        <p:nvGrpSpPr>
          <p:cNvPr id="20" name="组合 19">
            <a:extLst>
              <a:ext uri="{FF2B5EF4-FFF2-40B4-BE49-F238E27FC236}">
                <a16:creationId xmlns:a16="http://schemas.microsoft.com/office/drawing/2014/main" id="{9989C16C-EBA7-3EA7-32F2-46CAA12CC5D8}"/>
              </a:ext>
            </a:extLst>
          </p:cNvPr>
          <p:cNvGrpSpPr/>
          <p:nvPr/>
        </p:nvGrpSpPr>
        <p:grpSpPr>
          <a:xfrm>
            <a:off x="-1" y="6553200"/>
            <a:ext cx="12192001" cy="304800"/>
            <a:chOff x="0" y="6569404"/>
            <a:chExt cx="9144000" cy="288000"/>
          </a:xfrm>
        </p:grpSpPr>
        <p:sp>
          <p:nvSpPr>
            <p:cNvPr id="21" name="矩形 20">
              <a:extLst>
                <a:ext uri="{FF2B5EF4-FFF2-40B4-BE49-F238E27FC236}">
                  <a16:creationId xmlns:a16="http://schemas.microsoft.com/office/drawing/2014/main" id="{8D450375-0972-524A-0970-BB04647BFC53}"/>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22" name="矩形 21">
              <a:extLst>
                <a:ext uri="{FF2B5EF4-FFF2-40B4-BE49-F238E27FC236}">
                  <a16:creationId xmlns:a16="http://schemas.microsoft.com/office/drawing/2014/main" id="{68A0CC05-1CE4-DBC0-2306-1BCFD0C6DAE1}"/>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23" name="灯片编号占位符 5">
            <a:extLst>
              <a:ext uri="{FF2B5EF4-FFF2-40B4-BE49-F238E27FC236}">
                <a16:creationId xmlns:a16="http://schemas.microsoft.com/office/drawing/2014/main" id="{707D6DD2-8B0A-7214-1CE8-1F0C7BEBEE78}"/>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83</a:t>
            </a:fld>
            <a:endParaRPr lang="zh-HK" altLang="en-US" sz="1600" dirty="0">
              <a:solidFill>
                <a:schemeClr val="bg1"/>
              </a:solidFill>
            </a:endParaRPr>
          </a:p>
        </p:txBody>
      </p:sp>
      <p:sp>
        <p:nvSpPr>
          <p:cNvPr id="11" name="矩形 10">
            <a:extLst>
              <a:ext uri="{FF2B5EF4-FFF2-40B4-BE49-F238E27FC236}">
                <a16:creationId xmlns:a16="http://schemas.microsoft.com/office/drawing/2014/main" id="{6B686D3A-F56B-4484-81D8-BA1EEE525919}"/>
              </a:ext>
            </a:extLst>
          </p:cNvPr>
          <p:cNvSpPr/>
          <p:nvPr/>
        </p:nvSpPr>
        <p:spPr>
          <a:xfrm>
            <a:off x="264000" y="4054942"/>
            <a:ext cx="11736000" cy="2398058"/>
          </a:xfrm>
          <a:prstGeom prst="rect">
            <a:avLst/>
          </a:prstGeom>
          <a:noFill/>
          <a:ln w="28575">
            <a:solidFill>
              <a:srgbClr val="0174AB"/>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12" name="矩形 11">
            <a:extLst>
              <a:ext uri="{FF2B5EF4-FFF2-40B4-BE49-F238E27FC236}">
                <a16:creationId xmlns:a16="http://schemas.microsoft.com/office/drawing/2014/main" id="{9BCC986A-0D17-4499-A947-4708B2FD3D2A}"/>
              </a:ext>
            </a:extLst>
          </p:cNvPr>
          <p:cNvSpPr/>
          <p:nvPr/>
        </p:nvSpPr>
        <p:spPr>
          <a:xfrm>
            <a:off x="631210" y="3861000"/>
            <a:ext cx="1864788" cy="516112"/>
          </a:xfrm>
          <a:prstGeom prst="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nSpc>
                <a:spcPct val="150000"/>
              </a:lnSpc>
            </a:pPr>
            <a:r>
              <a:rPr lang="en-US" altLang="zh-CN" sz="2000" b="1" dirty="0">
                <a:solidFill>
                  <a:srgbClr val="044875"/>
                </a:solidFill>
                <a:latin typeface="Times New Roman" panose="02020603050405020304" pitchFamily="18" charset="0"/>
                <a:cs typeface="Times New Roman" panose="02020603050405020304" pitchFamily="18" charset="0"/>
              </a:rPr>
              <a:t>Future Work</a:t>
            </a:r>
          </a:p>
        </p:txBody>
      </p:sp>
      <p:sp>
        <p:nvSpPr>
          <p:cNvPr id="13" name="文本框 12">
            <a:extLst>
              <a:ext uri="{FF2B5EF4-FFF2-40B4-BE49-F238E27FC236}">
                <a16:creationId xmlns:a16="http://schemas.microsoft.com/office/drawing/2014/main" id="{4F54DA88-8DA8-4FD5-87E6-0EE5C3D14824}"/>
              </a:ext>
            </a:extLst>
          </p:cNvPr>
          <p:cNvSpPr txBox="1"/>
          <p:nvPr/>
        </p:nvSpPr>
        <p:spPr>
          <a:xfrm>
            <a:off x="407994" y="4314641"/>
            <a:ext cx="11520006" cy="1704569"/>
          </a:xfrm>
          <a:prstGeom prst="rect">
            <a:avLst/>
          </a:prstGeom>
          <a:noFill/>
        </p:spPr>
        <p:txBody>
          <a:bodyPr wrap="square">
            <a:spAutoFit/>
          </a:bodyPr>
          <a:lstStyle>
            <a:defPPr>
              <a:defRPr lang="zh-CN"/>
            </a:defPPr>
            <a:lvl1pPr>
              <a:defRPr>
                <a:latin typeface="Arial" panose="020B0604020202020204" pitchFamily="34" charset="0"/>
                <a:cs typeface="Arial" panose="020B0604020202020204" pitchFamily="34" charset="0"/>
              </a:defRPr>
            </a:lvl1pPr>
          </a:lstStyle>
          <a:p>
            <a:pPr>
              <a:lnSpc>
                <a:spcPct val="150000"/>
              </a:lnSpc>
              <a:buFont typeface="+mj-lt"/>
              <a:buAutoNum type="arabicPeriod"/>
            </a:pPr>
            <a:r>
              <a:rPr lang="en-US" altLang="zh-CN" dirty="0">
                <a:latin typeface="Times New Roman" panose="02020603050405020304" pitchFamily="18" charset="0"/>
                <a:cs typeface="Times New Roman" panose="02020603050405020304" pitchFamily="18" charset="0"/>
              </a:rPr>
              <a:t>Incorporate uncertainties such as machine breakdowns and varying processing times..</a:t>
            </a:r>
          </a:p>
          <a:p>
            <a:pPr>
              <a:lnSpc>
                <a:spcPct val="150000"/>
              </a:lnSpc>
              <a:buFont typeface="+mj-lt"/>
              <a:buAutoNum type="arabicPeriod"/>
            </a:pPr>
            <a:r>
              <a:rPr lang="en-US" altLang="zh-CN" dirty="0">
                <a:latin typeface="Times New Roman" panose="02020603050405020304" pitchFamily="18" charset="0"/>
                <a:cs typeface="Times New Roman" panose="02020603050405020304" pitchFamily="18" charset="0"/>
              </a:rPr>
              <a:t>Expand objectives to include metrics like energy consumption and production costs.</a:t>
            </a:r>
          </a:p>
          <a:p>
            <a:pPr>
              <a:lnSpc>
                <a:spcPct val="150000"/>
              </a:lnSpc>
              <a:buFont typeface="+mj-lt"/>
              <a:buAutoNum type="arabicPeriod"/>
            </a:pPr>
            <a:r>
              <a:rPr lang="en-US" altLang="zh-CN" dirty="0">
                <a:latin typeface="Times New Roman" panose="02020603050405020304" pitchFamily="18" charset="0"/>
                <a:cs typeface="Times New Roman" panose="02020603050405020304" pitchFamily="18" charset="0"/>
              </a:rPr>
              <a:t>Improve performance by introducing feature selection methods to address misleading input coupling.</a:t>
            </a:r>
          </a:p>
          <a:p>
            <a:pPr>
              <a:lnSpc>
                <a:spcPct val="150000"/>
              </a:lnSpc>
              <a:buFont typeface="+mj-lt"/>
              <a:buAutoNum type="arabicPeriod"/>
            </a:pPr>
            <a:r>
              <a:rPr lang="en-US" altLang="zh-CN" dirty="0">
                <a:latin typeface="Times New Roman" panose="02020603050405020304" pitchFamily="18" charset="0"/>
                <a:cs typeface="Times New Roman" panose="02020603050405020304" pitchFamily="18" charset="0"/>
              </a:rPr>
              <a:t>Explore advanced policy-based methods like actor-critic and proximal policy optimization for better scheduling outcomes.</a:t>
            </a:r>
          </a:p>
        </p:txBody>
      </p:sp>
    </p:spTree>
    <p:extLst>
      <p:ext uri="{BB962C8B-B14F-4D97-AF65-F5344CB8AC3E}">
        <p14:creationId xmlns:p14="http://schemas.microsoft.com/office/powerpoint/2010/main" val="4239229299"/>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6C69A047-7161-357A-920A-11F92FECB093}"/>
              </a:ext>
            </a:extLst>
          </p:cNvPr>
          <p:cNvGrpSpPr/>
          <p:nvPr/>
        </p:nvGrpSpPr>
        <p:grpSpPr>
          <a:xfrm>
            <a:off x="-15419" y="1943451"/>
            <a:ext cx="12734488" cy="2045019"/>
            <a:chOff x="1522095" y="1960245"/>
            <a:chExt cx="9517460" cy="2045019"/>
          </a:xfrm>
        </p:grpSpPr>
        <p:sp>
          <p:nvSpPr>
            <p:cNvPr id="8" name="矩形 7"/>
            <p:cNvSpPr/>
            <p:nvPr/>
          </p:nvSpPr>
          <p:spPr>
            <a:xfrm>
              <a:off x="1522095" y="1960245"/>
              <a:ext cx="9147810" cy="2045019"/>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9" name="文本框 8"/>
            <p:cNvSpPr txBox="1"/>
            <p:nvPr/>
          </p:nvSpPr>
          <p:spPr>
            <a:xfrm>
              <a:off x="1746588" y="2102816"/>
              <a:ext cx="8771214" cy="1305165"/>
            </a:xfrm>
            <a:prstGeom prst="rect">
              <a:avLst/>
            </a:prstGeom>
            <a:noFill/>
          </p:spPr>
          <p:txBody>
            <a:bodyPr wrap="square" rtlCol="0" anchor="ctr">
              <a:spAutoFit/>
            </a:bodyPr>
            <a:lstStyle/>
            <a:p>
              <a:pPr algn="ctr">
                <a:lnSpc>
                  <a:spcPct val="150000"/>
                </a:lnSpc>
              </a:pPr>
              <a:r>
                <a:rPr lang="en-US" altLang="zh-CN" sz="2800" b="1" dirty="0">
                  <a:solidFill>
                    <a:schemeClr val="bg1"/>
                  </a:solidFill>
                  <a:latin typeface="Arial" panose="020B0604020202020204" pitchFamily="34" charset="0"/>
                  <a:ea typeface="微软雅黑" panose="020B0503020204020204" charset="-122"/>
                  <a:cs typeface="Arial" panose="020B0604020202020204" pitchFamily="34" charset="0"/>
                </a:rPr>
                <a:t>An adaptive multi-objective multi-task scheduling method by hierarchical deep reinforcement learning</a:t>
              </a:r>
            </a:p>
          </p:txBody>
        </p:sp>
        <p:sp>
          <p:nvSpPr>
            <p:cNvPr id="3" name="文本框 2"/>
            <p:cNvSpPr txBox="1"/>
            <p:nvPr/>
          </p:nvSpPr>
          <p:spPr>
            <a:xfrm>
              <a:off x="1677115" y="3418672"/>
              <a:ext cx="9362440" cy="584775"/>
            </a:xfrm>
            <a:prstGeom prst="rect">
              <a:avLst/>
            </a:prstGeom>
            <a:noFill/>
          </p:spPr>
          <p:txBody>
            <a:bodyPr wrap="square" rtlCol="0">
              <a:spAutoFit/>
            </a:bodyPr>
            <a:lstStyle/>
            <a:p>
              <a:r>
                <a:rPr lang="en-US" altLang="zh-CN" sz="1600" dirty="0" err="1">
                  <a:solidFill>
                    <a:schemeClr val="bg1"/>
                  </a:solidFill>
                  <a:latin typeface="Arial" panose="020B0604020202020204" pitchFamily="34" charset="0"/>
                  <a:cs typeface="Arial" panose="020B0604020202020204" pitchFamily="34" charset="0"/>
                </a:rPr>
                <a:t>Jianxiong</a:t>
              </a:r>
              <a:r>
                <a:rPr lang="en-US" altLang="zh-CN" sz="1600" dirty="0">
                  <a:solidFill>
                    <a:schemeClr val="bg1"/>
                  </a:solidFill>
                  <a:latin typeface="Arial" panose="020B0604020202020204" pitchFamily="34" charset="0"/>
                  <a:cs typeface="Arial" panose="020B0604020202020204" pitchFamily="34" charset="0"/>
                </a:rPr>
                <a:t> Zhang, Bing Guo, </a:t>
              </a:r>
              <a:r>
                <a:rPr lang="en-US" altLang="zh-CN" sz="1600" dirty="0" err="1">
                  <a:solidFill>
                    <a:schemeClr val="bg1"/>
                  </a:solidFill>
                  <a:latin typeface="Arial" panose="020B0604020202020204" pitchFamily="34" charset="0"/>
                  <a:cs typeface="Arial" panose="020B0604020202020204" pitchFamily="34" charset="0"/>
                </a:rPr>
                <a:t>Xuefeng</a:t>
              </a:r>
              <a:r>
                <a:rPr lang="en-US" altLang="zh-CN" sz="1600" dirty="0">
                  <a:solidFill>
                    <a:schemeClr val="bg1"/>
                  </a:solidFill>
                  <a:latin typeface="Arial" panose="020B0604020202020204" pitchFamily="34" charset="0"/>
                  <a:cs typeface="Arial" panose="020B0604020202020204" pitchFamily="34" charset="0"/>
                </a:rPr>
                <a:t> Ding, Dasha Hu, Jun Tang, </a:t>
              </a:r>
              <a:r>
                <a:rPr lang="en-US" altLang="zh-CN" sz="1600" dirty="0" err="1">
                  <a:solidFill>
                    <a:schemeClr val="bg1"/>
                  </a:solidFill>
                  <a:latin typeface="Arial" panose="020B0604020202020204" pitchFamily="34" charset="0"/>
                  <a:cs typeface="Arial" panose="020B0604020202020204" pitchFamily="34" charset="0"/>
                </a:rPr>
                <a:t>Ke</a:t>
              </a:r>
              <a:r>
                <a:rPr lang="en-US" altLang="zh-CN" sz="1600" dirty="0">
                  <a:solidFill>
                    <a:schemeClr val="bg1"/>
                  </a:solidFill>
                  <a:latin typeface="Arial" panose="020B0604020202020204" pitchFamily="34" charset="0"/>
                  <a:cs typeface="Arial" panose="020B0604020202020204" pitchFamily="34" charset="0"/>
                </a:rPr>
                <a:t> Du,</a:t>
              </a:r>
            </a:p>
            <a:p>
              <a:r>
                <a:rPr lang="en-US" altLang="zh-CN" sz="1600" dirty="0">
                  <a:solidFill>
                    <a:schemeClr val="bg1"/>
                  </a:solidFill>
                  <a:latin typeface="Arial" panose="020B0604020202020204" pitchFamily="34" charset="0"/>
                  <a:cs typeface="Arial" panose="020B0604020202020204" pitchFamily="34" charset="0"/>
                </a:rPr>
                <a:t>Chao Tang, </a:t>
              </a:r>
              <a:r>
                <a:rPr lang="en-US" altLang="zh-CN" sz="1600" dirty="0" err="1">
                  <a:solidFill>
                    <a:schemeClr val="bg1"/>
                  </a:solidFill>
                  <a:latin typeface="Arial" panose="020B0604020202020204" pitchFamily="34" charset="0"/>
                  <a:cs typeface="Arial" panose="020B0604020202020204" pitchFamily="34" charset="0"/>
                </a:rPr>
                <a:t>Yuming</a:t>
              </a:r>
              <a:r>
                <a:rPr lang="en-US" altLang="zh-CN" sz="1600" dirty="0">
                  <a:solidFill>
                    <a:schemeClr val="bg1"/>
                  </a:solidFill>
                  <a:latin typeface="Arial" panose="020B0604020202020204" pitchFamily="34" charset="0"/>
                  <a:cs typeface="Arial" panose="020B0604020202020204" pitchFamily="34" charset="0"/>
                </a:rPr>
                <a:t> Jiang</a:t>
              </a:r>
              <a:endParaRPr lang="zh-CN" altLang="en-US" sz="1600" dirty="0">
                <a:solidFill>
                  <a:schemeClr val="bg1"/>
                </a:solidFill>
                <a:latin typeface="Arial" panose="020B0604020202020204" pitchFamily="34" charset="0"/>
                <a:cs typeface="Arial" panose="020B0604020202020204" pitchFamily="34" charset="0"/>
              </a:endParaRPr>
            </a:p>
          </p:txBody>
        </p:sp>
      </p:grpSp>
      <p:sp>
        <p:nvSpPr>
          <p:cNvPr id="2" name="文本框 1">
            <a:extLst>
              <a:ext uri="{FF2B5EF4-FFF2-40B4-BE49-F238E27FC236}">
                <a16:creationId xmlns:a16="http://schemas.microsoft.com/office/drawing/2014/main" id="{019E4B3F-69B4-8EEE-5D1D-89DB6241639A}"/>
              </a:ext>
            </a:extLst>
          </p:cNvPr>
          <p:cNvSpPr txBox="1"/>
          <p:nvPr/>
        </p:nvSpPr>
        <p:spPr bwMode="auto">
          <a:xfrm>
            <a:off x="351876" y="165152"/>
            <a:ext cx="2054225" cy="646331"/>
          </a:xfrm>
          <a:prstGeom prst="rect">
            <a:avLst/>
          </a:prstGeom>
          <a:noFill/>
        </p:spPr>
        <p:txBody>
          <a:bodyPr>
            <a:spAutoFit/>
          </a:bodyPr>
          <a:lstStyle/>
          <a:p>
            <a:pPr algn="ctr" fontAlgn="auto"/>
            <a:r>
              <a:rPr lang="en-US" altLang="zh-CN" sz="36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Paper 4</a:t>
            </a:r>
            <a:endParaRPr lang="zh-HK" altLang="en-US" sz="3600" b="1" noProof="1">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grpSp>
        <p:nvGrpSpPr>
          <p:cNvPr id="16" name="组合 15">
            <a:extLst>
              <a:ext uri="{FF2B5EF4-FFF2-40B4-BE49-F238E27FC236}">
                <a16:creationId xmlns:a16="http://schemas.microsoft.com/office/drawing/2014/main" id="{623C4FE0-2A9C-A182-15E8-2521C6A4DC31}"/>
              </a:ext>
            </a:extLst>
          </p:cNvPr>
          <p:cNvGrpSpPr/>
          <p:nvPr/>
        </p:nvGrpSpPr>
        <p:grpSpPr>
          <a:xfrm>
            <a:off x="-1" y="6553200"/>
            <a:ext cx="12192001" cy="304800"/>
            <a:chOff x="0" y="6569404"/>
            <a:chExt cx="9144000" cy="288000"/>
          </a:xfrm>
        </p:grpSpPr>
        <p:sp>
          <p:nvSpPr>
            <p:cNvPr id="17" name="矩形 16">
              <a:extLst>
                <a:ext uri="{FF2B5EF4-FFF2-40B4-BE49-F238E27FC236}">
                  <a16:creationId xmlns:a16="http://schemas.microsoft.com/office/drawing/2014/main" id="{2B709EBF-C10A-AFBC-E987-00565C4BE3E7}"/>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8" name="矩形 17">
              <a:extLst>
                <a:ext uri="{FF2B5EF4-FFF2-40B4-BE49-F238E27FC236}">
                  <a16:creationId xmlns:a16="http://schemas.microsoft.com/office/drawing/2014/main" id="{4547FCFA-4751-009C-8906-A5E0C9C8A59E}"/>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9" name="灯片编号占位符 5">
            <a:extLst>
              <a:ext uri="{FF2B5EF4-FFF2-40B4-BE49-F238E27FC236}">
                <a16:creationId xmlns:a16="http://schemas.microsoft.com/office/drawing/2014/main" id="{BAC95804-172D-B146-E016-9905750BF97B}"/>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84</a:t>
            </a:fld>
            <a:endParaRPr lang="zh-HK" altLang="en-US" sz="1600" dirty="0">
              <a:solidFill>
                <a:schemeClr val="bg1"/>
              </a:solidFill>
            </a:endParaRPr>
          </a:p>
        </p:txBody>
      </p:sp>
      <p:grpSp>
        <p:nvGrpSpPr>
          <p:cNvPr id="10" name="组合 9">
            <a:extLst>
              <a:ext uri="{FF2B5EF4-FFF2-40B4-BE49-F238E27FC236}">
                <a16:creationId xmlns:a16="http://schemas.microsoft.com/office/drawing/2014/main" id="{E50E8C58-5E22-E973-1AF0-858B91D24D19}"/>
              </a:ext>
            </a:extLst>
          </p:cNvPr>
          <p:cNvGrpSpPr/>
          <p:nvPr/>
        </p:nvGrpSpPr>
        <p:grpSpPr>
          <a:xfrm>
            <a:off x="351876" y="4596014"/>
            <a:ext cx="9128125" cy="1376045"/>
            <a:chOff x="623" y="7327"/>
            <a:chExt cx="14375" cy="2167"/>
          </a:xfrm>
        </p:grpSpPr>
        <p:sp>
          <p:nvSpPr>
            <p:cNvPr id="12" name="文本框 11">
              <a:extLst>
                <a:ext uri="{FF2B5EF4-FFF2-40B4-BE49-F238E27FC236}">
                  <a16:creationId xmlns:a16="http://schemas.microsoft.com/office/drawing/2014/main" id="{25AA1785-356E-A345-26B6-65F2DB228454}"/>
                </a:ext>
              </a:extLst>
            </p:cNvPr>
            <p:cNvSpPr txBox="1"/>
            <p:nvPr/>
          </p:nvSpPr>
          <p:spPr>
            <a:xfrm>
              <a:off x="623" y="7327"/>
              <a:ext cx="14375" cy="582"/>
            </a:xfrm>
            <a:prstGeom prst="rect">
              <a:avLst/>
            </a:prstGeom>
            <a:noFill/>
          </p:spPr>
          <p:txBody>
            <a:bodyPr wrap="square" rtlCol="0">
              <a:spAutoFit/>
            </a:bodyPr>
            <a:lstStyle/>
            <a:p>
              <a:r>
                <a:rPr lang="en-US" altLang="zh-CN" b="1" dirty="0">
                  <a:latin typeface="Arial" panose="020B0604020202020204" pitchFamily="34" charset="0"/>
                  <a:cs typeface="Arial" panose="020B0604020202020204" pitchFamily="34" charset="0"/>
                </a:rPr>
                <a:t>Publish Journal:</a:t>
              </a:r>
              <a:r>
                <a:rPr lang="en-US" altLang="zh-CN" dirty="0">
                  <a:latin typeface="Arial" panose="020B0604020202020204" pitchFamily="34" charset="0"/>
                  <a:cs typeface="Arial" panose="020B0604020202020204" pitchFamily="34" charset="0"/>
                </a:rPr>
                <a:t> Applied Soft Computing</a:t>
              </a:r>
            </a:p>
          </p:txBody>
        </p:sp>
        <p:sp>
          <p:nvSpPr>
            <p:cNvPr id="13" name="文本框 12">
              <a:extLst>
                <a:ext uri="{FF2B5EF4-FFF2-40B4-BE49-F238E27FC236}">
                  <a16:creationId xmlns:a16="http://schemas.microsoft.com/office/drawing/2014/main" id="{A9051534-0CC4-DC42-A1E2-5602FEA87928}"/>
                </a:ext>
              </a:extLst>
            </p:cNvPr>
            <p:cNvSpPr txBox="1"/>
            <p:nvPr/>
          </p:nvSpPr>
          <p:spPr>
            <a:xfrm>
              <a:off x="623" y="8914"/>
              <a:ext cx="1872" cy="580"/>
            </a:xfrm>
            <a:prstGeom prst="rect">
              <a:avLst/>
            </a:prstGeom>
            <a:noFill/>
          </p:spPr>
          <p:txBody>
            <a:bodyPr wrap="square" rtlCol="0">
              <a:spAutoFit/>
            </a:bodyPr>
            <a:lstStyle/>
            <a:p>
              <a:r>
                <a:rPr lang="en-US" altLang="zh-CN" b="1" dirty="0">
                  <a:latin typeface="Arial" panose="020B0604020202020204" pitchFamily="34" charset="0"/>
                  <a:cs typeface="Arial" panose="020B0604020202020204" pitchFamily="34" charset="0"/>
                </a:rPr>
                <a:t>IF:</a:t>
              </a:r>
              <a:r>
                <a:rPr lang="en-US" altLang="zh-CN" dirty="0">
                  <a:latin typeface="Arial" panose="020B0604020202020204" pitchFamily="34" charset="0"/>
                  <a:cs typeface="Arial" panose="020B0604020202020204" pitchFamily="34" charset="0"/>
                </a:rPr>
                <a:t> 8.7</a:t>
              </a:r>
            </a:p>
          </p:txBody>
        </p:sp>
        <p:sp>
          <p:nvSpPr>
            <p:cNvPr id="14" name="文本框 13">
              <a:extLst>
                <a:ext uri="{FF2B5EF4-FFF2-40B4-BE49-F238E27FC236}">
                  <a16:creationId xmlns:a16="http://schemas.microsoft.com/office/drawing/2014/main" id="{3353C333-422A-A3D7-B5FA-25EA90FF33A1}"/>
                </a:ext>
              </a:extLst>
            </p:cNvPr>
            <p:cNvSpPr txBox="1"/>
            <p:nvPr/>
          </p:nvSpPr>
          <p:spPr>
            <a:xfrm>
              <a:off x="623" y="8121"/>
              <a:ext cx="9184" cy="580"/>
            </a:xfrm>
            <a:prstGeom prst="rect">
              <a:avLst/>
            </a:prstGeom>
            <a:noFill/>
          </p:spPr>
          <p:txBody>
            <a:bodyPr wrap="square" rtlCol="0">
              <a:spAutoFit/>
            </a:bodyPr>
            <a:lstStyle/>
            <a:p>
              <a:r>
                <a:rPr lang="en-US" altLang="zh-CN" b="1" dirty="0">
                  <a:latin typeface="Arial" panose="020B0604020202020204" pitchFamily="34" charset="0"/>
                  <a:cs typeface="Arial" panose="020B0604020202020204" pitchFamily="34" charset="0"/>
                </a:rPr>
                <a:t>Published Time:</a:t>
              </a:r>
              <a:r>
                <a:rPr lang="en-US" altLang="zh-CN" dirty="0">
                  <a:latin typeface="Arial" panose="020B0604020202020204" pitchFamily="34" charset="0"/>
                  <a:cs typeface="Arial" panose="020B0604020202020204" pitchFamily="34" charset="0"/>
                </a:rPr>
                <a:t> 30 January 2024</a:t>
              </a:r>
            </a:p>
          </p:txBody>
        </p:sp>
      </p:grpSp>
      <p:pic>
        <p:nvPicPr>
          <p:cNvPr id="15" name="图片 14">
            <a:extLst>
              <a:ext uri="{FF2B5EF4-FFF2-40B4-BE49-F238E27FC236}">
                <a16:creationId xmlns:a16="http://schemas.microsoft.com/office/drawing/2014/main" id="{18F6B5B1-2548-227F-08E7-8F0A00996F3D}"/>
              </a:ext>
            </a:extLst>
          </p:cNvPr>
          <p:cNvPicPr>
            <a:picLocks noChangeAspect="1"/>
          </p:cNvPicPr>
          <p:nvPr/>
        </p:nvPicPr>
        <p:blipFill>
          <a:blip r:embed="rId3" cstate="print">
            <a:clrChange>
              <a:clrFrom>
                <a:srgbClr val="FFFFFF"/>
              </a:clrFrom>
              <a:clrTo>
                <a:srgbClr val="FFFFFF">
                  <a:alpha val="0"/>
                </a:srgbClr>
              </a:clrTo>
            </a:clrChange>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spTree>
    <p:extLst>
      <p:ext uri="{BB962C8B-B14F-4D97-AF65-F5344CB8AC3E}">
        <p14:creationId xmlns:p14="http://schemas.microsoft.com/office/powerpoint/2010/main" val="89684072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18"/>
          <p:cNvGrpSpPr/>
          <p:nvPr/>
        </p:nvGrpSpPr>
        <p:grpSpPr bwMode="auto">
          <a:xfrm>
            <a:off x="2409457" y="2650330"/>
            <a:ext cx="1505450" cy="1479472"/>
            <a:chOff x="1709739" y="2636838"/>
            <a:chExt cx="1590160" cy="1584325"/>
          </a:xfrm>
          <a:solidFill>
            <a:srgbClr val="044875"/>
          </a:solidFill>
        </p:grpSpPr>
        <p:sp>
          <p:nvSpPr>
            <p:cNvPr id="35" name="Freeform 6"/>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7" name="Freeform 7"/>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8" name="Freeform 8"/>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39" name="Freeform 9"/>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0" name="Freeform 10"/>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1" name="Freeform 11"/>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2" name="Freeform 12"/>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3" name="Freeform 13"/>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4" name="Freeform 14"/>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grpSp>
      <p:sp>
        <p:nvSpPr>
          <p:cNvPr id="31" name="文本框 30"/>
          <p:cNvSpPr txBox="1"/>
          <p:nvPr/>
        </p:nvSpPr>
        <p:spPr bwMode="auto">
          <a:xfrm>
            <a:off x="2135561" y="4129802"/>
            <a:ext cx="2054225" cy="523334"/>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Contents</a:t>
            </a:r>
            <a:endParaRPr lang="zh-HK" altLang="en-US"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grpSp>
        <p:nvGrpSpPr>
          <p:cNvPr id="19" name="组合 18"/>
          <p:cNvGrpSpPr/>
          <p:nvPr>
            <p:custDataLst>
              <p:tags r:id="rId1"/>
            </p:custDataLst>
          </p:nvPr>
        </p:nvGrpSpPr>
        <p:grpSpPr>
          <a:xfrm>
            <a:off x="4523741" y="2047924"/>
            <a:ext cx="5370513" cy="534987"/>
            <a:chOff x="3281952" y="1484784"/>
            <a:chExt cx="5370513" cy="534987"/>
          </a:xfrm>
        </p:grpSpPr>
        <p:grpSp>
          <p:nvGrpSpPr>
            <p:cNvPr id="14" name="组合 13"/>
            <p:cNvGrpSpPr/>
            <p:nvPr/>
          </p:nvGrpSpPr>
          <p:grpSpPr>
            <a:xfrm>
              <a:off x="3943940" y="1484784"/>
              <a:ext cx="4708525" cy="534987"/>
              <a:chOff x="3943940" y="1626760"/>
              <a:chExt cx="4708525" cy="534987"/>
            </a:xfrm>
          </p:grpSpPr>
          <p:sp>
            <p:nvSpPr>
              <p:cNvPr id="49" name="Freeform 74"/>
              <p:cNvSpPr>
                <a:spLocks noEditPoints="1"/>
              </p:cNvSpPr>
              <p:nvPr>
                <p:custDataLst>
                  <p:tags r:id="rId25"/>
                </p:custDataLst>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rgbClr val="044875"/>
              </a:solidFill>
              <a:ln>
                <a:noFill/>
              </a:ln>
            </p:spPr>
            <p:txBody>
              <a:bodyPr/>
              <a:lstStyle/>
              <a:p>
                <a:pPr>
                  <a:defRPr/>
                </a:pPr>
                <a:endParaRPr lang="zh-CN" altLang="en-US" b="1">
                  <a:solidFill>
                    <a:prstClr val="black"/>
                  </a:solidFill>
                </a:endParaRPr>
              </a:p>
            </p:txBody>
          </p:sp>
          <p:sp>
            <p:nvSpPr>
              <p:cNvPr id="50" name="文本框 20"/>
              <p:cNvSpPr txBox="1">
                <a:spLocks noChangeArrowheads="1"/>
              </p:cNvSpPr>
              <p:nvPr>
                <p:custDataLst>
                  <p:tags r:id="rId26"/>
                </p:custDataLst>
              </p:nvPr>
            </p:nvSpPr>
            <p:spPr bwMode="auto">
              <a:xfrm>
                <a:off x="4599577" y="1648846"/>
                <a:ext cx="3989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rPr>
                  <a:t>Problem Description</a:t>
                </a:r>
                <a:endParaRPr lang="zh-CN" altLang="en-US" sz="2400" b="1" dirty="0">
                  <a:solidFill>
                    <a:srgbClr val="044875"/>
                  </a:solidFill>
                  <a:latin typeface="Times New Roman" panose="02020603050405020304" pitchFamily="18" charset="0"/>
                  <a:ea typeface="微软雅黑" panose="020B0503020204020204" charset="-122"/>
                </a:endParaRPr>
              </a:p>
            </p:txBody>
          </p:sp>
          <p:sp>
            <p:nvSpPr>
              <p:cNvPr id="51" name="矩形 50"/>
              <p:cNvSpPr/>
              <p:nvPr>
                <p:custDataLst>
                  <p:tags r:id="rId27"/>
                </p:custDataLst>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52" name="直接连接符 51"/>
              <p:cNvCxnSpPr/>
              <p:nvPr>
                <p:custDataLst>
                  <p:tags r:id="rId28"/>
                </p:custDataLst>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10" name="组合 9"/>
            <p:cNvGrpSpPr/>
            <p:nvPr/>
          </p:nvGrpSpPr>
          <p:grpSpPr>
            <a:xfrm>
              <a:off x="3281952" y="1484784"/>
              <a:ext cx="689642" cy="534987"/>
              <a:chOff x="3281952" y="1626760"/>
              <a:chExt cx="689642" cy="534987"/>
            </a:xfrm>
          </p:grpSpPr>
          <p:sp>
            <p:nvSpPr>
              <p:cNvPr id="53" name="矩形 52"/>
              <p:cNvSpPr/>
              <p:nvPr>
                <p:custDataLst>
                  <p:tags r:id="rId23"/>
                </p:custDataLst>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4" name="文本框 18"/>
              <p:cNvSpPr txBox="1">
                <a:spLocks noChangeArrowheads="1"/>
              </p:cNvSpPr>
              <p:nvPr>
                <p:custDataLst>
                  <p:tags r:id="rId24"/>
                </p:custDataLst>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01</a:t>
                </a:r>
                <a:endParaRPr lang="zh-CN" altLang="en-US" sz="2700" dirty="0">
                  <a:solidFill>
                    <a:srgbClr val="044875"/>
                  </a:solidFill>
                  <a:latin typeface="Impact" panose="020B0806030902050204" pitchFamily="34" charset="0"/>
                </a:endParaRPr>
              </a:p>
            </p:txBody>
          </p:sp>
        </p:grpSp>
      </p:grpSp>
      <p:grpSp>
        <p:nvGrpSpPr>
          <p:cNvPr id="22" name="组合 21"/>
          <p:cNvGrpSpPr/>
          <p:nvPr>
            <p:custDataLst>
              <p:tags r:id="rId2"/>
            </p:custDataLst>
          </p:nvPr>
        </p:nvGrpSpPr>
        <p:grpSpPr>
          <a:xfrm>
            <a:off x="4503593" y="3688642"/>
            <a:ext cx="5372100" cy="534987"/>
            <a:chOff x="3261805" y="3188752"/>
            <a:chExt cx="5372100" cy="534987"/>
          </a:xfrm>
        </p:grpSpPr>
        <p:grpSp>
          <p:nvGrpSpPr>
            <p:cNvPr id="12" name="组合 11"/>
            <p:cNvGrpSpPr/>
            <p:nvPr/>
          </p:nvGrpSpPr>
          <p:grpSpPr>
            <a:xfrm>
              <a:off x="3261805" y="3188752"/>
              <a:ext cx="689593" cy="534987"/>
              <a:chOff x="3261805" y="3188752"/>
              <a:chExt cx="689593" cy="534987"/>
            </a:xfrm>
          </p:grpSpPr>
          <p:sp>
            <p:nvSpPr>
              <p:cNvPr id="61" name="矩形 60"/>
              <p:cNvSpPr/>
              <p:nvPr>
                <p:custDataLst>
                  <p:tags r:id="rId21"/>
                </p:custDataLst>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62" name="文本框 86"/>
              <p:cNvSpPr txBox="1">
                <a:spLocks noChangeArrowheads="1"/>
              </p:cNvSpPr>
              <p:nvPr>
                <p:custDataLst>
                  <p:tags r:id="rId22"/>
                </p:custDataLst>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a:solidFill>
                      <a:srgbClr val="044875"/>
                    </a:solidFill>
                    <a:latin typeface="Impact" panose="020B0806030902050204" pitchFamily="34" charset="0"/>
                  </a:rPr>
                  <a:t>03</a:t>
                </a:r>
                <a:endParaRPr lang="zh-CN" altLang="en-US" sz="2700">
                  <a:solidFill>
                    <a:srgbClr val="044875"/>
                  </a:solidFill>
                  <a:latin typeface="Impact" panose="020B0806030902050204" pitchFamily="34" charset="0"/>
                </a:endParaRPr>
              </a:p>
            </p:txBody>
          </p:sp>
        </p:grpSp>
        <p:grpSp>
          <p:nvGrpSpPr>
            <p:cNvPr id="16" name="组合 15"/>
            <p:cNvGrpSpPr/>
            <p:nvPr/>
          </p:nvGrpSpPr>
          <p:grpSpPr>
            <a:xfrm>
              <a:off x="3923792" y="3188752"/>
              <a:ext cx="4710113" cy="534987"/>
              <a:chOff x="3923792" y="3188752"/>
              <a:chExt cx="4710113" cy="534987"/>
            </a:xfrm>
          </p:grpSpPr>
          <p:sp>
            <p:nvSpPr>
              <p:cNvPr id="56" name="文本框 81"/>
              <p:cNvSpPr txBox="1">
                <a:spLocks noChangeArrowheads="1"/>
              </p:cNvSpPr>
              <p:nvPr>
                <p:custDataLst>
                  <p:tags r:id="rId17"/>
                </p:custDataLst>
              </p:nvPr>
            </p:nvSpPr>
            <p:spPr bwMode="auto">
              <a:xfrm>
                <a:off x="4876292" y="3235107"/>
                <a:ext cx="339852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sym typeface="+mn-ea"/>
                  </a:rPr>
                  <a:t>Experiment Results</a:t>
                </a:r>
                <a:endParaRPr lang="en-US" altLang="zh-CN" sz="2400" b="1" dirty="0">
                  <a:solidFill>
                    <a:srgbClr val="044875"/>
                  </a:solidFill>
                  <a:latin typeface="Times New Roman" panose="02020603050405020304" pitchFamily="18" charset="0"/>
                  <a:ea typeface="微软雅黑" panose="020B0503020204020204" charset="-122"/>
                </a:endParaRPr>
              </a:p>
            </p:txBody>
          </p:sp>
          <p:sp>
            <p:nvSpPr>
              <p:cNvPr id="57" name="矩形 56"/>
              <p:cNvSpPr/>
              <p:nvPr>
                <p:custDataLst>
                  <p:tags r:id="rId18"/>
                </p:custDataLst>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58" name="直接连接符 57"/>
              <p:cNvCxnSpPr/>
              <p:nvPr>
                <p:custDataLst>
                  <p:tags r:id="rId19"/>
                </p:custDataLst>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60" name="Freeform 71"/>
              <p:cNvSpPr>
                <a:spLocks noEditPoints="1"/>
              </p:cNvSpPr>
              <p:nvPr>
                <p:custDataLst>
                  <p:tags r:id="rId20"/>
                </p:custDataLst>
              </p:nvPr>
            </p:nvSpPr>
            <p:spPr bwMode="auto">
              <a:xfrm>
                <a:off x="4038092" y="3253839"/>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rgbClr val="044875"/>
              </a:solidFill>
              <a:ln>
                <a:noFill/>
              </a:ln>
            </p:spPr>
            <p:txBody>
              <a:bodyPr/>
              <a:lstStyle/>
              <a:p>
                <a:pPr>
                  <a:defRPr/>
                </a:pPr>
                <a:endParaRPr lang="zh-CN" altLang="en-US" b="1">
                  <a:solidFill>
                    <a:prstClr val="black"/>
                  </a:solidFill>
                </a:endParaRPr>
              </a:p>
            </p:txBody>
          </p:sp>
        </p:grpSp>
      </p:grpSp>
      <p:grpSp>
        <p:nvGrpSpPr>
          <p:cNvPr id="23" name="组合 22"/>
          <p:cNvGrpSpPr/>
          <p:nvPr>
            <p:custDataLst>
              <p:tags r:id="rId3"/>
            </p:custDataLst>
          </p:nvPr>
        </p:nvGrpSpPr>
        <p:grpSpPr>
          <a:xfrm>
            <a:off x="4503593" y="4509001"/>
            <a:ext cx="5372100" cy="534987"/>
            <a:chOff x="3261805" y="4046141"/>
            <a:chExt cx="5372100" cy="534987"/>
          </a:xfrm>
        </p:grpSpPr>
        <p:grpSp>
          <p:nvGrpSpPr>
            <p:cNvPr id="13" name="组合 12"/>
            <p:cNvGrpSpPr/>
            <p:nvPr/>
          </p:nvGrpSpPr>
          <p:grpSpPr>
            <a:xfrm>
              <a:off x="3261805" y="4046141"/>
              <a:ext cx="689447" cy="534987"/>
              <a:chOff x="3261805" y="3969748"/>
              <a:chExt cx="689447" cy="534987"/>
            </a:xfrm>
          </p:grpSpPr>
          <p:sp>
            <p:nvSpPr>
              <p:cNvPr id="89" name="矩形 88"/>
              <p:cNvSpPr/>
              <p:nvPr>
                <p:custDataLst>
                  <p:tags r:id="rId15"/>
                </p:custDataLst>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0" name="文本框 131"/>
              <p:cNvSpPr txBox="1">
                <a:spLocks noChangeArrowheads="1"/>
              </p:cNvSpPr>
              <p:nvPr>
                <p:custDataLst>
                  <p:tags r:id="rId16"/>
                </p:custDataLst>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a:solidFill>
                      <a:srgbClr val="044875"/>
                    </a:solidFill>
                    <a:latin typeface="Impact" panose="020B0806030902050204" pitchFamily="34" charset="0"/>
                  </a:rPr>
                  <a:t>04</a:t>
                </a:r>
                <a:endParaRPr lang="zh-CN" altLang="en-US" sz="2700">
                  <a:solidFill>
                    <a:srgbClr val="044875"/>
                  </a:solidFill>
                  <a:latin typeface="Impact" panose="020B0806030902050204" pitchFamily="34" charset="0"/>
                </a:endParaRPr>
              </a:p>
            </p:txBody>
          </p:sp>
        </p:grpSp>
        <p:grpSp>
          <p:nvGrpSpPr>
            <p:cNvPr id="17" name="组合 16"/>
            <p:cNvGrpSpPr/>
            <p:nvPr/>
          </p:nvGrpSpPr>
          <p:grpSpPr>
            <a:xfrm>
              <a:off x="3923792" y="4046141"/>
              <a:ext cx="4710113" cy="534987"/>
              <a:chOff x="3923792" y="3969748"/>
              <a:chExt cx="4710113" cy="534987"/>
            </a:xfrm>
          </p:grpSpPr>
          <p:sp>
            <p:nvSpPr>
              <p:cNvPr id="64" name="文本框 126"/>
              <p:cNvSpPr txBox="1">
                <a:spLocks noChangeArrowheads="1"/>
              </p:cNvSpPr>
              <p:nvPr>
                <p:custDataLst>
                  <p:tags r:id="rId11"/>
                </p:custDataLst>
              </p:nvPr>
            </p:nvSpPr>
            <p:spPr bwMode="auto">
              <a:xfrm>
                <a:off x="4571492" y="4002700"/>
                <a:ext cx="40417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rPr>
                  <a:t>Conclusion</a:t>
                </a:r>
              </a:p>
            </p:txBody>
          </p:sp>
          <p:sp>
            <p:nvSpPr>
              <p:cNvPr id="65" name="矩形 64"/>
              <p:cNvSpPr/>
              <p:nvPr>
                <p:custDataLst>
                  <p:tags r:id="rId12"/>
                </p:custDataLst>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86" name="直接连接符 85"/>
              <p:cNvCxnSpPr/>
              <p:nvPr>
                <p:custDataLst>
                  <p:tags r:id="rId13"/>
                </p:custDataLst>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88" name="Freeform 306"/>
              <p:cNvSpPr>
                <a:spLocks noEditPoints="1"/>
              </p:cNvSpPr>
              <p:nvPr>
                <p:custDataLst>
                  <p:tags r:id="rId14"/>
                </p:custDataLst>
              </p:nvPr>
            </p:nvSpPr>
            <p:spPr bwMode="auto">
              <a:xfrm>
                <a:off x="4061905" y="4028951"/>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rgbClr val="044875"/>
              </a:solidFill>
              <a:ln>
                <a:noFill/>
              </a:ln>
            </p:spPr>
            <p:txBody>
              <a:bodyPr/>
              <a:lstStyle/>
              <a:p>
                <a:pPr>
                  <a:defRPr/>
                </a:pPr>
                <a:endParaRPr lang="zh-CN" altLang="en-US" b="1">
                  <a:solidFill>
                    <a:prstClr val="black"/>
                  </a:solidFill>
                </a:endParaRPr>
              </a:p>
            </p:txBody>
          </p:sp>
        </p:grpSp>
      </p:grpSp>
      <p:grpSp>
        <p:nvGrpSpPr>
          <p:cNvPr id="20" name="组合 19"/>
          <p:cNvGrpSpPr/>
          <p:nvPr>
            <p:custDataLst>
              <p:tags r:id="rId4"/>
            </p:custDataLst>
          </p:nvPr>
        </p:nvGrpSpPr>
        <p:grpSpPr>
          <a:xfrm>
            <a:off x="4517645" y="2868283"/>
            <a:ext cx="5370513" cy="534987"/>
            <a:chOff x="3275856" y="2348880"/>
            <a:chExt cx="5370513" cy="534987"/>
          </a:xfrm>
        </p:grpSpPr>
        <p:grpSp>
          <p:nvGrpSpPr>
            <p:cNvPr id="11" name="组合 10"/>
            <p:cNvGrpSpPr/>
            <p:nvPr/>
          </p:nvGrpSpPr>
          <p:grpSpPr>
            <a:xfrm>
              <a:off x="3275856" y="2348880"/>
              <a:ext cx="689474" cy="534987"/>
              <a:chOff x="3275856" y="2407756"/>
              <a:chExt cx="689474" cy="534987"/>
            </a:xfrm>
          </p:grpSpPr>
          <p:sp>
            <p:nvSpPr>
              <p:cNvPr id="97" name="矩形 96"/>
              <p:cNvSpPr/>
              <p:nvPr>
                <p:custDataLst>
                  <p:tags r:id="rId9"/>
                </p:custDataLst>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8" name="文本框 78"/>
              <p:cNvSpPr txBox="1">
                <a:spLocks noChangeArrowheads="1"/>
              </p:cNvSpPr>
              <p:nvPr>
                <p:custDataLst>
                  <p:tags r:id="rId10"/>
                </p:custDataLst>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02</a:t>
                </a:r>
                <a:endParaRPr lang="zh-CN" altLang="en-US" sz="2700" dirty="0">
                  <a:solidFill>
                    <a:srgbClr val="044875"/>
                  </a:solidFill>
                  <a:latin typeface="Impact" panose="020B0806030902050204" pitchFamily="34" charset="0"/>
                </a:endParaRPr>
              </a:p>
            </p:txBody>
          </p:sp>
        </p:grpSp>
        <p:grpSp>
          <p:nvGrpSpPr>
            <p:cNvPr id="15" name="组合 14"/>
            <p:cNvGrpSpPr/>
            <p:nvPr/>
          </p:nvGrpSpPr>
          <p:grpSpPr>
            <a:xfrm>
              <a:off x="3937844" y="2348880"/>
              <a:ext cx="4708525" cy="534987"/>
              <a:chOff x="3937844" y="2407756"/>
              <a:chExt cx="4708525" cy="534987"/>
            </a:xfrm>
          </p:grpSpPr>
          <p:sp>
            <p:nvSpPr>
              <p:cNvPr id="92" name="文本框 73"/>
              <p:cNvSpPr txBox="1">
                <a:spLocks noChangeArrowheads="1"/>
              </p:cNvSpPr>
              <p:nvPr>
                <p:custDataLst>
                  <p:tags r:id="rId5"/>
                </p:custDataLst>
              </p:nvPr>
            </p:nvSpPr>
            <p:spPr bwMode="auto">
              <a:xfrm>
                <a:off x="5326034" y="2449079"/>
                <a:ext cx="2499719"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sym typeface="+mn-ea"/>
                  </a:rPr>
                  <a:t>Method Design</a:t>
                </a:r>
                <a:endParaRPr lang="en-US" altLang="zh-CN" sz="2400" b="1" dirty="0">
                  <a:solidFill>
                    <a:srgbClr val="044875"/>
                  </a:solidFill>
                  <a:latin typeface="Times New Roman" panose="02020603050405020304" pitchFamily="18" charset="0"/>
                  <a:ea typeface="微软雅黑" panose="020B0503020204020204" charset="-122"/>
                </a:endParaRPr>
              </a:p>
            </p:txBody>
          </p:sp>
          <p:sp>
            <p:nvSpPr>
              <p:cNvPr id="93" name="矩形 92"/>
              <p:cNvSpPr/>
              <p:nvPr>
                <p:custDataLst>
                  <p:tags r:id="rId6"/>
                </p:custDataLst>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94" name="直接连接符 93"/>
              <p:cNvCxnSpPr/>
              <p:nvPr>
                <p:custDataLst>
                  <p:tags r:id="rId7"/>
                </p:custDataLst>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6" name="Freeform 30"/>
              <p:cNvSpPr>
                <a:spLocks noEditPoints="1"/>
              </p:cNvSpPr>
              <p:nvPr>
                <p:custDataLst>
                  <p:tags r:id="rId8"/>
                </p:custDataLst>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rgbClr val="044875"/>
              </a:solidFill>
              <a:ln>
                <a:noFill/>
              </a:ln>
            </p:spPr>
            <p:txBody>
              <a:bodyPr/>
              <a:lstStyle/>
              <a:p>
                <a:pPr>
                  <a:defRPr/>
                </a:pPr>
                <a:endParaRPr lang="zh-CN" altLang="en-US" b="1">
                  <a:solidFill>
                    <a:prstClr val="black"/>
                  </a:solidFill>
                </a:endParaRPr>
              </a:p>
            </p:txBody>
          </p:sp>
        </p:grpSp>
      </p:grpSp>
      <p:grpSp>
        <p:nvGrpSpPr>
          <p:cNvPr id="7" name="组合 6">
            <a:extLst>
              <a:ext uri="{FF2B5EF4-FFF2-40B4-BE49-F238E27FC236}">
                <a16:creationId xmlns:a16="http://schemas.microsoft.com/office/drawing/2014/main" id="{672FB0C7-6772-C5DC-6A66-12D51CF0A762}"/>
              </a:ext>
            </a:extLst>
          </p:cNvPr>
          <p:cNvGrpSpPr/>
          <p:nvPr/>
        </p:nvGrpSpPr>
        <p:grpSpPr>
          <a:xfrm>
            <a:off x="-1" y="6553200"/>
            <a:ext cx="12192001" cy="304800"/>
            <a:chOff x="0" y="6569404"/>
            <a:chExt cx="9144000" cy="288000"/>
          </a:xfrm>
        </p:grpSpPr>
        <p:sp>
          <p:nvSpPr>
            <p:cNvPr id="8" name="矩形 7">
              <a:extLst>
                <a:ext uri="{FF2B5EF4-FFF2-40B4-BE49-F238E27FC236}">
                  <a16:creationId xmlns:a16="http://schemas.microsoft.com/office/drawing/2014/main" id="{903259D7-88E6-A587-BA69-01AE6CF91591}"/>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9" name="矩形 8">
              <a:extLst>
                <a:ext uri="{FF2B5EF4-FFF2-40B4-BE49-F238E27FC236}">
                  <a16:creationId xmlns:a16="http://schemas.microsoft.com/office/drawing/2014/main" id="{47FD3BCE-ABFB-87F9-D242-364D216475B9}"/>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21" name="灯片编号占位符 5">
            <a:extLst>
              <a:ext uri="{FF2B5EF4-FFF2-40B4-BE49-F238E27FC236}">
                <a16:creationId xmlns:a16="http://schemas.microsoft.com/office/drawing/2014/main" id="{7F24C048-A359-FE98-7E80-DBD473F807D5}"/>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85</a:t>
            </a:fld>
            <a:endParaRPr lang="zh-HK" altLang="en-US" sz="1600" dirty="0">
              <a:solidFill>
                <a:schemeClr val="bg1"/>
              </a:solidFill>
            </a:endParaRPr>
          </a:p>
        </p:txBody>
      </p:sp>
      <p:pic>
        <p:nvPicPr>
          <p:cNvPr id="25" name="图片 24">
            <a:extLst>
              <a:ext uri="{FF2B5EF4-FFF2-40B4-BE49-F238E27FC236}">
                <a16:creationId xmlns:a16="http://schemas.microsoft.com/office/drawing/2014/main" id="{68852B2E-7B2D-C4E9-E6D8-3B5AFB39E0BC}"/>
              </a:ext>
            </a:extLst>
          </p:cNvPr>
          <p:cNvPicPr>
            <a:picLocks noChangeAspect="1"/>
          </p:cNvPicPr>
          <p:nvPr/>
        </p:nvPicPr>
        <p:blipFill>
          <a:blip r:embed="rId31" cstate="print">
            <a:clrChange>
              <a:clrFrom>
                <a:srgbClr val="FFFFFF"/>
              </a:clrFrom>
              <a:clrTo>
                <a:srgbClr val="FFFFFF">
                  <a:alpha val="0"/>
                </a:srgbClr>
              </a:clrTo>
            </a:clrChange>
            <a:extLst>
              <a:ext uri="{BEBA8EAE-BF5A-486C-A8C5-ECC9F3942E4B}">
                <a14:imgProps xmlns:a14="http://schemas.microsoft.com/office/drawing/2010/main">
                  <a14:imgLayer r:embed="rId32">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spTree>
    <p:extLst>
      <p:ext uri="{BB962C8B-B14F-4D97-AF65-F5344CB8AC3E}">
        <p14:creationId xmlns:p14="http://schemas.microsoft.com/office/powerpoint/2010/main" val="1257160778"/>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a:extLst>
              <a:ext uri="{FF2B5EF4-FFF2-40B4-BE49-F238E27FC236}">
                <a16:creationId xmlns:a16="http://schemas.microsoft.com/office/drawing/2014/main" id="{77A46353-A232-0E71-0097-136BC0172C9F}"/>
              </a:ext>
            </a:extLst>
          </p:cNvPr>
          <p:cNvGrpSpPr/>
          <p:nvPr/>
        </p:nvGrpSpPr>
        <p:grpSpPr>
          <a:xfrm>
            <a:off x="-1" y="6553200"/>
            <a:ext cx="12192001" cy="304800"/>
            <a:chOff x="0" y="6569404"/>
            <a:chExt cx="9144000" cy="288000"/>
          </a:xfrm>
        </p:grpSpPr>
        <p:sp>
          <p:nvSpPr>
            <p:cNvPr id="8" name="矩形 7">
              <a:extLst>
                <a:ext uri="{FF2B5EF4-FFF2-40B4-BE49-F238E27FC236}">
                  <a16:creationId xmlns:a16="http://schemas.microsoft.com/office/drawing/2014/main" id="{C736AE62-8F6D-9AFA-06E6-ECD72B955DE3}"/>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9" name="矩形 8">
              <a:extLst>
                <a:ext uri="{FF2B5EF4-FFF2-40B4-BE49-F238E27FC236}">
                  <a16:creationId xmlns:a16="http://schemas.microsoft.com/office/drawing/2014/main" id="{964C272F-1841-C57F-DC15-D2BD90A5377A}"/>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21" name="灯片编号占位符 5">
            <a:extLst>
              <a:ext uri="{FF2B5EF4-FFF2-40B4-BE49-F238E27FC236}">
                <a16:creationId xmlns:a16="http://schemas.microsoft.com/office/drawing/2014/main" id="{F5B60254-3F94-ACC4-54C2-28D1691F371D}"/>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86</a:t>
            </a:fld>
            <a:endParaRPr lang="zh-HK" altLang="en-US" sz="1600" dirty="0">
              <a:solidFill>
                <a:schemeClr val="bg1"/>
              </a:solidFill>
            </a:endParaRPr>
          </a:p>
        </p:txBody>
      </p:sp>
      <p:pic>
        <p:nvPicPr>
          <p:cNvPr id="25" name="图片 24">
            <a:extLst>
              <a:ext uri="{FF2B5EF4-FFF2-40B4-BE49-F238E27FC236}">
                <a16:creationId xmlns:a16="http://schemas.microsoft.com/office/drawing/2014/main" id="{A3018AC7-0553-43E2-B350-F76141839A8A}"/>
              </a:ext>
            </a:extLst>
          </p:cNvPr>
          <p:cNvPicPr>
            <a:picLocks noChangeAspect="1"/>
          </p:cNvPicPr>
          <p:nvPr/>
        </p:nvPicPr>
        <p:blipFill>
          <a:blip r:embed="rId31" cstate="print">
            <a:clrChange>
              <a:clrFrom>
                <a:srgbClr val="FFFFFF"/>
              </a:clrFrom>
              <a:clrTo>
                <a:srgbClr val="FFFFFF">
                  <a:alpha val="0"/>
                </a:srgbClr>
              </a:clrTo>
            </a:clrChange>
            <a:extLst>
              <a:ext uri="{BEBA8EAE-BF5A-486C-A8C5-ECC9F3942E4B}">
                <a14:imgProps xmlns:a14="http://schemas.microsoft.com/office/drawing/2010/main">
                  <a14:imgLayer r:embed="rId32">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grpSp>
        <p:nvGrpSpPr>
          <p:cNvPr id="496" name="组合 18">
            <a:extLst>
              <a:ext uri="{FF2B5EF4-FFF2-40B4-BE49-F238E27FC236}">
                <a16:creationId xmlns:a16="http://schemas.microsoft.com/office/drawing/2014/main" id="{854B8CB7-1A4B-42D3-8E48-76F185ACDD9B}"/>
              </a:ext>
            </a:extLst>
          </p:cNvPr>
          <p:cNvGrpSpPr/>
          <p:nvPr/>
        </p:nvGrpSpPr>
        <p:grpSpPr bwMode="auto">
          <a:xfrm>
            <a:off x="2409457" y="2650330"/>
            <a:ext cx="1505450" cy="1479472"/>
            <a:chOff x="1709739" y="2636838"/>
            <a:chExt cx="1590160" cy="1584325"/>
          </a:xfrm>
          <a:solidFill>
            <a:srgbClr val="044875"/>
          </a:solidFill>
        </p:grpSpPr>
        <p:sp>
          <p:nvSpPr>
            <p:cNvPr id="497" name="Freeform 6">
              <a:extLst>
                <a:ext uri="{FF2B5EF4-FFF2-40B4-BE49-F238E27FC236}">
                  <a16:creationId xmlns:a16="http://schemas.microsoft.com/office/drawing/2014/main" id="{C39E0309-EB67-4EAC-9531-B1D4B30CB162}"/>
                </a:ext>
              </a:extLst>
            </p:cNvPr>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98" name="Freeform 7">
              <a:extLst>
                <a:ext uri="{FF2B5EF4-FFF2-40B4-BE49-F238E27FC236}">
                  <a16:creationId xmlns:a16="http://schemas.microsoft.com/office/drawing/2014/main" id="{0AA0A214-FCF0-4EE7-BE06-5CE2BEF86F5F}"/>
                </a:ext>
              </a:extLst>
            </p:cNvPr>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499" name="Freeform 8">
              <a:extLst>
                <a:ext uri="{FF2B5EF4-FFF2-40B4-BE49-F238E27FC236}">
                  <a16:creationId xmlns:a16="http://schemas.microsoft.com/office/drawing/2014/main" id="{39B1141A-2D04-4370-B98B-2B86BD8F614E}"/>
                </a:ext>
              </a:extLst>
            </p:cNvPr>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500" name="Freeform 9">
              <a:extLst>
                <a:ext uri="{FF2B5EF4-FFF2-40B4-BE49-F238E27FC236}">
                  <a16:creationId xmlns:a16="http://schemas.microsoft.com/office/drawing/2014/main" id="{4FC49958-F150-4EEF-AA46-9D6603396EB1}"/>
                </a:ext>
              </a:extLst>
            </p:cNvPr>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501" name="Freeform 10">
              <a:extLst>
                <a:ext uri="{FF2B5EF4-FFF2-40B4-BE49-F238E27FC236}">
                  <a16:creationId xmlns:a16="http://schemas.microsoft.com/office/drawing/2014/main" id="{C1D6D8F0-2D62-4DAF-B424-B8632A2EACD1}"/>
                </a:ext>
              </a:extLst>
            </p:cNvPr>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502" name="Freeform 11">
              <a:extLst>
                <a:ext uri="{FF2B5EF4-FFF2-40B4-BE49-F238E27FC236}">
                  <a16:creationId xmlns:a16="http://schemas.microsoft.com/office/drawing/2014/main" id="{426A6134-3ACE-48CA-8A8B-647FD5342B10}"/>
                </a:ext>
              </a:extLst>
            </p:cNvPr>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503" name="Freeform 12">
              <a:extLst>
                <a:ext uri="{FF2B5EF4-FFF2-40B4-BE49-F238E27FC236}">
                  <a16:creationId xmlns:a16="http://schemas.microsoft.com/office/drawing/2014/main" id="{51608EB7-8C24-4021-B07D-BCBA2182EB77}"/>
                </a:ext>
              </a:extLst>
            </p:cNvPr>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504" name="Freeform 13">
              <a:extLst>
                <a:ext uri="{FF2B5EF4-FFF2-40B4-BE49-F238E27FC236}">
                  <a16:creationId xmlns:a16="http://schemas.microsoft.com/office/drawing/2014/main" id="{826E87AD-0AC4-47F9-AE91-D8215BE92B5F}"/>
                </a:ext>
              </a:extLst>
            </p:cNvPr>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505" name="Freeform 14">
              <a:extLst>
                <a:ext uri="{FF2B5EF4-FFF2-40B4-BE49-F238E27FC236}">
                  <a16:creationId xmlns:a16="http://schemas.microsoft.com/office/drawing/2014/main" id="{E0EB99D6-33E0-442C-BD90-B33985A01CA3}"/>
                </a:ext>
              </a:extLst>
            </p:cNvPr>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grpSp>
      <p:sp>
        <p:nvSpPr>
          <p:cNvPr id="506" name="文本框 505">
            <a:extLst>
              <a:ext uri="{FF2B5EF4-FFF2-40B4-BE49-F238E27FC236}">
                <a16:creationId xmlns:a16="http://schemas.microsoft.com/office/drawing/2014/main" id="{AFBCCE6B-C21A-4359-9525-E41661851CE6}"/>
              </a:ext>
            </a:extLst>
          </p:cNvPr>
          <p:cNvSpPr txBox="1"/>
          <p:nvPr/>
        </p:nvSpPr>
        <p:spPr bwMode="auto">
          <a:xfrm>
            <a:off x="2135561" y="4129802"/>
            <a:ext cx="2054225" cy="523334"/>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Contents</a:t>
            </a:r>
            <a:endParaRPr lang="zh-HK" altLang="en-US"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grpSp>
        <p:nvGrpSpPr>
          <p:cNvPr id="507" name="组合 506">
            <a:extLst>
              <a:ext uri="{FF2B5EF4-FFF2-40B4-BE49-F238E27FC236}">
                <a16:creationId xmlns:a16="http://schemas.microsoft.com/office/drawing/2014/main" id="{C4F8B5E0-3A9E-43DC-9750-04C5C01D969D}"/>
              </a:ext>
            </a:extLst>
          </p:cNvPr>
          <p:cNvGrpSpPr/>
          <p:nvPr>
            <p:custDataLst>
              <p:tags r:id="rId1"/>
            </p:custDataLst>
          </p:nvPr>
        </p:nvGrpSpPr>
        <p:grpSpPr>
          <a:xfrm>
            <a:off x="4523741" y="2047924"/>
            <a:ext cx="5370513" cy="534987"/>
            <a:chOff x="3281952" y="1484784"/>
            <a:chExt cx="5370513" cy="534987"/>
          </a:xfrm>
        </p:grpSpPr>
        <p:grpSp>
          <p:nvGrpSpPr>
            <p:cNvPr id="508" name="组合 507">
              <a:extLst>
                <a:ext uri="{FF2B5EF4-FFF2-40B4-BE49-F238E27FC236}">
                  <a16:creationId xmlns:a16="http://schemas.microsoft.com/office/drawing/2014/main" id="{D0CD1FD4-E30B-4C04-ADA0-E00A723092D8}"/>
                </a:ext>
              </a:extLst>
            </p:cNvPr>
            <p:cNvGrpSpPr/>
            <p:nvPr/>
          </p:nvGrpSpPr>
          <p:grpSpPr>
            <a:xfrm>
              <a:off x="3943940" y="1484784"/>
              <a:ext cx="4708525" cy="534987"/>
              <a:chOff x="3943940" y="1626760"/>
              <a:chExt cx="4708525" cy="534987"/>
            </a:xfrm>
          </p:grpSpPr>
          <p:sp>
            <p:nvSpPr>
              <p:cNvPr id="512" name="Freeform 74">
                <a:extLst>
                  <a:ext uri="{FF2B5EF4-FFF2-40B4-BE49-F238E27FC236}">
                    <a16:creationId xmlns:a16="http://schemas.microsoft.com/office/drawing/2014/main" id="{134D63FA-7F97-4DC5-A1CC-DE424B1B768C}"/>
                  </a:ext>
                </a:extLst>
              </p:cNvPr>
              <p:cNvSpPr>
                <a:spLocks noEditPoints="1"/>
              </p:cNvSpPr>
              <p:nvPr>
                <p:custDataLst>
                  <p:tags r:id="rId25"/>
                </p:custDataLst>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rgbClr val="044875"/>
              </a:solidFill>
              <a:ln>
                <a:noFill/>
              </a:ln>
            </p:spPr>
            <p:txBody>
              <a:bodyPr/>
              <a:lstStyle/>
              <a:p>
                <a:pPr>
                  <a:defRPr/>
                </a:pPr>
                <a:endParaRPr lang="zh-CN" altLang="en-US" b="1">
                  <a:solidFill>
                    <a:prstClr val="black"/>
                  </a:solidFill>
                </a:endParaRPr>
              </a:p>
            </p:txBody>
          </p:sp>
          <p:sp>
            <p:nvSpPr>
              <p:cNvPr id="513" name="文本框 20">
                <a:extLst>
                  <a:ext uri="{FF2B5EF4-FFF2-40B4-BE49-F238E27FC236}">
                    <a16:creationId xmlns:a16="http://schemas.microsoft.com/office/drawing/2014/main" id="{F52D626D-9F1F-491D-86BE-C25C64971066}"/>
                  </a:ext>
                </a:extLst>
              </p:cNvPr>
              <p:cNvSpPr txBox="1">
                <a:spLocks noChangeArrowheads="1"/>
              </p:cNvSpPr>
              <p:nvPr>
                <p:custDataLst>
                  <p:tags r:id="rId26"/>
                </p:custDataLst>
              </p:nvPr>
            </p:nvSpPr>
            <p:spPr bwMode="auto">
              <a:xfrm>
                <a:off x="4599577" y="1648846"/>
                <a:ext cx="3989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rPr>
                  <a:t>Problem Description</a:t>
                </a:r>
                <a:endParaRPr lang="zh-CN" altLang="en-US" sz="2400" b="1" dirty="0">
                  <a:solidFill>
                    <a:srgbClr val="044875"/>
                  </a:solidFill>
                  <a:latin typeface="Times New Roman" panose="02020603050405020304" pitchFamily="18" charset="0"/>
                  <a:ea typeface="微软雅黑" panose="020B0503020204020204" charset="-122"/>
                </a:endParaRPr>
              </a:p>
            </p:txBody>
          </p:sp>
          <p:sp>
            <p:nvSpPr>
              <p:cNvPr id="514" name="矩形 513">
                <a:extLst>
                  <a:ext uri="{FF2B5EF4-FFF2-40B4-BE49-F238E27FC236}">
                    <a16:creationId xmlns:a16="http://schemas.microsoft.com/office/drawing/2014/main" id="{3D285A3A-933C-4B17-9A33-1D437AF90F1B}"/>
                  </a:ext>
                </a:extLst>
              </p:cNvPr>
              <p:cNvSpPr/>
              <p:nvPr>
                <p:custDataLst>
                  <p:tags r:id="rId27"/>
                </p:custDataLst>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515" name="直接连接符 514">
                <a:extLst>
                  <a:ext uri="{FF2B5EF4-FFF2-40B4-BE49-F238E27FC236}">
                    <a16:creationId xmlns:a16="http://schemas.microsoft.com/office/drawing/2014/main" id="{EF5D593A-ADFC-455F-8AAB-003B9E42C3C3}"/>
                  </a:ext>
                </a:extLst>
              </p:cNvPr>
              <p:cNvCxnSpPr/>
              <p:nvPr>
                <p:custDataLst>
                  <p:tags r:id="rId28"/>
                </p:custDataLst>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509" name="组合 508">
              <a:extLst>
                <a:ext uri="{FF2B5EF4-FFF2-40B4-BE49-F238E27FC236}">
                  <a16:creationId xmlns:a16="http://schemas.microsoft.com/office/drawing/2014/main" id="{1864DC6D-5AEC-4949-90DC-7620EC854008}"/>
                </a:ext>
              </a:extLst>
            </p:cNvPr>
            <p:cNvGrpSpPr/>
            <p:nvPr/>
          </p:nvGrpSpPr>
          <p:grpSpPr>
            <a:xfrm>
              <a:off x="3281952" y="1484784"/>
              <a:ext cx="689642" cy="534987"/>
              <a:chOff x="3281952" y="1626760"/>
              <a:chExt cx="689642" cy="534987"/>
            </a:xfrm>
          </p:grpSpPr>
          <p:sp>
            <p:nvSpPr>
              <p:cNvPr id="510" name="矩形 509">
                <a:extLst>
                  <a:ext uri="{FF2B5EF4-FFF2-40B4-BE49-F238E27FC236}">
                    <a16:creationId xmlns:a16="http://schemas.microsoft.com/office/drawing/2014/main" id="{02CA0AF2-F206-4FEB-A585-FAC07E799030}"/>
                  </a:ext>
                </a:extLst>
              </p:cNvPr>
              <p:cNvSpPr/>
              <p:nvPr>
                <p:custDataLst>
                  <p:tags r:id="rId23"/>
                </p:custDataLst>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11" name="文本框 18">
                <a:extLst>
                  <a:ext uri="{FF2B5EF4-FFF2-40B4-BE49-F238E27FC236}">
                    <a16:creationId xmlns:a16="http://schemas.microsoft.com/office/drawing/2014/main" id="{B9FF2992-AC1D-4401-AAE7-A69E646B3D2F}"/>
                  </a:ext>
                </a:extLst>
              </p:cNvPr>
              <p:cNvSpPr txBox="1">
                <a:spLocks noChangeArrowheads="1"/>
              </p:cNvSpPr>
              <p:nvPr>
                <p:custDataLst>
                  <p:tags r:id="rId24"/>
                </p:custDataLst>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01</a:t>
                </a:r>
                <a:endParaRPr lang="zh-CN" altLang="en-US" sz="2700" dirty="0">
                  <a:solidFill>
                    <a:srgbClr val="044875"/>
                  </a:solidFill>
                  <a:latin typeface="Impact" panose="020B0806030902050204" pitchFamily="34" charset="0"/>
                </a:endParaRPr>
              </a:p>
            </p:txBody>
          </p:sp>
        </p:grpSp>
      </p:grpSp>
      <p:grpSp>
        <p:nvGrpSpPr>
          <p:cNvPr id="516" name="组合 515">
            <a:extLst>
              <a:ext uri="{FF2B5EF4-FFF2-40B4-BE49-F238E27FC236}">
                <a16:creationId xmlns:a16="http://schemas.microsoft.com/office/drawing/2014/main" id="{84A838AD-CD74-4AE7-BA04-F6DBB95CCD2A}"/>
              </a:ext>
            </a:extLst>
          </p:cNvPr>
          <p:cNvGrpSpPr/>
          <p:nvPr>
            <p:custDataLst>
              <p:tags r:id="rId2"/>
            </p:custDataLst>
          </p:nvPr>
        </p:nvGrpSpPr>
        <p:grpSpPr>
          <a:xfrm>
            <a:off x="4503593" y="3688642"/>
            <a:ext cx="5372100" cy="534987"/>
            <a:chOff x="3261805" y="3188752"/>
            <a:chExt cx="5372100" cy="534987"/>
          </a:xfrm>
        </p:grpSpPr>
        <p:grpSp>
          <p:nvGrpSpPr>
            <p:cNvPr id="517" name="组合 516">
              <a:extLst>
                <a:ext uri="{FF2B5EF4-FFF2-40B4-BE49-F238E27FC236}">
                  <a16:creationId xmlns:a16="http://schemas.microsoft.com/office/drawing/2014/main" id="{DD2A4271-CF3A-4BF3-A9AC-D12549973C04}"/>
                </a:ext>
              </a:extLst>
            </p:cNvPr>
            <p:cNvGrpSpPr/>
            <p:nvPr/>
          </p:nvGrpSpPr>
          <p:grpSpPr>
            <a:xfrm>
              <a:off x="3261805" y="3188752"/>
              <a:ext cx="689593" cy="534987"/>
              <a:chOff x="3261805" y="3188752"/>
              <a:chExt cx="689593" cy="534987"/>
            </a:xfrm>
          </p:grpSpPr>
          <p:sp>
            <p:nvSpPr>
              <p:cNvPr id="523" name="矩形 522">
                <a:extLst>
                  <a:ext uri="{FF2B5EF4-FFF2-40B4-BE49-F238E27FC236}">
                    <a16:creationId xmlns:a16="http://schemas.microsoft.com/office/drawing/2014/main" id="{4EE51B82-A563-4EE6-BE8A-8040A42E59E7}"/>
                  </a:ext>
                </a:extLst>
              </p:cNvPr>
              <p:cNvSpPr/>
              <p:nvPr>
                <p:custDataLst>
                  <p:tags r:id="rId21"/>
                </p:custDataLst>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24" name="文本框 86">
                <a:extLst>
                  <a:ext uri="{FF2B5EF4-FFF2-40B4-BE49-F238E27FC236}">
                    <a16:creationId xmlns:a16="http://schemas.microsoft.com/office/drawing/2014/main" id="{5ED9416D-199A-4636-8C28-E61818D0EB56}"/>
                  </a:ext>
                </a:extLst>
              </p:cNvPr>
              <p:cNvSpPr txBox="1">
                <a:spLocks noChangeArrowheads="1"/>
              </p:cNvSpPr>
              <p:nvPr>
                <p:custDataLst>
                  <p:tags r:id="rId22"/>
                </p:custDataLst>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03</a:t>
                </a:r>
                <a:endParaRPr lang="zh-CN" altLang="en-US" sz="2700" dirty="0">
                  <a:solidFill>
                    <a:schemeClr val="bg2">
                      <a:lumMod val="90000"/>
                    </a:schemeClr>
                  </a:solidFill>
                  <a:latin typeface="Impact" panose="020B0806030902050204" pitchFamily="34" charset="0"/>
                </a:endParaRPr>
              </a:p>
            </p:txBody>
          </p:sp>
        </p:grpSp>
        <p:grpSp>
          <p:nvGrpSpPr>
            <p:cNvPr id="518" name="组合 517">
              <a:extLst>
                <a:ext uri="{FF2B5EF4-FFF2-40B4-BE49-F238E27FC236}">
                  <a16:creationId xmlns:a16="http://schemas.microsoft.com/office/drawing/2014/main" id="{C4AF836E-E7BE-4563-9AAA-2D60E7FA6DC1}"/>
                </a:ext>
              </a:extLst>
            </p:cNvPr>
            <p:cNvGrpSpPr/>
            <p:nvPr/>
          </p:nvGrpSpPr>
          <p:grpSpPr>
            <a:xfrm>
              <a:off x="3923792" y="3188752"/>
              <a:ext cx="4710113" cy="534987"/>
              <a:chOff x="3923792" y="3188752"/>
              <a:chExt cx="4710113" cy="534987"/>
            </a:xfrm>
          </p:grpSpPr>
          <p:sp>
            <p:nvSpPr>
              <p:cNvPr id="519" name="文本框 81">
                <a:extLst>
                  <a:ext uri="{FF2B5EF4-FFF2-40B4-BE49-F238E27FC236}">
                    <a16:creationId xmlns:a16="http://schemas.microsoft.com/office/drawing/2014/main" id="{2B3C1DB6-A8FF-42D6-AE3B-655420AE68FF}"/>
                  </a:ext>
                </a:extLst>
              </p:cNvPr>
              <p:cNvSpPr txBox="1">
                <a:spLocks noChangeArrowheads="1"/>
              </p:cNvSpPr>
              <p:nvPr>
                <p:custDataLst>
                  <p:tags r:id="rId17"/>
                </p:custDataLst>
              </p:nvPr>
            </p:nvSpPr>
            <p:spPr bwMode="auto">
              <a:xfrm>
                <a:off x="4876292" y="3235107"/>
                <a:ext cx="339852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sym typeface="+mn-ea"/>
                  </a:rPr>
                  <a:t>Experiment Results</a:t>
                </a:r>
                <a:endParaRPr lang="en-US" altLang="zh-CN" sz="2400" b="1" dirty="0">
                  <a:solidFill>
                    <a:schemeClr val="bg2">
                      <a:lumMod val="90000"/>
                    </a:schemeClr>
                  </a:solidFill>
                  <a:latin typeface="Times New Roman" panose="02020603050405020304" pitchFamily="18" charset="0"/>
                  <a:ea typeface="微软雅黑" panose="020B0503020204020204" charset="-122"/>
                </a:endParaRPr>
              </a:p>
            </p:txBody>
          </p:sp>
          <p:sp>
            <p:nvSpPr>
              <p:cNvPr id="520" name="矩形 519">
                <a:extLst>
                  <a:ext uri="{FF2B5EF4-FFF2-40B4-BE49-F238E27FC236}">
                    <a16:creationId xmlns:a16="http://schemas.microsoft.com/office/drawing/2014/main" id="{39BA8051-DF84-4EB2-90D2-1E281C3262A4}"/>
                  </a:ext>
                </a:extLst>
              </p:cNvPr>
              <p:cNvSpPr/>
              <p:nvPr>
                <p:custDataLst>
                  <p:tags r:id="rId18"/>
                </p:custDataLst>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521" name="直接连接符 520">
                <a:extLst>
                  <a:ext uri="{FF2B5EF4-FFF2-40B4-BE49-F238E27FC236}">
                    <a16:creationId xmlns:a16="http://schemas.microsoft.com/office/drawing/2014/main" id="{16C251FC-7268-4403-A8AE-D4894BF5926D}"/>
                  </a:ext>
                </a:extLst>
              </p:cNvPr>
              <p:cNvCxnSpPr/>
              <p:nvPr>
                <p:custDataLst>
                  <p:tags r:id="rId19"/>
                </p:custDataLst>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22" name="Freeform 71">
                <a:extLst>
                  <a:ext uri="{FF2B5EF4-FFF2-40B4-BE49-F238E27FC236}">
                    <a16:creationId xmlns:a16="http://schemas.microsoft.com/office/drawing/2014/main" id="{ED583CC2-5D27-4094-8CC5-ECE2010769B5}"/>
                  </a:ext>
                </a:extLst>
              </p:cNvPr>
              <p:cNvSpPr>
                <a:spLocks noEditPoints="1"/>
              </p:cNvSpPr>
              <p:nvPr>
                <p:custDataLst>
                  <p:tags r:id="rId20"/>
                </p:custDataLst>
              </p:nvPr>
            </p:nvSpPr>
            <p:spPr bwMode="auto">
              <a:xfrm>
                <a:off x="4038092" y="3253839"/>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chemeClr val="bg2">
                  <a:lumMod val="90000"/>
                </a:schemeClr>
              </a:solidFill>
              <a:ln>
                <a:noFill/>
              </a:ln>
            </p:spPr>
            <p:txBody>
              <a:bodyPr/>
              <a:lstStyle/>
              <a:p>
                <a:pPr>
                  <a:defRPr/>
                </a:pPr>
                <a:endParaRPr lang="zh-CN" altLang="en-US" b="1">
                  <a:solidFill>
                    <a:prstClr val="black"/>
                  </a:solidFill>
                </a:endParaRPr>
              </a:p>
            </p:txBody>
          </p:sp>
        </p:grpSp>
      </p:grpSp>
      <p:grpSp>
        <p:nvGrpSpPr>
          <p:cNvPr id="525" name="组合 524">
            <a:extLst>
              <a:ext uri="{FF2B5EF4-FFF2-40B4-BE49-F238E27FC236}">
                <a16:creationId xmlns:a16="http://schemas.microsoft.com/office/drawing/2014/main" id="{9F51C812-CC6C-4FD9-99FC-4348BA8C74AD}"/>
              </a:ext>
            </a:extLst>
          </p:cNvPr>
          <p:cNvGrpSpPr/>
          <p:nvPr>
            <p:custDataLst>
              <p:tags r:id="rId3"/>
            </p:custDataLst>
          </p:nvPr>
        </p:nvGrpSpPr>
        <p:grpSpPr>
          <a:xfrm>
            <a:off x="4503593" y="4509001"/>
            <a:ext cx="5372100" cy="534987"/>
            <a:chOff x="3261805" y="4046141"/>
            <a:chExt cx="5372100" cy="534987"/>
          </a:xfrm>
        </p:grpSpPr>
        <p:grpSp>
          <p:nvGrpSpPr>
            <p:cNvPr id="526" name="组合 525">
              <a:extLst>
                <a:ext uri="{FF2B5EF4-FFF2-40B4-BE49-F238E27FC236}">
                  <a16:creationId xmlns:a16="http://schemas.microsoft.com/office/drawing/2014/main" id="{4EBAED5E-AFC8-49A4-867D-E61816C657E7}"/>
                </a:ext>
              </a:extLst>
            </p:cNvPr>
            <p:cNvGrpSpPr/>
            <p:nvPr/>
          </p:nvGrpSpPr>
          <p:grpSpPr>
            <a:xfrm>
              <a:off x="3261805" y="4046141"/>
              <a:ext cx="689447" cy="534987"/>
              <a:chOff x="3261805" y="3969748"/>
              <a:chExt cx="689447" cy="534987"/>
            </a:xfrm>
          </p:grpSpPr>
          <p:sp>
            <p:nvSpPr>
              <p:cNvPr id="532" name="矩形 531">
                <a:extLst>
                  <a:ext uri="{FF2B5EF4-FFF2-40B4-BE49-F238E27FC236}">
                    <a16:creationId xmlns:a16="http://schemas.microsoft.com/office/drawing/2014/main" id="{0AD37FD8-2FE5-4443-9158-0641FECA672D}"/>
                  </a:ext>
                </a:extLst>
              </p:cNvPr>
              <p:cNvSpPr/>
              <p:nvPr>
                <p:custDataLst>
                  <p:tags r:id="rId15"/>
                </p:custDataLst>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33" name="文本框 131">
                <a:extLst>
                  <a:ext uri="{FF2B5EF4-FFF2-40B4-BE49-F238E27FC236}">
                    <a16:creationId xmlns:a16="http://schemas.microsoft.com/office/drawing/2014/main" id="{45471F71-351E-4432-87C7-A08283FFDAF5}"/>
                  </a:ext>
                </a:extLst>
              </p:cNvPr>
              <p:cNvSpPr txBox="1">
                <a:spLocks noChangeArrowheads="1"/>
              </p:cNvSpPr>
              <p:nvPr>
                <p:custDataLst>
                  <p:tags r:id="rId16"/>
                </p:custDataLst>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04</a:t>
                </a:r>
                <a:endParaRPr lang="zh-CN" altLang="en-US" sz="2700" dirty="0">
                  <a:solidFill>
                    <a:schemeClr val="bg2">
                      <a:lumMod val="90000"/>
                    </a:schemeClr>
                  </a:solidFill>
                  <a:latin typeface="Impact" panose="020B0806030902050204" pitchFamily="34" charset="0"/>
                </a:endParaRPr>
              </a:p>
            </p:txBody>
          </p:sp>
        </p:grpSp>
        <p:grpSp>
          <p:nvGrpSpPr>
            <p:cNvPr id="527" name="组合 526">
              <a:extLst>
                <a:ext uri="{FF2B5EF4-FFF2-40B4-BE49-F238E27FC236}">
                  <a16:creationId xmlns:a16="http://schemas.microsoft.com/office/drawing/2014/main" id="{04B8DA8C-88CE-4F66-A26A-BCB41C318861}"/>
                </a:ext>
              </a:extLst>
            </p:cNvPr>
            <p:cNvGrpSpPr/>
            <p:nvPr/>
          </p:nvGrpSpPr>
          <p:grpSpPr>
            <a:xfrm>
              <a:off x="3923792" y="4046141"/>
              <a:ext cx="4710113" cy="534987"/>
              <a:chOff x="3923792" y="3969748"/>
              <a:chExt cx="4710113" cy="534987"/>
            </a:xfrm>
          </p:grpSpPr>
          <p:sp>
            <p:nvSpPr>
              <p:cNvPr id="528" name="文本框 126">
                <a:extLst>
                  <a:ext uri="{FF2B5EF4-FFF2-40B4-BE49-F238E27FC236}">
                    <a16:creationId xmlns:a16="http://schemas.microsoft.com/office/drawing/2014/main" id="{AC4111AA-D3B0-4B5B-88D2-9F02478D3137}"/>
                  </a:ext>
                </a:extLst>
              </p:cNvPr>
              <p:cNvSpPr txBox="1">
                <a:spLocks noChangeArrowheads="1"/>
              </p:cNvSpPr>
              <p:nvPr>
                <p:custDataLst>
                  <p:tags r:id="rId11"/>
                </p:custDataLst>
              </p:nvPr>
            </p:nvSpPr>
            <p:spPr bwMode="auto">
              <a:xfrm>
                <a:off x="4571492" y="4002700"/>
                <a:ext cx="40417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Conclusion</a:t>
                </a:r>
              </a:p>
            </p:txBody>
          </p:sp>
          <p:sp>
            <p:nvSpPr>
              <p:cNvPr id="529" name="矩形 528">
                <a:extLst>
                  <a:ext uri="{FF2B5EF4-FFF2-40B4-BE49-F238E27FC236}">
                    <a16:creationId xmlns:a16="http://schemas.microsoft.com/office/drawing/2014/main" id="{22B8483A-1D6E-4779-B1D3-F24E06B0E491}"/>
                  </a:ext>
                </a:extLst>
              </p:cNvPr>
              <p:cNvSpPr/>
              <p:nvPr>
                <p:custDataLst>
                  <p:tags r:id="rId12"/>
                </p:custDataLst>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530" name="直接连接符 529">
                <a:extLst>
                  <a:ext uri="{FF2B5EF4-FFF2-40B4-BE49-F238E27FC236}">
                    <a16:creationId xmlns:a16="http://schemas.microsoft.com/office/drawing/2014/main" id="{DBFB00E9-F273-402D-A99F-D71B8AB1FEB1}"/>
                  </a:ext>
                </a:extLst>
              </p:cNvPr>
              <p:cNvCxnSpPr/>
              <p:nvPr>
                <p:custDataLst>
                  <p:tags r:id="rId13"/>
                </p:custDataLst>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31" name="Freeform 306">
                <a:extLst>
                  <a:ext uri="{FF2B5EF4-FFF2-40B4-BE49-F238E27FC236}">
                    <a16:creationId xmlns:a16="http://schemas.microsoft.com/office/drawing/2014/main" id="{298BC56F-2B34-4573-B9AA-8E7FD94246C3}"/>
                  </a:ext>
                </a:extLst>
              </p:cNvPr>
              <p:cNvSpPr>
                <a:spLocks noEditPoints="1"/>
              </p:cNvSpPr>
              <p:nvPr>
                <p:custDataLst>
                  <p:tags r:id="rId14"/>
                </p:custDataLst>
              </p:nvPr>
            </p:nvSpPr>
            <p:spPr bwMode="auto">
              <a:xfrm>
                <a:off x="4061905" y="4028951"/>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chemeClr val="bg2">
                  <a:lumMod val="90000"/>
                </a:schemeClr>
              </a:solidFill>
              <a:ln>
                <a:noFill/>
              </a:ln>
            </p:spPr>
            <p:txBody>
              <a:bodyPr/>
              <a:lstStyle/>
              <a:p>
                <a:pPr>
                  <a:defRPr/>
                </a:pPr>
                <a:endParaRPr lang="zh-CN" altLang="en-US" b="1">
                  <a:solidFill>
                    <a:prstClr val="black"/>
                  </a:solidFill>
                </a:endParaRPr>
              </a:p>
            </p:txBody>
          </p:sp>
        </p:grpSp>
      </p:grpSp>
      <p:grpSp>
        <p:nvGrpSpPr>
          <p:cNvPr id="534" name="组合 533">
            <a:extLst>
              <a:ext uri="{FF2B5EF4-FFF2-40B4-BE49-F238E27FC236}">
                <a16:creationId xmlns:a16="http://schemas.microsoft.com/office/drawing/2014/main" id="{0175A34B-BDC0-4B2F-9161-49DF63DE2C3E}"/>
              </a:ext>
            </a:extLst>
          </p:cNvPr>
          <p:cNvGrpSpPr/>
          <p:nvPr>
            <p:custDataLst>
              <p:tags r:id="rId4"/>
            </p:custDataLst>
          </p:nvPr>
        </p:nvGrpSpPr>
        <p:grpSpPr>
          <a:xfrm>
            <a:off x="4517645" y="2868283"/>
            <a:ext cx="5370513" cy="534987"/>
            <a:chOff x="3275856" y="2348880"/>
            <a:chExt cx="5370513" cy="534987"/>
          </a:xfrm>
        </p:grpSpPr>
        <p:grpSp>
          <p:nvGrpSpPr>
            <p:cNvPr id="535" name="组合 534">
              <a:extLst>
                <a:ext uri="{FF2B5EF4-FFF2-40B4-BE49-F238E27FC236}">
                  <a16:creationId xmlns:a16="http://schemas.microsoft.com/office/drawing/2014/main" id="{B1BD14E7-09FB-415A-8106-72A17E16AD8C}"/>
                </a:ext>
              </a:extLst>
            </p:cNvPr>
            <p:cNvGrpSpPr/>
            <p:nvPr/>
          </p:nvGrpSpPr>
          <p:grpSpPr>
            <a:xfrm>
              <a:off x="3275856" y="2348880"/>
              <a:ext cx="689474" cy="534987"/>
              <a:chOff x="3275856" y="2407756"/>
              <a:chExt cx="689474" cy="534987"/>
            </a:xfrm>
          </p:grpSpPr>
          <p:sp>
            <p:nvSpPr>
              <p:cNvPr id="541" name="矩形 540">
                <a:extLst>
                  <a:ext uri="{FF2B5EF4-FFF2-40B4-BE49-F238E27FC236}">
                    <a16:creationId xmlns:a16="http://schemas.microsoft.com/office/drawing/2014/main" id="{79B45DDA-D399-4C5D-88A9-21BE3E793D65}"/>
                  </a:ext>
                </a:extLst>
              </p:cNvPr>
              <p:cNvSpPr/>
              <p:nvPr>
                <p:custDataLst>
                  <p:tags r:id="rId9"/>
                </p:custDataLst>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42" name="文本框 78">
                <a:extLst>
                  <a:ext uri="{FF2B5EF4-FFF2-40B4-BE49-F238E27FC236}">
                    <a16:creationId xmlns:a16="http://schemas.microsoft.com/office/drawing/2014/main" id="{188CC224-E380-4AA3-97AF-10667293B89F}"/>
                  </a:ext>
                </a:extLst>
              </p:cNvPr>
              <p:cNvSpPr txBox="1">
                <a:spLocks noChangeArrowheads="1"/>
              </p:cNvSpPr>
              <p:nvPr>
                <p:custDataLst>
                  <p:tags r:id="rId10"/>
                </p:custDataLst>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02</a:t>
                </a:r>
                <a:endParaRPr lang="zh-CN" altLang="en-US" sz="2700" dirty="0">
                  <a:solidFill>
                    <a:schemeClr val="bg2">
                      <a:lumMod val="90000"/>
                    </a:schemeClr>
                  </a:solidFill>
                  <a:latin typeface="Impact" panose="020B0806030902050204" pitchFamily="34" charset="0"/>
                </a:endParaRPr>
              </a:p>
            </p:txBody>
          </p:sp>
        </p:grpSp>
        <p:grpSp>
          <p:nvGrpSpPr>
            <p:cNvPr id="536" name="组合 535">
              <a:extLst>
                <a:ext uri="{FF2B5EF4-FFF2-40B4-BE49-F238E27FC236}">
                  <a16:creationId xmlns:a16="http://schemas.microsoft.com/office/drawing/2014/main" id="{1BA57E98-FEDB-43F7-A470-C072DCA8281F}"/>
                </a:ext>
              </a:extLst>
            </p:cNvPr>
            <p:cNvGrpSpPr/>
            <p:nvPr/>
          </p:nvGrpSpPr>
          <p:grpSpPr>
            <a:xfrm>
              <a:off x="3937844" y="2348880"/>
              <a:ext cx="4708525" cy="534987"/>
              <a:chOff x="3937844" y="2407756"/>
              <a:chExt cx="4708525" cy="534987"/>
            </a:xfrm>
          </p:grpSpPr>
          <p:sp>
            <p:nvSpPr>
              <p:cNvPr id="537" name="文本框 73">
                <a:extLst>
                  <a:ext uri="{FF2B5EF4-FFF2-40B4-BE49-F238E27FC236}">
                    <a16:creationId xmlns:a16="http://schemas.microsoft.com/office/drawing/2014/main" id="{B0D290E4-AE9D-4DDE-9883-0EADCD066FFE}"/>
                  </a:ext>
                </a:extLst>
              </p:cNvPr>
              <p:cNvSpPr txBox="1">
                <a:spLocks noChangeArrowheads="1"/>
              </p:cNvSpPr>
              <p:nvPr>
                <p:custDataLst>
                  <p:tags r:id="rId5"/>
                </p:custDataLst>
              </p:nvPr>
            </p:nvSpPr>
            <p:spPr bwMode="auto">
              <a:xfrm>
                <a:off x="5326034" y="2449079"/>
                <a:ext cx="2499719"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sym typeface="+mn-ea"/>
                  </a:rPr>
                  <a:t>Method Design</a:t>
                </a:r>
                <a:endParaRPr lang="en-US" altLang="zh-CN" sz="2400" b="1" dirty="0">
                  <a:solidFill>
                    <a:schemeClr val="bg2">
                      <a:lumMod val="90000"/>
                    </a:schemeClr>
                  </a:solidFill>
                  <a:latin typeface="Times New Roman" panose="02020603050405020304" pitchFamily="18" charset="0"/>
                  <a:ea typeface="微软雅黑" panose="020B0503020204020204" charset="-122"/>
                </a:endParaRPr>
              </a:p>
            </p:txBody>
          </p:sp>
          <p:sp>
            <p:nvSpPr>
              <p:cNvPr id="538" name="矩形 537">
                <a:extLst>
                  <a:ext uri="{FF2B5EF4-FFF2-40B4-BE49-F238E27FC236}">
                    <a16:creationId xmlns:a16="http://schemas.microsoft.com/office/drawing/2014/main" id="{7098D5A6-8EA7-45F2-BAEC-EE8F975AD253}"/>
                  </a:ext>
                </a:extLst>
              </p:cNvPr>
              <p:cNvSpPr/>
              <p:nvPr>
                <p:custDataLst>
                  <p:tags r:id="rId6"/>
                </p:custDataLst>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539" name="直接连接符 538">
                <a:extLst>
                  <a:ext uri="{FF2B5EF4-FFF2-40B4-BE49-F238E27FC236}">
                    <a16:creationId xmlns:a16="http://schemas.microsoft.com/office/drawing/2014/main" id="{BBA5EAED-0674-419A-89C1-679D1D85F1EA}"/>
                  </a:ext>
                </a:extLst>
              </p:cNvPr>
              <p:cNvCxnSpPr/>
              <p:nvPr>
                <p:custDataLst>
                  <p:tags r:id="rId7"/>
                </p:custDataLst>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40" name="Freeform 30">
                <a:extLst>
                  <a:ext uri="{FF2B5EF4-FFF2-40B4-BE49-F238E27FC236}">
                    <a16:creationId xmlns:a16="http://schemas.microsoft.com/office/drawing/2014/main" id="{6E71CFC7-C54A-4EE2-931F-62EBB9B6BE18}"/>
                  </a:ext>
                </a:extLst>
              </p:cNvPr>
              <p:cNvSpPr>
                <a:spLocks noEditPoints="1"/>
              </p:cNvSpPr>
              <p:nvPr>
                <p:custDataLst>
                  <p:tags r:id="rId8"/>
                </p:custDataLst>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chemeClr val="bg2">
                  <a:lumMod val="90000"/>
                </a:schemeClr>
              </a:solidFill>
              <a:ln>
                <a:noFill/>
              </a:ln>
            </p:spPr>
            <p:txBody>
              <a:bodyPr/>
              <a:lstStyle/>
              <a:p>
                <a:pPr>
                  <a:defRPr/>
                </a:pPr>
                <a:endParaRPr lang="zh-CN" altLang="en-US" b="1" dirty="0">
                  <a:solidFill>
                    <a:prstClr val="black"/>
                  </a:solidFill>
                </a:endParaRPr>
              </a:p>
            </p:txBody>
          </p:sp>
        </p:grpSp>
      </p:grpSp>
    </p:spTree>
    <p:extLst>
      <p:ext uri="{BB962C8B-B14F-4D97-AF65-F5344CB8AC3E}">
        <p14:creationId xmlns:p14="http://schemas.microsoft.com/office/powerpoint/2010/main" val="307980989"/>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3810" y="1"/>
            <a:ext cx="1218819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nvSpPr>
        <p:spPr>
          <a:xfrm>
            <a:off x="120000" y="31704"/>
            <a:ext cx="4914152"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Problem Description </a:t>
            </a:r>
          </a:p>
        </p:txBody>
      </p:sp>
      <p:sp>
        <p:nvSpPr>
          <p:cNvPr id="8" name="文本框 7"/>
          <p:cNvSpPr txBox="1"/>
          <p:nvPr/>
        </p:nvSpPr>
        <p:spPr>
          <a:xfrm>
            <a:off x="128446" y="705236"/>
            <a:ext cx="11661725" cy="5998052"/>
          </a:xfrm>
          <a:prstGeom prst="rect">
            <a:avLst/>
          </a:prstGeom>
          <a:noFill/>
          <a:ln>
            <a:solidFill>
              <a:srgbClr val="0174AB"/>
            </a:solidFill>
          </a:ln>
        </p:spPr>
        <p:txBody>
          <a:bodyPr wrap="square" rtlCol="0">
            <a:spAutoFit/>
          </a:bodyPr>
          <a:lstStyle/>
          <a:p>
            <a:pPr marL="285750" indent="-285750">
              <a:lnSpc>
                <a:spcPct val="150000"/>
              </a:lnSpc>
              <a:buFont typeface="Arial" panose="020B0604020202020204" pitchFamily="34" charset="0"/>
              <a:buChar char="•"/>
            </a:pPr>
            <a:r>
              <a:rPr lang="en-US" altLang="zh-CN" b="1" dirty="0">
                <a:latin typeface="Times New Roman" panose="02020603050405020304" pitchFamily="18" charset="0"/>
                <a:ea typeface="微软雅黑" panose="020B0503020204020204" charset="-122"/>
                <a:cs typeface="Times New Roman" panose="02020603050405020304" pitchFamily="18" charset="0"/>
                <a:sym typeface="+mn-ea"/>
              </a:rPr>
              <a:t>Adaptive multi-objective multi-task scheduling method by hierarchical RL</a:t>
            </a:r>
            <a:endParaRPr lang="en-US" altLang="zh-CN" b="1" dirty="0">
              <a:latin typeface="Times New Roman" panose="02020603050405020304" pitchFamily="18" charset="0"/>
              <a:ea typeface="微软雅黑" panose="020B0503020204020204" charset="-122"/>
              <a:cs typeface="Times New Roman" panose="02020603050405020304" pitchFamily="18" charset="0"/>
            </a:endParaRPr>
          </a:p>
          <a:p>
            <a:pPr indent="457200">
              <a:lnSpc>
                <a:spcPct val="150000"/>
              </a:lnSpc>
            </a:pPr>
            <a:r>
              <a:rPr lang="en-US" altLang="zh-CN" dirty="0">
                <a:latin typeface="Times New Roman" panose="02020603050405020304" pitchFamily="18" charset="0"/>
                <a:cs typeface="Times New Roman" panose="02020603050405020304" pitchFamily="18" charset="0"/>
              </a:rPr>
              <a:t>This paper introduces an </a:t>
            </a:r>
            <a:r>
              <a:rPr lang="en-US" altLang="zh-CN" b="1" dirty="0">
                <a:latin typeface="Times New Roman" panose="02020603050405020304" pitchFamily="18" charset="0"/>
                <a:cs typeface="Times New Roman" panose="02020603050405020304" pitchFamily="18" charset="0"/>
              </a:rPr>
              <a:t>Adaptive Multi-Objective Deep Q Network (AMDQN)</a:t>
            </a:r>
            <a:r>
              <a:rPr lang="en-US" altLang="zh-CN" dirty="0">
                <a:latin typeface="Times New Roman" panose="02020603050405020304" pitchFamily="18" charset="0"/>
                <a:cs typeface="Times New Roman" panose="02020603050405020304" pitchFamily="18" charset="0"/>
              </a:rPr>
              <a:t> for multi-task scheduling in manufacturing, focusing on </a:t>
            </a:r>
            <a:r>
              <a:rPr lang="en-US" altLang="zh-CN" b="1" dirty="0">
                <a:latin typeface="Times New Roman" panose="02020603050405020304" pitchFamily="18" charset="0"/>
                <a:cs typeface="Times New Roman" panose="02020603050405020304" pitchFamily="18" charset="0"/>
              </a:rPr>
              <a:t>minimizing total manufacturing time and cost</a:t>
            </a:r>
            <a:r>
              <a:rPr lang="en-US" altLang="zh-CN" dirty="0">
                <a:latin typeface="Times New Roman" panose="02020603050405020304" pitchFamily="18" charset="0"/>
                <a:cs typeface="Times New Roman" panose="02020603050405020304" pitchFamily="18" charset="0"/>
              </a:rPr>
              <a:t>. The AMDQN uses a </a:t>
            </a:r>
            <a:r>
              <a:rPr lang="en-US" altLang="zh-CN" b="1" dirty="0">
                <a:latin typeface="Times New Roman" panose="02020603050405020304" pitchFamily="18" charset="0"/>
                <a:cs typeface="Times New Roman" panose="02020603050405020304" pitchFamily="18" charset="0"/>
              </a:rPr>
              <a:t>two-hierarchy deep reinforcement learning architecture</a:t>
            </a:r>
          </a:p>
          <a:p>
            <a:pPr marL="285750" indent="-285750">
              <a:lnSpc>
                <a:spcPct val="150000"/>
              </a:lnSpc>
              <a:buFont typeface="Arial" panose="020B0604020202020204" pitchFamily="34" charset="0"/>
              <a:buChar char="•"/>
            </a:pPr>
            <a:r>
              <a:rPr lang="en-US" altLang="zh-CN" b="1" dirty="0">
                <a:latin typeface="Times New Roman" panose="02020603050405020304" pitchFamily="18" charset="0"/>
                <a:ea typeface="微软雅黑" panose="020B0503020204020204" charset="-122"/>
                <a:cs typeface="Times New Roman" panose="02020603050405020304" pitchFamily="18" charset="0"/>
              </a:rPr>
              <a:t>Challenge</a:t>
            </a:r>
          </a:p>
          <a:p>
            <a:pPr indent="457200">
              <a:lnSpc>
                <a:spcPct val="150000"/>
              </a:lnSpc>
            </a:pPr>
            <a:r>
              <a:rPr lang="en-US" altLang="zh-CN" dirty="0">
                <a:latin typeface="Times New Roman" panose="02020603050405020304" pitchFamily="18" charset="0"/>
                <a:cs typeface="Times New Roman" panose="02020603050405020304" pitchFamily="18" charset="0"/>
              </a:rPr>
              <a:t>Tasks often compete for limited resources in multi-task scheduling, leading to potential bottlenecks and delays.</a:t>
            </a:r>
          </a:p>
          <a:p>
            <a:pPr indent="457200">
              <a:lnSpc>
                <a:spcPct val="150000"/>
              </a:lnSpc>
            </a:pPr>
            <a:r>
              <a:rPr lang="en-US" altLang="zh-CN" dirty="0">
                <a:latin typeface="Times New Roman" panose="02020603050405020304" pitchFamily="18" charset="0"/>
                <a:cs typeface="Times New Roman" panose="02020603050405020304" pitchFamily="18" charset="0"/>
              </a:rPr>
              <a:t>Scheduling must simultaneously minimize manufacturing time and costs, which are often competing goals. </a:t>
            </a:r>
            <a:endParaRPr lang="en-US" altLang="zh-CN" b="1" dirty="0">
              <a:latin typeface="Times New Roman" panose="02020603050405020304" pitchFamily="18" charset="0"/>
              <a:ea typeface="微软雅黑" panose="020B0503020204020204" charset="-122"/>
              <a:cs typeface="Times New Roman" panose="02020603050405020304" pitchFamily="18" charset="0"/>
            </a:endParaRPr>
          </a:p>
          <a:p>
            <a:pPr marL="285750" indent="-285750">
              <a:lnSpc>
                <a:spcPct val="150000"/>
              </a:lnSpc>
              <a:buFont typeface="Arial" panose="020B0604020202020204" pitchFamily="34" charset="0"/>
              <a:buChar char="•"/>
            </a:pPr>
            <a:r>
              <a:rPr lang="en-US" altLang="zh-CN" b="1" dirty="0">
                <a:latin typeface="Times New Roman" panose="02020603050405020304" pitchFamily="18" charset="0"/>
                <a:ea typeface="微软雅黑" panose="020B0503020204020204" charset="-122"/>
                <a:cs typeface="Times New Roman" panose="02020603050405020304" pitchFamily="18" charset="0"/>
              </a:rPr>
              <a:t>Method</a:t>
            </a:r>
          </a:p>
          <a:p>
            <a:pPr lvl="1">
              <a:lnSpc>
                <a:spcPct val="150000"/>
              </a:lnSpc>
            </a:pPr>
            <a:r>
              <a:rPr lang="en-US" altLang="zh-CN" b="1" dirty="0">
                <a:latin typeface="Times New Roman" panose="02020603050405020304" pitchFamily="18" charset="0"/>
                <a:cs typeface="Times New Roman" panose="02020603050405020304" pitchFamily="18" charset="0"/>
              </a:rPr>
              <a:t>Hybrid Scheduling Strategy</a:t>
            </a:r>
            <a:r>
              <a:rPr lang="en-US" altLang="zh-CN" dirty="0">
                <a:latin typeface="Times New Roman" panose="02020603050405020304" pitchFamily="18" charset="0"/>
                <a:cs typeface="Times New Roman" panose="02020603050405020304" pitchFamily="18" charset="0"/>
              </a:rPr>
              <a:t>: Combines "parallel + serial" task execution to resolve conflicts and reduce waiting times while optimizing resource utilization.</a:t>
            </a:r>
          </a:p>
          <a:p>
            <a:pPr lvl="1">
              <a:lnSpc>
                <a:spcPct val="150000"/>
              </a:lnSpc>
            </a:pPr>
            <a:r>
              <a:rPr lang="en-US" altLang="zh-CN" b="1" dirty="0">
                <a:latin typeface="Times New Roman" panose="02020603050405020304" pitchFamily="18" charset="0"/>
                <a:cs typeface="Times New Roman" panose="02020603050405020304" pitchFamily="18" charset="0"/>
              </a:rPr>
              <a:t>Reward Mechanism</a:t>
            </a:r>
            <a:r>
              <a:rPr lang="en-US" altLang="zh-CN" dirty="0">
                <a:latin typeface="Times New Roman" panose="02020603050405020304" pitchFamily="18" charset="0"/>
                <a:cs typeface="Times New Roman" panose="02020603050405020304" pitchFamily="18" charset="0"/>
              </a:rPr>
              <a:t>: Introduces two metrics—</a:t>
            </a:r>
            <a:r>
              <a:rPr lang="en-US" altLang="zh-CN" b="1" dirty="0">
                <a:latin typeface="Times New Roman" panose="02020603050405020304" pitchFamily="18" charset="0"/>
                <a:cs typeface="Times New Roman" panose="02020603050405020304" pitchFamily="18" charset="0"/>
              </a:rPr>
              <a:t>estimated tardiness rate</a:t>
            </a:r>
            <a:r>
              <a:rPr lang="en-US" altLang="zh-CN" dirty="0">
                <a:latin typeface="Times New Roman" panose="02020603050405020304" pitchFamily="18" charset="0"/>
                <a:cs typeface="Times New Roman" panose="02020603050405020304" pitchFamily="18" charset="0"/>
              </a:rPr>
              <a:t> and </a:t>
            </a:r>
            <a:r>
              <a:rPr lang="en-US" altLang="zh-CN" b="1" dirty="0">
                <a:latin typeface="Times New Roman" panose="02020603050405020304" pitchFamily="18" charset="0"/>
                <a:cs typeface="Times New Roman" panose="02020603050405020304" pitchFamily="18" charset="0"/>
              </a:rPr>
              <a:t>estimated overspend rate</a:t>
            </a:r>
            <a:r>
              <a:rPr lang="en-US" altLang="zh-CN" dirty="0">
                <a:latin typeface="Times New Roman" panose="02020603050405020304" pitchFamily="18" charset="0"/>
                <a:cs typeface="Times New Roman" panose="02020603050405020304" pitchFamily="18" charset="0"/>
              </a:rPr>
              <a:t>—to guide optimization objectives and adapt to state changes in the manufacturing environment.</a:t>
            </a:r>
          </a:p>
          <a:p>
            <a:pPr lvl="1">
              <a:lnSpc>
                <a:spcPct val="150000"/>
              </a:lnSpc>
            </a:pPr>
            <a:r>
              <a:rPr lang="en-US" altLang="zh-CN" b="1" dirty="0">
                <a:latin typeface="Times New Roman" panose="02020603050405020304" pitchFamily="18" charset="0"/>
                <a:cs typeface="Times New Roman" panose="02020603050405020304" pitchFamily="18" charset="0"/>
              </a:rPr>
              <a:t>Nine Composite Scheduling Rules</a:t>
            </a:r>
            <a:r>
              <a:rPr lang="en-US" altLang="zh-CN" dirty="0">
                <a:latin typeface="Times New Roman" panose="02020603050405020304" pitchFamily="18" charset="0"/>
                <a:cs typeface="Times New Roman" panose="02020603050405020304" pitchFamily="18" charset="0"/>
              </a:rPr>
              <a:t>: Designed to optimize task and machine assignments based on dynamic manufacturing conditions.</a:t>
            </a:r>
          </a:p>
        </p:txBody>
      </p:sp>
      <p:grpSp>
        <p:nvGrpSpPr>
          <p:cNvPr id="12" name="组合 11">
            <a:extLst>
              <a:ext uri="{FF2B5EF4-FFF2-40B4-BE49-F238E27FC236}">
                <a16:creationId xmlns:a16="http://schemas.microsoft.com/office/drawing/2014/main" id="{B3D504FC-B94B-34A9-C57E-EABA3BB588B1}"/>
              </a:ext>
            </a:extLst>
          </p:cNvPr>
          <p:cNvGrpSpPr/>
          <p:nvPr/>
        </p:nvGrpSpPr>
        <p:grpSpPr>
          <a:xfrm>
            <a:off x="-1" y="6553200"/>
            <a:ext cx="12192001" cy="304800"/>
            <a:chOff x="0" y="6569404"/>
            <a:chExt cx="9144000" cy="288000"/>
          </a:xfrm>
        </p:grpSpPr>
        <p:sp>
          <p:nvSpPr>
            <p:cNvPr id="13" name="矩形 12">
              <a:extLst>
                <a:ext uri="{FF2B5EF4-FFF2-40B4-BE49-F238E27FC236}">
                  <a16:creationId xmlns:a16="http://schemas.microsoft.com/office/drawing/2014/main" id="{0C6BBDF2-F269-B403-47CD-29FA3778789F}"/>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4" name="矩形 13">
              <a:extLst>
                <a:ext uri="{FF2B5EF4-FFF2-40B4-BE49-F238E27FC236}">
                  <a16:creationId xmlns:a16="http://schemas.microsoft.com/office/drawing/2014/main" id="{3D2E518D-2FCF-7337-53FF-CB9051F6AB3E}"/>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5" name="灯片编号占位符 5">
            <a:extLst>
              <a:ext uri="{FF2B5EF4-FFF2-40B4-BE49-F238E27FC236}">
                <a16:creationId xmlns:a16="http://schemas.microsoft.com/office/drawing/2014/main" id="{825F8F2F-6559-7B21-D188-FDF2FAD27ABC}"/>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87</a:t>
            </a:fld>
            <a:endParaRPr lang="zh-HK" altLang="en-US" sz="1600" dirty="0">
              <a:solidFill>
                <a:schemeClr val="bg1"/>
              </a:solidFill>
            </a:endParaRPr>
          </a:p>
        </p:txBody>
      </p:sp>
    </p:spTree>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8FB0D72E-457E-9C06-2C62-E71E28E6B686}"/>
              </a:ext>
            </a:extLst>
          </p:cNvPr>
          <p:cNvGrpSpPr/>
          <p:nvPr/>
        </p:nvGrpSpPr>
        <p:grpSpPr>
          <a:xfrm>
            <a:off x="-1" y="6553200"/>
            <a:ext cx="12192001" cy="304800"/>
            <a:chOff x="0" y="6569404"/>
            <a:chExt cx="9144000" cy="288000"/>
          </a:xfrm>
        </p:grpSpPr>
        <p:sp>
          <p:nvSpPr>
            <p:cNvPr id="4" name="矩形 3">
              <a:extLst>
                <a:ext uri="{FF2B5EF4-FFF2-40B4-BE49-F238E27FC236}">
                  <a16:creationId xmlns:a16="http://schemas.microsoft.com/office/drawing/2014/main" id="{CC340ECA-4089-9826-5C91-D07FFEAA5781}"/>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5" name="矩形 4">
              <a:extLst>
                <a:ext uri="{FF2B5EF4-FFF2-40B4-BE49-F238E27FC236}">
                  <a16:creationId xmlns:a16="http://schemas.microsoft.com/office/drawing/2014/main" id="{DD9F51C0-1ACD-5028-2033-DAF07B9362C5}"/>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6" name="灯片编号占位符 5">
            <a:extLst>
              <a:ext uri="{FF2B5EF4-FFF2-40B4-BE49-F238E27FC236}">
                <a16:creationId xmlns:a16="http://schemas.microsoft.com/office/drawing/2014/main" id="{FC92BE74-AC5C-18C2-3B79-8542FC4C0B20}"/>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88</a:t>
            </a:fld>
            <a:endParaRPr lang="zh-HK" altLang="en-US" sz="1600" dirty="0">
              <a:solidFill>
                <a:schemeClr val="bg1"/>
              </a:solidFill>
            </a:endParaRPr>
          </a:p>
        </p:txBody>
      </p:sp>
      <p:pic>
        <p:nvPicPr>
          <p:cNvPr id="7" name="图片 6">
            <a:extLst>
              <a:ext uri="{FF2B5EF4-FFF2-40B4-BE49-F238E27FC236}">
                <a16:creationId xmlns:a16="http://schemas.microsoft.com/office/drawing/2014/main" id="{98044630-4AFA-1AFF-86C6-56E24AB9DF1E}"/>
              </a:ext>
            </a:extLst>
          </p:cNvPr>
          <p:cNvPicPr>
            <a:picLocks noChangeAspect="1"/>
          </p:cNvPicPr>
          <p:nvPr/>
        </p:nvPicPr>
        <p:blipFill>
          <a:blip r:embed="rId31" cstate="print">
            <a:clrChange>
              <a:clrFrom>
                <a:srgbClr val="FFFFFF"/>
              </a:clrFrom>
              <a:clrTo>
                <a:srgbClr val="FFFFFF">
                  <a:alpha val="0"/>
                </a:srgbClr>
              </a:clrTo>
            </a:clrChange>
            <a:extLst>
              <a:ext uri="{BEBA8EAE-BF5A-486C-A8C5-ECC9F3942E4B}">
                <a14:imgProps xmlns:a14="http://schemas.microsoft.com/office/drawing/2010/main">
                  <a14:imgLayer r:embed="rId32">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grpSp>
        <p:nvGrpSpPr>
          <p:cNvPr id="55" name="组合 18">
            <a:extLst>
              <a:ext uri="{FF2B5EF4-FFF2-40B4-BE49-F238E27FC236}">
                <a16:creationId xmlns:a16="http://schemas.microsoft.com/office/drawing/2014/main" id="{0F82D52C-F6C0-4AFC-8CAE-ADC1D9BD9817}"/>
              </a:ext>
            </a:extLst>
          </p:cNvPr>
          <p:cNvGrpSpPr/>
          <p:nvPr/>
        </p:nvGrpSpPr>
        <p:grpSpPr bwMode="auto">
          <a:xfrm>
            <a:off x="2409457" y="2650330"/>
            <a:ext cx="1505450" cy="1479472"/>
            <a:chOff x="1709739" y="2636838"/>
            <a:chExt cx="1590160" cy="1584325"/>
          </a:xfrm>
          <a:solidFill>
            <a:srgbClr val="044875"/>
          </a:solidFill>
        </p:grpSpPr>
        <p:sp>
          <p:nvSpPr>
            <p:cNvPr id="59" name="Freeform 6">
              <a:extLst>
                <a:ext uri="{FF2B5EF4-FFF2-40B4-BE49-F238E27FC236}">
                  <a16:creationId xmlns:a16="http://schemas.microsoft.com/office/drawing/2014/main" id="{94F52977-7D3F-4CD8-9020-4BD991209C4E}"/>
                </a:ext>
              </a:extLst>
            </p:cNvPr>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3" name="Freeform 7">
              <a:extLst>
                <a:ext uri="{FF2B5EF4-FFF2-40B4-BE49-F238E27FC236}">
                  <a16:creationId xmlns:a16="http://schemas.microsoft.com/office/drawing/2014/main" id="{34C17D31-FC94-4792-8327-91DBC9423172}"/>
                </a:ext>
              </a:extLst>
            </p:cNvPr>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6" name="Freeform 8">
              <a:extLst>
                <a:ext uri="{FF2B5EF4-FFF2-40B4-BE49-F238E27FC236}">
                  <a16:creationId xmlns:a16="http://schemas.microsoft.com/office/drawing/2014/main" id="{179AD212-3DC7-4842-8DBF-923E6D177812}"/>
                </a:ext>
              </a:extLst>
            </p:cNvPr>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7" name="Freeform 9">
              <a:extLst>
                <a:ext uri="{FF2B5EF4-FFF2-40B4-BE49-F238E27FC236}">
                  <a16:creationId xmlns:a16="http://schemas.microsoft.com/office/drawing/2014/main" id="{28E72CCB-C2A0-4D6C-95E1-84C959FA85F9}"/>
                </a:ext>
              </a:extLst>
            </p:cNvPr>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8" name="Freeform 10">
              <a:extLst>
                <a:ext uri="{FF2B5EF4-FFF2-40B4-BE49-F238E27FC236}">
                  <a16:creationId xmlns:a16="http://schemas.microsoft.com/office/drawing/2014/main" id="{C6B47A17-BD05-4A83-A794-3AA5422D5C5A}"/>
                </a:ext>
              </a:extLst>
            </p:cNvPr>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9" name="Freeform 11">
              <a:extLst>
                <a:ext uri="{FF2B5EF4-FFF2-40B4-BE49-F238E27FC236}">
                  <a16:creationId xmlns:a16="http://schemas.microsoft.com/office/drawing/2014/main" id="{738B0A14-742B-4272-8684-7C1305260D33}"/>
                </a:ext>
              </a:extLst>
            </p:cNvPr>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0" name="Freeform 12">
              <a:extLst>
                <a:ext uri="{FF2B5EF4-FFF2-40B4-BE49-F238E27FC236}">
                  <a16:creationId xmlns:a16="http://schemas.microsoft.com/office/drawing/2014/main" id="{26B9E863-86FF-4894-B20A-28DE94E405CB}"/>
                </a:ext>
              </a:extLst>
            </p:cNvPr>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1" name="Freeform 13">
              <a:extLst>
                <a:ext uri="{FF2B5EF4-FFF2-40B4-BE49-F238E27FC236}">
                  <a16:creationId xmlns:a16="http://schemas.microsoft.com/office/drawing/2014/main" id="{5205E6C5-9099-44C2-9517-FA58BCEA094C}"/>
                </a:ext>
              </a:extLst>
            </p:cNvPr>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2" name="Freeform 14">
              <a:extLst>
                <a:ext uri="{FF2B5EF4-FFF2-40B4-BE49-F238E27FC236}">
                  <a16:creationId xmlns:a16="http://schemas.microsoft.com/office/drawing/2014/main" id="{991E2DD9-E65F-44BE-A9D1-1D99BA7D9C68}"/>
                </a:ext>
              </a:extLst>
            </p:cNvPr>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grpSp>
      <p:sp>
        <p:nvSpPr>
          <p:cNvPr id="73" name="文本框 72">
            <a:extLst>
              <a:ext uri="{FF2B5EF4-FFF2-40B4-BE49-F238E27FC236}">
                <a16:creationId xmlns:a16="http://schemas.microsoft.com/office/drawing/2014/main" id="{6C66DD8C-9F98-4D97-AE05-2502D5DD3ECE}"/>
              </a:ext>
            </a:extLst>
          </p:cNvPr>
          <p:cNvSpPr txBox="1"/>
          <p:nvPr/>
        </p:nvSpPr>
        <p:spPr bwMode="auto">
          <a:xfrm>
            <a:off x="2135561" y="4129802"/>
            <a:ext cx="2054225" cy="523334"/>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Contents</a:t>
            </a:r>
            <a:endParaRPr lang="zh-HK" altLang="en-US"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grpSp>
        <p:nvGrpSpPr>
          <p:cNvPr id="74" name="组合 73">
            <a:extLst>
              <a:ext uri="{FF2B5EF4-FFF2-40B4-BE49-F238E27FC236}">
                <a16:creationId xmlns:a16="http://schemas.microsoft.com/office/drawing/2014/main" id="{B1F6A8BA-4B04-437D-9335-609338409BAC}"/>
              </a:ext>
            </a:extLst>
          </p:cNvPr>
          <p:cNvGrpSpPr/>
          <p:nvPr>
            <p:custDataLst>
              <p:tags r:id="rId1"/>
            </p:custDataLst>
          </p:nvPr>
        </p:nvGrpSpPr>
        <p:grpSpPr>
          <a:xfrm>
            <a:off x="4523741" y="2047924"/>
            <a:ext cx="5370513" cy="534987"/>
            <a:chOff x="3281952" y="1484784"/>
            <a:chExt cx="5370513" cy="534987"/>
          </a:xfrm>
        </p:grpSpPr>
        <p:grpSp>
          <p:nvGrpSpPr>
            <p:cNvPr id="75" name="组合 74">
              <a:extLst>
                <a:ext uri="{FF2B5EF4-FFF2-40B4-BE49-F238E27FC236}">
                  <a16:creationId xmlns:a16="http://schemas.microsoft.com/office/drawing/2014/main" id="{64ED1BB8-4C04-43ED-BB92-AC9ED2CF0C82}"/>
                </a:ext>
              </a:extLst>
            </p:cNvPr>
            <p:cNvGrpSpPr/>
            <p:nvPr/>
          </p:nvGrpSpPr>
          <p:grpSpPr>
            <a:xfrm>
              <a:off x="3943940" y="1484784"/>
              <a:ext cx="4708525" cy="534987"/>
              <a:chOff x="3943940" y="1626760"/>
              <a:chExt cx="4708525" cy="534987"/>
            </a:xfrm>
          </p:grpSpPr>
          <p:sp>
            <p:nvSpPr>
              <p:cNvPr id="79" name="Freeform 74">
                <a:extLst>
                  <a:ext uri="{FF2B5EF4-FFF2-40B4-BE49-F238E27FC236}">
                    <a16:creationId xmlns:a16="http://schemas.microsoft.com/office/drawing/2014/main" id="{CC70BC50-C439-41A4-82F3-198EF492906E}"/>
                  </a:ext>
                </a:extLst>
              </p:cNvPr>
              <p:cNvSpPr>
                <a:spLocks noEditPoints="1"/>
              </p:cNvSpPr>
              <p:nvPr>
                <p:custDataLst>
                  <p:tags r:id="rId25"/>
                </p:custDataLst>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chemeClr val="bg2">
                  <a:lumMod val="90000"/>
                </a:schemeClr>
              </a:solidFill>
              <a:ln>
                <a:noFill/>
              </a:ln>
            </p:spPr>
            <p:txBody>
              <a:bodyPr/>
              <a:lstStyle/>
              <a:p>
                <a:pPr>
                  <a:defRPr/>
                </a:pPr>
                <a:endParaRPr lang="zh-CN" altLang="en-US" b="1">
                  <a:solidFill>
                    <a:prstClr val="black"/>
                  </a:solidFill>
                </a:endParaRPr>
              </a:p>
            </p:txBody>
          </p:sp>
          <p:sp>
            <p:nvSpPr>
              <p:cNvPr id="80" name="文本框 20">
                <a:extLst>
                  <a:ext uri="{FF2B5EF4-FFF2-40B4-BE49-F238E27FC236}">
                    <a16:creationId xmlns:a16="http://schemas.microsoft.com/office/drawing/2014/main" id="{892A6CB2-8E97-43C9-B050-B53E6A327668}"/>
                  </a:ext>
                </a:extLst>
              </p:cNvPr>
              <p:cNvSpPr txBox="1">
                <a:spLocks noChangeArrowheads="1"/>
              </p:cNvSpPr>
              <p:nvPr>
                <p:custDataLst>
                  <p:tags r:id="rId26"/>
                </p:custDataLst>
              </p:nvPr>
            </p:nvSpPr>
            <p:spPr bwMode="auto">
              <a:xfrm>
                <a:off x="4599577" y="1648846"/>
                <a:ext cx="3989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Problem Description</a:t>
                </a:r>
                <a:endParaRPr lang="zh-CN" altLang="en-US" sz="2400" b="1" dirty="0">
                  <a:solidFill>
                    <a:schemeClr val="bg2">
                      <a:lumMod val="90000"/>
                    </a:schemeClr>
                  </a:solidFill>
                  <a:latin typeface="Times New Roman" panose="02020603050405020304" pitchFamily="18" charset="0"/>
                  <a:ea typeface="微软雅黑" panose="020B0503020204020204" charset="-122"/>
                </a:endParaRPr>
              </a:p>
            </p:txBody>
          </p:sp>
          <p:sp>
            <p:nvSpPr>
              <p:cNvPr id="81" name="矩形 80">
                <a:extLst>
                  <a:ext uri="{FF2B5EF4-FFF2-40B4-BE49-F238E27FC236}">
                    <a16:creationId xmlns:a16="http://schemas.microsoft.com/office/drawing/2014/main" id="{1DE279A7-AAF6-412E-85F4-DCBC5E38B09D}"/>
                  </a:ext>
                </a:extLst>
              </p:cNvPr>
              <p:cNvSpPr/>
              <p:nvPr>
                <p:custDataLst>
                  <p:tags r:id="rId27"/>
                </p:custDataLst>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82" name="直接连接符 81">
                <a:extLst>
                  <a:ext uri="{FF2B5EF4-FFF2-40B4-BE49-F238E27FC236}">
                    <a16:creationId xmlns:a16="http://schemas.microsoft.com/office/drawing/2014/main" id="{8E78F919-268B-42DC-8AC4-C19616C11FE4}"/>
                  </a:ext>
                </a:extLst>
              </p:cNvPr>
              <p:cNvCxnSpPr/>
              <p:nvPr>
                <p:custDataLst>
                  <p:tags r:id="rId28"/>
                </p:custDataLst>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76" name="组合 75">
              <a:extLst>
                <a:ext uri="{FF2B5EF4-FFF2-40B4-BE49-F238E27FC236}">
                  <a16:creationId xmlns:a16="http://schemas.microsoft.com/office/drawing/2014/main" id="{15C21C36-0FFF-46DF-8031-21A402A9E0E7}"/>
                </a:ext>
              </a:extLst>
            </p:cNvPr>
            <p:cNvGrpSpPr/>
            <p:nvPr/>
          </p:nvGrpSpPr>
          <p:grpSpPr>
            <a:xfrm>
              <a:off x="3281952" y="1484784"/>
              <a:ext cx="689642" cy="534987"/>
              <a:chOff x="3281952" y="1626760"/>
              <a:chExt cx="689642" cy="534987"/>
            </a:xfrm>
          </p:grpSpPr>
          <p:sp>
            <p:nvSpPr>
              <p:cNvPr id="77" name="矩形 76">
                <a:extLst>
                  <a:ext uri="{FF2B5EF4-FFF2-40B4-BE49-F238E27FC236}">
                    <a16:creationId xmlns:a16="http://schemas.microsoft.com/office/drawing/2014/main" id="{651F61DA-0BFF-413A-853C-342C301F4D9C}"/>
                  </a:ext>
                </a:extLst>
              </p:cNvPr>
              <p:cNvSpPr/>
              <p:nvPr>
                <p:custDataLst>
                  <p:tags r:id="rId23"/>
                </p:custDataLst>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78" name="文本框 18">
                <a:extLst>
                  <a:ext uri="{FF2B5EF4-FFF2-40B4-BE49-F238E27FC236}">
                    <a16:creationId xmlns:a16="http://schemas.microsoft.com/office/drawing/2014/main" id="{C8092928-AB26-4DF3-8F9B-2DBE704919ED}"/>
                  </a:ext>
                </a:extLst>
              </p:cNvPr>
              <p:cNvSpPr txBox="1">
                <a:spLocks noChangeArrowheads="1"/>
              </p:cNvSpPr>
              <p:nvPr>
                <p:custDataLst>
                  <p:tags r:id="rId24"/>
                </p:custDataLst>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01</a:t>
                </a:r>
                <a:endParaRPr lang="zh-CN" altLang="en-US" sz="2700" dirty="0">
                  <a:solidFill>
                    <a:schemeClr val="bg2">
                      <a:lumMod val="90000"/>
                    </a:schemeClr>
                  </a:solidFill>
                  <a:latin typeface="Impact" panose="020B0806030902050204" pitchFamily="34" charset="0"/>
                </a:endParaRPr>
              </a:p>
            </p:txBody>
          </p:sp>
        </p:grpSp>
      </p:grpSp>
      <p:grpSp>
        <p:nvGrpSpPr>
          <p:cNvPr id="83" name="组合 82">
            <a:extLst>
              <a:ext uri="{FF2B5EF4-FFF2-40B4-BE49-F238E27FC236}">
                <a16:creationId xmlns:a16="http://schemas.microsoft.com/office/drawing/2014/main" id="{A8300395-0A39-4501-B68A-8E29FA7D4F90}"/>
              </a:ext>
            </a:extLst>
          </p:cNvPr>
          <p:cNvGrpSpPr/>
          <p:nvPr>
            <p:custDataLst>
              <p:tags r:id="rId2"/>
            </p:custDataLst>
          </p:nvPr>
        </p:nvGrpSpPr>
        <p:grpSpPr>
          <a:xfrm>
            <a:off x="4503593" y="3688642"/>
            <a:ext cx="5372100" cy="534987"/>
            <a:chOff x="3261805" y="3188752"/>
            <a:chExt cx="5372100" cy="534987"/>
          </a:xfrm>
        </p:grpSpPr>
        <p:grpSp>
          <p:nvGrpSpPr>
            <p:cNvPr id="84" name="组合 83">
              <a:extLst>
                <a:ext uri="{FF2B5EF4-FFF2-40B4-BE49-F238E27FC236}">
                  <a16:creationId xmlns:a16="http://schemas.microsoft.com/office/drawing/2014/main" id="{B7C17D15-2E7E-449C-81CB-0BBB227347D1}"/>
                </a:ext>
              </a:extLst>
            </p:cNvPr>
            <p:cNvGrpSpPr/>
            <p:nvPr/>
          </p:nvGrpSpPr>
          <p:grpSpPr>
            <a:xfrm>
              <a:off x="3261805" y="3188752"/>
              <a:ext cx="689593" cy="534987"/>
              <a:chOff x="3261805" y="3188752"/>
              <a:chExt cx="689593" cy="534987"/>
            </a:xfrm>
          </p:grpSpPr>
          <p:sp>
            <p:nvSpPr>
              <p:cNvPr id="100" name="矩形 99">
                <a:extLst>
                  <a:ext uri="{FF2B5EF4-FFF2-40B4-BE49-F238E27FC236}">
                    <a16:creationId xmlns:a16="http://schemas.microsoft.com/office/drawing/2014/main" id="{2A7E907C-0CDF-4564-9333-1A24526BA182}"/>
                  </a:ext>
                </a:extLst>
              </p:cNvPr>
              <p:cNvSpPr/>
              <p:nvPr>
                <p:custDataLst>
                  <p:tags r:id="rId21"/>
                </p:custDataLst>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01" name="文本框 86">
                <a:extLst>
                  <a:ext uri="{FF2B5EF4-FFF2-40B4-BE49-F238E27FC236}">
                    <a16:creationId xmlns:a16="http://schemas.microsoft.com/office/drawing/2014/main" id="{EA342509-A657-478D-BC26-C4A279A271BA}"/>
                  </a:ext>
                </a:extLst>
              </p:cNvPr>
              <p:cNvSpPr txBox="1">
                <a:spLocks noChangeArrowheads="1"/>
              </p:cNvSpPr>
              <p:nvPr>
                <p:custDataLst>
                  <p:tags r:id="rId22"/>
                </p:custDataLst>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03</a:t>
                </a:r>
                <a:endParaRPr lang="zh-CN" altLang="en-US" sz="2700" dirty="0">
                  <a:solidFill>
                    <a:schemeClr val="bg2">
                      <a:lumMod val="90000"/>
                    </a:schemeClr>
                  </a:solidFill>
                  <a:latin typeface="Impact" panose="020B0806030902050204" pitchFamily="34" charset="0"/>
                </a:endParaRPr>
              </a:p>
            </p:txBody>
          </p:sp>
        </p:grpSp>
        <p:grpSp>
          <p:nvGrpSpPr>
            <p:cNvPr id="85" name="组合 84">
              <a:extLst>
                <a:ext uri="{FF2B5EF4-FFF2-40B4-BE49-F238E27FC236}">
                  <a16:creationId xmlns:a16="http://schemas.microsoft.com/office/drawing/2014/main" id="{12D48083-A106-4461-A163-D21D6F839D5A}"/>
                </a:ext>
              </a:extLst>
            </p:cNvPr>
            <p:cNvGrpSpPr/>
            <p:nvPr/>
          </p:nvGrpSpPr>
          <p:grpSpPr>
            <a:xfrm>
              <a:off x="3923792" y="3188752"/>
              <a:ext cx="4710113" cy="534987"/>
              <a:chOff x="3923792" y="3188752"/>
              <a:chExt cx="4710113" cy="534987"/>
            </a:xfrm>
          </p:grpSpPr>
          <p:sp>
            <p:nvSpPr>
              <p:cNvPr id="87" name="文本框 81">
                <a:extLst>
                  <a:ext uri="{FF2B5EF4-FFF2-40B4-BE49-F238E27FC236}">
                    <a16:creationId xmlns:a16="http://schemas.microsoft.com/office/drawing/2014/main" id="{A51022DC-A596-42FC-86E1-B4E6970B3FB3}"/>
                  </a:ext>
                </a:extLst>
              </p:cNvPr>
              <p:cNvSpPr txBox="1">
                <a:spLocks noChangeArrowheads="1"/>
              </p:cNvSpPr>
              <p:nvPr>
                <p:custDataLst>
                  <p:tags r:id="rId17"/>
                </p:custDataLst>
              </p:nvPr>
            </p:nvSpPr>
            <p:spPr bwMode="auto">
              <a:xfrm>
                <a:off x="4876292" y="3235107"/>
                <a:ext cx="339852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sym typeface="+mn-ea"/>
                  </a:rPr>
                  <a:t>Experiment Results</a:t>
                </a:r>
                <a:endParaRPr lang="en-US" altLang="zh-CN" sz="2400" b="1" dirty="0">
                  <a:solidFill>
                    <a:schemeClr val="bg2">
                      <a:lumMod val="90000"/>
                    </a:schemeClr>
                  </a:solidFill>
                  <a:latin typeface="Times New Roman" panose="02020603050405020304" pitchFamily="18" charset="0"/>
                  <a:ea typeface="微软雅黑" panose="020B0503020204020204" charset="-122"/>
                </a:endParaRPr>
              </a:p>
            </p:txBody>
          </p:sp>
          <p:sp>
            <p:nvSpPr>
              <p:cNvPr id="91" name="矩形 90">
                <a:extLst>
                  <a:ext uri="{FF2B5EF4-FFF2-40B4-BE49-F238E27FC236}">
                    <a16:creationId xmlns:a16="http://schemas.microsoft.com/office/drawing/2014/main" id="{82ECC155-BFBC-4A56-BC57-F53576A95C71}"/>
                  </a:ext>
                </a:extLst>
              </p:cNvPr>
              <p:cNvSpPr/>
              <p:nvPr>
                <p:custDataLst>
                  <p:tags r:id="rId18"/>
                </p:custDataLst>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95" name="直接连接符 94">
                <a:extLst>
                  <a:ext uri="{FF2B5EF4-FFF2-40B4-BE49-F238E27FC236}">
                    <a16:creationId xmlns:a16="http://schemas.microsoft.com/office/drawing/2014/main" id="{473BBAFE-1FFC-420B-9B16-08B4AB5DF28C}"/>
                  </a:ext>
                </a:extLst>
              </p:cNvPr>
              <p:cNvCxnSpPr/>
              <p:nvPr>
                <p:custDataLst>
                  <p:tags r:id="rId19"/>
                </p:custDataLst>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9" name="Freeform 71">
                <a:extLst>
                  <a:ext uri="{FF2B5EF4-FFF2-40B4-BE49-F238E27FC236}">
                    <a16:creationId xmlns:a16="http://schemas.microsoft.com/office/drawing/2014/main" id="{636C5C65-C70F-491E-A7C2-F6BE3CE647D2}"/>
                  </a:ext>
                </a:extLst>
              </p:cNvPr>
              <p:cNvSpPr>
                <a:spLocks noEditPoints="1"/>
              </p:cNvSpPr>
              <p:nvPr>
                <p:custDataLst>
                  <p:tags r:id="rId20"/>
                </p:custDataLst>
              </p:nvPr>
            </p:nvSpPr>
            <p:spPr bwMode="auto">
              <a:xfrm>
                <a:off x="4038092" y="3253839"/>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chemeClr val="bg2">
                  <a:lumMod val="90000"/>
                </a:schemeClr>
              </a:solidFill>
              <a:ln>
                <a:noFill/>
              </a:ln>
            </p:spPr>
            <p:txBody>
              <a:bodyPr/>
              <a:lstStyle/>
              <a:p>
                <a:pPr>
                  <a:defRPr/>
                </a:pPr>
                <a:endParaRPr lang="zh-CN" altLang="en-US" b="1">
                  <a:solidFill>
                    <a:prstClr val="black"/>
                  </a:solidFill>
                </a:endParaRPr>
              </a:p>
            </p:txBody>
          </p:sp>
        </p:grpSp>
      </p:grpSp>
      <p:grpSp>
        <p:nvGrpSpPr>
          <p:cNvPr id="102" name="组合 101">
            <a:extLst>
              <a:ext uri="{FF2B5EF4-FFF2-40B4-BE49-F238E27FC236}">
                <a16:creationId xmlns:a16="http://schemas.microsoft.com/office/drawing/2014/main" id="{BE0A1940-40B4-43B8-9259-555C01927DFF}"/>
              </a:ext>
            </a:extLst>
          </p:cNvPr>
          <p:cNvGrpSpPr/>
          <p:nvPr>
            <p:custDataLst>
              <p:tags r:id="rId3"/>
            </p:custDataLst>
          </p:nvPr>
        </p:nvGrpSpPr>
        <p:grpSpPr>
          <a:xfrm>
            <a:off x="4503593" y="4509001"/>
            <a:ext cx="5372100" cy="534987"/>
            <a:chOff x="3261805" y="4046141"/>
            <a:chExt cx="5372100" cy="534987"/>
          </a:xfrm>
        </p:grpSpPr>
        <p:grpSp>
          <p:nvGrpSpPr>
            <p:cNvPr id="103" name="组合 102">
              <a:extLst>
                <a:ext uri="{FF2B5EF4-FFF2-40B4-BE49-F238E27FC236}">
                  <a16:creationId xmlns:a16="http://schemas.microsoft.com/office/drawing/2014/main" id="{870C656E-BC98-41E1-BFF4-703BC82E4242}"/>
                </a:ext>
              </a:extLst>
            </p:cNvPr>
            <p:cNvGrpSpPr/>
            <p:nvPr/>
          </p:nvGrpSpPr>
          <p:grpSpPr>
            <a:xfrm>
              <a:off x="3261805" y="4046141"/>
              <a:ext cx="689447" cy="534987"/>
              <a:chOff x="3261805" y="3969748"/>
              <a:chExt cx="689447" cy="534987"/>
            </a:xfrm>
          </p:grpSpPr>
          <p:sp>
            <p:nvSpPr>
              <p:cNvPr id="109" name="矩形 108">
                <a:extLst>
                  <a:ext uri="{FF2B5EF4-FFF2-40B4-BE49-F238E27FC236}">
                    <a16:creationId xmlns:a16="http://schemas.microsoft.com/office/drawing/2014/main" id="{50559FF8-EF6D-4589-AC37-434FD4281CF1}"/>
                  </a:ext>
                </a:extLst>
              </p:cNvPr>
              <p:cNvSpPr/>
              <p:nvPr>
                <p:custDataLst>
                  <p:tags r:id="rId15"/>
                </p:custDataLst>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10" name="文本框 131">
                <a:extLst>
                  <a:ext uri="{FF2B5EF4-FFF2-40B4-BE49-F238E27FC236}">
                    <a16:creationId xmlns:a16="http://schemas.microsoft.com/office/drawing/2014/main" id="{DDAD54D4-58CB-49EF-AF8C-E433E9F4E6C4}"/>
                  </a:ext>
                </a:extLst>
              </p:cNvPr>
              <p:cNvSpPr txBox="1">
                <a:spLocks noChangeArrowheads="1"/>
              </p:cNvSpPr>
              <p:nvPr>
                <p:custDataLst>
                  <p:tags r:id="rId16"/>
                </p:custDataLst>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04</a:t>
                </a:r>
                <a:endParaRPr lang="zh-CN" altLang="en-US" sz="2700" dirty="0">
                  <a:solidFill>
                    <a:schemeClr val="bg2">
                      <a:lumMod val="90000"/>
                    </a:schemeClr>
                  </a:solidFill>
                  <a:latin typeface="Impact" panose="020B0806030902050204" pitchFamily="34" charset="0"/>
                </a:endParaRPr>
              </a:p>
            </p:txBody>
          </p:sp>
        </p:grpSp>
        <p:grpSp>
          <p:nvGrpSpPr>
            <p:cNvPr id="104" name="组合 103">
              <a:extLst>
                <a:ext uri="{FF2B5EF4-FFF2-40B4-BE49-F238E27FC236}">
                  <a16:creationId xmlns:a16="http://schemas.microsoft.com/office/drawing/2014/main" id="{33E0C7FE-5B6D-4052-AC17-FF35271D8E2E}"/>
                </a:ext>
              </a:extLst>
            </p:cNvPr>
            <p:cNvGrpSpPr/>
            <p:nvPr/>
          </p:nvGrpSpPr>
          <p:grpSpPr>
            <a:xfrm>
              <a:off x="3923792" y="4046141"/>
              <a:ext cx="4710113" cy="534987"/>
              <a:chOff x="3923792" y="3969748"/>
              <a:chExt cx="4710113" cy="534987"/>
            </a:xfrm>
          </p:grpSpPr>
          <p:sp>
            <p:nvSpPr>
              <p:cNvPr id="105" name="文本框 126">
                <a:extLst>
                  <a:ext uri="{FF2B5EF4-FFF2-40B4-BE49-F238E27FC236}">
                    <a16:creationId xmlns:a16="http://schemas.microsoft.com/office/drawing/2014/main" id="{1917348A-A97A-41CF-8B97-6F1FBDE168D7}"/>
                  </a:ext>
                </a:extLst>
              </p:cNvPr>
              <p:cNvSpPr txBox="1">
                <a:spLocks noChangeArrowheads="1"/>
              </p:cNvSpPr>
              <p:nvPr>
                <p:custDataLst>
                  <p:tags r:id="rId11"/>
                </p:custDataLst>
              </p:nvPr>
            </p:nvSpPr>
            <p:spPr bwMode="auto">
              <a:xfrm>
                <a:off x="4571492" y="4002700"/>
                <a:ext cx="40417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Conclusion</a:t>
                </a:r>
              </a:p>
            </p:txBody>
          </p:sp>
          <p:sp>
            <p:nvSpPr>
              <p:cNvPr id="106" name="矩形 105">
                <a:extLst>
                  <a:ext uri="{FF2B5EF4-FFF2-40B4-BE49-F238E27FC236}">
                    <a16:creationId xmlns:a16="http://schemas.microsoft.com/office/drawing/2014/main" id="{7A19C96F-CB9C-4360-A744-B9A1FBC65DAD}"/>
                  </a:ext>
                </a:extLst>
              </p:cNvPr>
              <p:cNvSpPr/>
              <p:nvPr>
                <p:custDataLst>
                  <p:tags r:id="rId12"/>
                </p:custDataLst>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107" name="直接连接符 106">
                <a:extLst>
                  <a:ext uri="{FF2B5EF4-FFF2-40B4-BE49-F238E27FC236}">
                    <a16:creationId xmlns:a16="http://schemas.microsoft.com/office/drawing/2014/main" id="{3255BE2A-76F0-4721-BA27-235057F4C560}"/>
                  </a:ext>
                </a:extLst>
              </p:cNvPr>
              <p:cNvCxnSpPr/>
              <p:nvPr>
                <p:custDataLst>
                  <p:tags r:id="rId13"/>
                </p:custDataLst>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08" name="Freeform 306">
                <a:extLst>
                  <a:ext uri="{FF2B5EF4-FFF2-40B4-BE49-F238E27FC236}">
                    <a16:creationId xmlns:a16="http://schemas.microsoft.com/office/drawing/2014/main" id="{8EBDBB50-E3C9-4548-B7D9-5CD78C2A69A2}"/>
                  </a:ext>
                </a:extLst>
              </p:cNvPr>
              <p:cNvSpPr>
                <a:spLocks noEditPoints="1"/>
              </p:cNvSpPr>
              <p:nvPr>
                <p:custDataLst>
                  <p:tags r:id="rId14"/>
                </p:custDataLst>
              </p:nvPr>
            </p:nvSpPr>
            <p:spPr bwMode="auto">
              <a:xfrm>
                <a:off x="4061905" y="4028951"/>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chemeClr val="bg2">
                  <a:lumMod val="90000"/>
                </a:schemeClr>
              </a:solidFill>
              <a:ln>
                <a:noFill/>
              </a:ln>
            </p:spPr>
            <p:txBody>
              <a:bodyPr/>
              <a:lstStyle/>
              <a:p>
                <a:pPr>
                  <a:defRPr/>
                </a:pPr>
                <a:endParaRPr lang="zh-CN" altLang="en-US" b="1">
                  <a:solidFill>
                    <a:prstClr val="black"/>
                  </a:solidFill>
                </a:endParaRPr>
              </a:p>
            </p:txBody>
          </p:sp>
        </p:grpSp>
      </p:grpSp>
      <p:grpSp>
        <p:nvGrpSpPr>
          <p:cNvPr id="111" name="组合 110">
            <a:extLst>
              <a:ext uri="{FF2B5EF4-FFF2-40B4-BE49-F238E27FC236}">
                <a16:creationId xmlns:a16="http://schemas.microsoft.com/office/drawing/2014/main" id="{6E899286-7F20-47E1-B2ED-E8E0B141682A}"/>
              </a:ext>
            </a:extLst>
          </p:cNvPr>
          <p:cNvGrpSpPr/>
          <p:nvPr>
            <p:custDataLst>
              <p:tags r:id="rId4"/>
            </p:custDataLst>
          </p:nvPr>
        </p:nvGrpSpPr>
        <p:grpSpPr>
          <a:xfrm>
            <a:off x="4517645" y="2868283"/>
            <a:ext cx="5370513" cy="534987"/>
            <a:chOff x="3275856" y="2348880"/>
            <a:chExt cx="5370513" cy="534987"/>
          </a:xfrm>
        </p:grpSpPr>
        <p:grpSp>
          <p:nvGrpSpPr>
            <p:cNvPr id="112" name="组合 111">
              <a:extLst>
                <a:ext uri="{FF2B5EF4-FFF2-40B4-BE49-F238E27FC236}">
                  <a16:creationId xmlns:a16="http://schemas.microsoft.com/office/drawing/2014/main" id="{4BA6BC5C-558D-4F80-BA72-FB2367AE0038}"/>
                </a:ext>
              </a:extLst>
            </p:cNvPr>
            <p:cNvGrpSpPr/>
            <p:nvPr/>
          </p:nvGrpSpPr>
          <p:grpSpPr>
            <a:xfrm>
              <a:off x="3275856" y="2348880"/>
              <a:ext cx="689474" cy="534987"/>
              <a:chOff x="3275856" y="2407756"/>
              <a:chExt cx="689474" cy="534987"/>
            </a:xfrm>
          </p:grpSpPr>
          <p:sp>
            <p:nvSpPr>
              <p:cNvPr id="118" name="矩形 117">
                <a:extLst>
                  <a:ext uri="{FF2B5EF4-FFF2-40B4-BE49-F238E27FC236}">
                    <a16:creationId xmlns:a16="http://schemas.microsoft.com/office/drawing/2014/main" id="{6D94F133-FE71-4B2B-8E63-712AE608DDD1}"/>
                  </a:ext>
                </a:extLst>
              </p:cNvPr>
              <p:cNvSpPr/>
              <p:nvPr>
                <p:custDataLst>
                  <p:tags r:id="rId9"/>
                </p:custDataLst>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19" name="文本框 78">
                <a:extLst>
                  <a:ext uri="{FF2B5EF4-FFF2-40B4-BE49-F238E27FC236}">
                    <a16:creationId xmlns:a16="http://schemas.microsoft.com/office/drawing/2014/main" id="{2097678B-7C73-41B0-AED2-2C55AF0CDC1B}"/>
                  </a:ext>
                </a:extLst>
              </p:cNvPr>
              <p:cNvSpPr txBox="1">
                <a:spLocks noChangeArrowheads="1"/>
              </p:cNvSpPr>
              <p:nvPr>
                <p:custDataLst>
                  <p:tags r:id="rId10"/>
                </p:custDataLst>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02</a:t>
                </a:r>
                <a:endParaRPr lang="zh-CN" altLang="en-US" sz="2700" dirty="0">
                  <a:solidFill>
                    <a:srgbClr val="044875"/>
                  </a:solidFill>
                  <a:latin typeface="Impact" panose="020B0806030902050204" pitchFamily="34" charset="0"/>
                </a:endParaRPr>
              </a:p>
            </p:txBody>
          </p:sp>
        </p:grpSp>
        <p:grpSp>
          <p:nvGrpSpPr>
            <p:cNvPr id="113" name="组合 112">
              <a:extLst>
                <a:ext uri="{FF2B5EF4-FFF2-40B4-BE49-F238E27FC236}">
                  <a16:creationId xmlns:a16="http://schemas.microsoft.com/office/drawing/2014/main" id="{6BAECBA3-AC93-47BC-A5F5-05BA922182E2}"/>
                </a:ext>
              </a:extLst>
            </p:cNvPr>
            <p:cNvGrpSpPr/>
            <p:nvPr/>
          </p:nvGrpSpPr>
          <p:grpSpPr>
            <a:xfrm>
              <a:off x="3937844" y="2348880"/>
              <a:ext cx="4708525" cy="534987"/>
              <a:chOff x="3937844" y="2407756"/>
              <a:chExt cx="4708525" cy="534987"/>
            </a:xfrm>
          </p:grpSpPr>
          <p:sp>
            <p:nvSpPr>
              <p:cNvPr id="114" name="文本框 73">
                <a:extLst>
                  <a:ext uri="{FF2B5EF4-FFF2-40B4-BE49-F238E27FC236}">
                    <a16:creationId xmlns:a16="http://schemas.microsoft.com/office/drawing/2014/main" id="{807ADF67-B2F6-42E0-87AA-E99944F224EF}"/>
                  </a:ext>
                </a:extLst>
              </p:cNvPr>
              <p:cNvSpPr txBox="1">
                <a:spLocks noChangeArrowheads="1"/>
              </p:cNvSpPr>
              <p:nvPr>
                <p:custDataLst>
                  <p:tags r:id="rId5"/>
                </p:custDataLst>
              </p:nvPr>
            </p:nvSpPr>
            <p:spPr bwMode="auto">
              <a:xfrm>
                <a:off x="5326034" y="2449079"/>
                <a:ext cx="2499719"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sym typeface="+mn-ea"/>
                  </a:rPr>
                  <a:t>Method Design</a:t>
                </a:r>
                <a:endParaRPr lang="en-US" altLang="zh-CN" sz="2400" b="1" dirty="0">
                  <a:solidFill>
                    <a:srgbClr val="044875"/>
                  </a:solidFill>
                  <a:latin typeface="Times New Roman" panose="02020603050405020304" pitchFamily="18" charset="0"/>
                  <a:ea typeface="微软雅黑" panose="020B0503020204020204" charset="-122"/>
                </a:endParaRPr>
              </a:p>
            </p:txBody>
          </p:sp>
          <p:sp>
            <p:nvSpPr>
              <p:cNvPr id="115" name="矩形 114">
                <a:extLst>
                  <a:ext uri="{FF2B5EF4-FFF2-40B4-BE49-F238E27FC236}">
                    <a16:creationId xmlns:a16="http://schemas.microsoft.com/office/drawing/2014/main" id="{6F07D3AE-A3BD-4239-AEB2-2D8959570AA0}"/>
                  </a:ext>
                </a:extLst>
              </p:cNvPr>
              <p:cNvSpPr/>
              <p:nvPr>
                <p:custDataLst>
                  <p:tags r:id="rId6"/>
                </p:custDataLst>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116" name="直接连接符 115">
                <a:extLst>
                  <a:ext uri="{FF2B5EF4-FFF2-40B4-BE49-F238E27FC236}">
                    <a16:creationId xmlns:a16="http://schemas.microsoft.com/office/drawing/2014/main" id="{AAF168DC-43E6-475A-BEA6-4452F6305AEB}"/>
                  </a:ext>
                </a:extLst>
              </p:cNvPr>
              <p:cNvCxnSpPr/>
              <p:nvPr>
                <p:custDataLst>
                  <p:tags r:id="rId7"/>
                </p:custDataLst>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17" name="Freeform 30">
                <a:extLst>
                  <a:ext uri="{FF2B5EF4-FFF2-40B4-BE49-F238E27FC236}">
                    <a16:creationId xmlns:a16="http://schemas.microsoft.com/office/drawing/2014/main" id="{89B56431-8D96-4FED-B784-B50002B0C8EB}"/>
                  </a:ext>
                </a:extLst>
              </p:cNvPr>
              <p:cNvSpPr>
                <a:spLocks noEditPoints="1"/>
              </p:cNvSpPr>
              <p:nvPr>
                <p:custDataLst>
                  <p:tags r:id="rId8"/>
                </p:custDataLst>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rgbClr val="044875"/>
              </a:solidFill>
              <a:ln>
                <a:noFill/>
              </a:ln>
            </p:spPr>
            <p:txBody>
              <a:bodyPr/>
              <a:lstStyle/>
              <a:p>
                <a:pPr>
                  <a:defRPr/>
                </a:pPr>
                <a:endParaRPr lang="zh-CN" altLang="en-US" b="1" dirty="0">
                  <a:solidFill>
                    <a:prstClr val="black"/>
                  </a:solidFill>
                </a:endParaRPr>
              </a:p>
            </p:txBody>
          </p:sp>
        </p:grpSp>
      </p:grpSp>
    </p:spTree>
    <p:extLst>
      <p:ext uri="{BB962C8B-B14F-4D97-AF65-F5344CB8AC3E}">
        <p14:creationId xmlns:p14="http://schemas.microsoft.com/office/powerpoint/2010/main" val="1029211285"/>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 y="1"/>
            <a:ext cx="12192001"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72" name="文本框 71"/>
          <p:cNvSpPr txBox="1"/>
          <p:nvPr/>
        </p:nvSpPr>
        <p:spPr>
          <a:xfrm>
            <a:off x="126280" y="75561"/>
            <a:ext cx="11945719"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a:t>
            </a:r>
          </a:p>
        </p:txBody>
      </p:sp>
      <p:sp>
        <p:nvSpPr>
          <p:cNvPr id="54" name="灯片编号占位符 53">
            <a:extLst>
              <a:ext uri="{FF2B5EF4-FFF2-40B4-BE49-F238E27FC236}">
                <a16:creationId xmlns:a16="http://schemas.microsoft.com/office/drawing/2014/main" id="{0371A37B-1061-78A7-9C16-95A39D35E6F5}"/>
              </a:ext>
            </a:extLst>
          </p:cNvPr>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t>89</a:t>
            </a:fld>
            <a:endParaRPr lang="zh-HK" altLang="en-US">
              <a:solidFill>
                <a:prstClr val="black">
                  <a:tint val="75000"/>
                </a:prstClr>
              </a:solidFill>
            </a:endParaRPr>
          </a:p>
        </p:txBody>
      </p:sp>
      <p:grpSp>
        <p:nvGrpSpPr>
          <p:cNvPr id="55" name="组合 54">
            <a:extLst>
              <a:ext uri="{FF2B5EF4-FFF2-40B4-BE49-F238E27FC236}">
                <a16:creationId xmlns:a16="http://schemas.microsoft.com/office/drawing/2014/main" id="{B6D84A9D-4E9B-601D-5C2C-D619D3BBC8C8}"/>
              </a:ext>
            </a:extLst>
          </p:cNvPr>
          <p:cNvGrpSpPr/>
          <p:nvPr/>
        </p:nvGrpSpPr>
        <p:grpSpPr>
          <a:xfrm>
            <a:off x="-1" y="6553200"/>
            <a:ext cx="12192001" cy="304800"/>
            <a:chOff x="0" y="6569404"/>
            <a:chExt cx="9144000" cy="288000"/>
          </a:xfrm>
        </p:grpSpPr>
        <p:sp>
          <p:nvSpPr>
            <p:cNvPr id="56" name="矩形 55">
              <a:extLst>
                <a:ext uri="{FF2B5EF4-FFF2-40B4-BE49-F238E27FC236}">
                  <a16:creationId xmlns:a16="http://schemas.microsoft.com/office/drawing/2014/main" id="{DE317E34-4DBA-A246-A3F0-D46EB85A7C6E}"/>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57" name="矩形 56">
              <a:extLst>
                <a:ext uri="{FF2B5EF4-FFF2-40B4-BE49-F238E27FC236}">
                  <a16:creationId xmlns:a16="http://schemas.microsoft.com/office/drawing/2014/main" id="{F5F5D307-0D27-CBCE-0440-B4DF5739941C}"/>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58" name="灯片编号占位符 5">
            <a:extLst>
              <a:ext uri="{FF2B5EF4-FFF2-40B4-BE49-F238E27FC236}">
                <a16:creationId xmlns:a16="http://schemas.microsoft.com/office/drawing/2014/main" id="{692C63E8-4E76-3D87-F0B0-3C5523FE0DFC}"/>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89</a:t>
            </a:fld>
            <a:endParaRPr lang="zh-HK" altLang="en-US" sz="1600" dirty="0">
              <a:solidFill>
                <a:schemeClr val="bg1"/>
              </a:solidFill>
            </a:endParaRPr>
          </a:p>
        </p:txBody>
      </p:sp>
      <p:pic>
        <p:nvPicPr>
          <p:cNvPr id="2" name="图片 1">
            <a:extLst>
              <a:ext uri="{FF2B5EF4-FFF2-40B4-BE49-F238E27FC236}">
                <a16:creationId xmlns:a16="http://schemas.microsoft.com/office/drawing/2014/main" id="{EA15C99A-B246-46DD-95EA-3888B5D6745E}"/>
              </a:ext>
            </a:extLst>
          </p:cNvPr>
          <p:cNvPicPr>
            <a:picLocks noChangeAspect="1"/>
          </p:cNvPicPr>
          <p:nvPr/>
        </p:nvPicPr>
        <p:blipFill>
          <a:blip r:embed="rId3"/>
          <a:stretch>
            <a:fillRect/>
          </a:stretch>
        </p:blipFill>
        <p:spPr>
          <a:xfrm>
            <a:off x="2313648" y="755595"/>
            <a:ext cx="7564703" cy="5715710"/>
          </a:xfrm>
          <a:prstGeom prst="rect">
            <a:avLst/>
          </a:prstGeom>
        </p:spPr>
      </p:pic>
    </p:spTree>
    <p:extLst>
      <p:ext uri="{BB962C8B-B14F-4D97-AF65-F5344CB8AC3E}">
        <p14:creationId xmlns:p14="http://schemas.microsoft.com/office/powerpoint/2010/main" val="2820006762"/>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 y="1"/>
            <a:ext cx="12174172"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72" name="文本框 71"/>
          <p:cNvSpPr txBox="1"/>
          <p:nvPr/>
        </p:nvSpPr>
        <p:spPr>
          <a:xfrm>
            <a:off x="21488" y="55940"/>
            <a:ext cx="6539897"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a:t>
            </a:r>
          </a:p>
        </p:txBody>
      </p:sp>
      <p:sp>
        <p:nvSpPr>
          <p:cNvPr id="2" name="Rectangle 2"/>
          <p:cNvSpPr>
            <a:spLocks noChangeArrowheads="1"/>
          </p:cNvSpPr>
          <p:nvPr/>
        </p:nvSpPr>
        <p:spPr bwMode="auto">
          <a:xfrm>
            <a:off x="2639616" y="1300118"/>
            <a:ext cx="1208056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latin typeface="Arial" panose="020B0604020202020204" pitchFamily="34" charset="0"/>
              <a:cs typeface="Arial" panose="020B0604020202020204" pitchFamily="34" charset="0"/>
            </a:endParaRPr>
          </a:p>
        </p:txBody>
      </p:sp>
      <p:grpSp>
        <p:nvGrpSpPr>
          <p:cNvPr id="8" name="组合 7">
            <a:extLst>
              <a:ext uri="{FF2B5EF4-FFF2-40B4-BE49-F238E27FC236}">
                <a16:creationId xmlns:a16="http://schemas.microsoft.com/office/drawing/2014/main" id="{42273231-EDBC-C49A-AFA8-80C3E13B54F9}"/>
              </a:ext>
            </a:extLst>
          </p:cNvPr>
          <p:cNvGrpSpPr/>
          <p:nvPr/>
        </p:nvGrpSpPr>
        <p:grpSpPr>
          <a:xfrm>
            <a:off x="-1" y="6553200"/>
            <a:ext cx="12192001" cy="304800"/>
            <a:chOff x="0" y="6569404"/>
            <a:chExt cx="9144000" cy="288000"/>
          </a:xfrm>
        </p:grpSpPr>
        <p:sp>
          <p:nvSpPr>
            <p:cNvPr id="9" name="矩形 8">
              <a:extLst>
                <a:ext uri="{FF2B5EF4-FFF2-40B4-BE49-F238E27FC236}">
                  <a16:creationId xmlns:a16="http://schemas.microsoft.com/office/drawing/2014/main" id="{C81F5565-EEDB-C8DD-DA6B-80C17FB35F6E}"/>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10" name="矩形 9">
              <a:extLst>
                <a:ext uri="{FF2B5EF4-FFF2-40B4-BE49-F238E27FC236}">
                  <a16:creationId xmlns:a16="http://schemas.microsoft.com/office/drawing/2014/main" id="{6F7005D1-DBF9-05EE-ED3E-12B0843CBB66}"/>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1" name="灯片编号占位符 5">
            <a:extLst>
              <a:ext uri="{FF2B5EF4-FFF2-40B4-BE49-F238E27FC236}">
                <a16:creationId xmlns:a16="http://schemas.microsoft.com/office/drawing/2014/main" id="{4EF389DF-1513-4741-38C2-235175018841}"/>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9</a:t>
            </a:fld>
            <a:endParaRPr lang="zh-HK" altLang="en-US" sz="1600" dirty="0">
              <a:solidFill>
                <a:schemeClr val="bg1"/>
              </a:solidFill>
            </a:endParaRPr>
          </a:p>
        </p:txBody>
      </p:sp>
      <p:pic>
        <p:nvPicPr>
          <p:cNvPr id="12" name="图片 11">
            <a:extLst>
              <a:ext uri="{FF2B5EF4-FFF2-40B4-BE49-F238E27FC236}">
                <a16:creationId xmlns:a16="http://schemas.microsoft.com/office/drawing/2014/main" id="{BB036175-A902-4908-9655-CEBD323881F2}"/>
              </a:ext>
            </a:extLst>
          </p:cNvPr>
          <p:cNvPicPr>
            <a:picLocks noChangeAspect="1"/>
          </p:cNvPicPr>
          <p:nvPr/>
        </p:nvPicPr>
        <p:blipFill>
          <a:blip r:embed="rId3"/>
          <a:stretch>
            <a:fillRect/>
          </a:stretch>
        </p:blipFill>
        <p:spPr>
          <a:xfrm>
            <a:off x="264000" y="905129"/>
            <a:ext cx="7682574" cy="5568785"/>
          </a:xfrm>
          <a:prstGeom prst="rect">
            <a:avLst/>
          </a:prstGeom>
        </p:spPr>
      </p:pic>
      <p:sp>
        <p:nvSpPr>
          <p:cNvPr id="13" name="文本框 12">
            <a:extLst>
              <a:ext uri="{FF2B5EF4-FFF2-40B4-BE49-F238E27FC236}">
                <a16:creationId xmlns:a16="http://schemas.microsoft.com/office/drawing/2014/main" id="{9BC77591-6EEB-4E15-9522-23AE986F761E}"/>
              </a:ext>
            </a:extLst>
          </p:cNvPr>
          <p:cNvSpPr txBox="1"/>
          <p:nvPr/>
        </p:nvSpPr>
        <p:spPr>
          <a:xfrm>
            <a:off x="8438549" y="1166842"/>
            <a:ext cx="3561451" cy="4524315"/>
          </a:xfrm>
          <a:prstGeom prst="rect">
            <a:avLst/>
          </a:prstGeom>
          <a:noFill/>
        </p:spPr>
        <p:txBody>
          <a:bodyPr wrap="square">
            <a:spAutoFit/>
          </a:bodyPr>
          <a:lstStyle/>
          <a:p>
            <a:r>
              <a:rPr lang="en-US" altLang="zh-CN" dirty="0"/>
              <a:t>The Action Space Prefetching Strategy (ASPS) addresses the complexity of DFJSP by pre-extracting effective actions from historical scheduling data. It reduces search complexity and improves convergence by narrowing the action space. </a:t>
            </a:r>
          </a:p>
          <a:p>
            <a:endParaRPr lang="en-US" altLang="zh-CN" dirty="0"/>
          </a:p>
          <a:p>
            <a:r>
              <a:rPr lang="en-US" altLang="zh-CN" dirty="0"/>
              <a:t>The two-stage process involves extracting actions using performance indicators and entropy weight methods, followed by training the agent in a dynamic environment using deep reinforcement learning.</a:t>
            </a:r>
            <a:endParaRPr lang="zh-CN" altLang="en-US" dirty="0"/>
          </a:p>
        </p:txBody>
      </p:sp>
    </p:spTree>
    <p:extLst>
      <p:ext uri="{BB962C8B-B14F-4D97-AF65-F5344CB8AC3E}">
        <p14:creationId xmlns:p14="http://schemas.microsoft.com/office/powerpoint/2010/main" val="1898678238"/>
      </p:ext>
    </p:extLst>
  </p:cSld>
  <p:clrMapOvr>
    <a:masterClrMapping/>
  </p:clrMapOvr>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 y="1"/>
            <a:ext cx="12192001"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72" name="文本框 71"/>
          <p:cNvSpPr txBox="1"/>
          <p:nvPr/>
        </p:nvSpPr>
        <p:spPr>
          <a:xfrm>
            <a:off x="126280" y="75561"/>
            <a:ext cx="11945719"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a:t>
            </a:r>
          </a:p>
        </p:txBody>
      </p:sp>
      <p:sp>
        <p:nvSpPr>
          <p:cNvPr id="54" name="灯片编号占位符 53">
            <a:extLst>
              <a:ext uri="{FF2B5EF4-FFF2-40B4-BE49-F238E27FC236}">
                <a16:creationId xmlns:a16="http://schemas.microsoft.com/office/drawing/2014/main" id="{0371A37B-1061-78A7-9C16-95A39D35E6F5}"/>
              </a:ext>
            </a:extLst>
          </p:cNvPr>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t>90</a:t>
            </a:fld>
            <a:endParaRPr lang="zh-HK" altLang="en-US">
              <a:solidFill>
                <a:prstClr val="black">
                  <a:tint val="75000"/>
                </a:prstClr>
              </a:solidFill>
            </a:endParaRPr>
          </a:p>
        </p:txBody>
      </p:sp>
      <p:grpSp>
        <p:nvGrpSpPr>
          <p:cNvPr id="55" name="组合 54">
            <a:extLst>
              <a:ext uri="{FF2B5EF4-FFF2-40B4-BE49-F238E27FC236}">
                <a16:creationId xmlns:a16="http://schemas.microsoft.com/office/drawing/2014/main" id="{B6D84A9D-4E9B-601D-5C2C-D619D3BBC8C8}"/>
              </a:ext>
            </a:extLst>
          </p:cNvPr>
          <p:cNvGrpSpPr/>
          <p:nvPr/>
        </p:nvGrpSpPr>
        <p:grpSpPr>
          <a:xfrm>
            <a:off x="-1" y="6553200"/>
            <a:ext cx="12192001" cy="304800"/>
            <a:chOff x="0" y="6569404"/>
            <a:chExt cx="9144000" cy="288000"/>
          </a:xfrm>
        </p:grpSpPr>
        <p:sp>
          <p:nvSpPr>
            <p:cNvPr id="56" name="矩形 55">
              <a:extLst>
                <a:ext uri="{FF2B5EF4-FFF2-40B4-BE49-F238E27FC236}">
                  <a16:creationId xmlns:a16="http://schemas.microsoft.com/office/drawing/2014/main" id="{DE317E34-4DBA-A246-A3F0-D46EB85A7C6E}"/>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57" name="矩形 56">
              <a:extLst>
                <a:ext uri="{FF2B5EF4-FFF2-40B4-BE49-F238E27FC236}">
                  <a16:creationId xmlns:a16="http://schemas.microsoft.com/office/drawing/2014/main" id="{F5F5D307-0D27-CBCE-0440-B4DF5739941C}"/>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58" name="灯片编号占位符 5">
            <a:extLst>
              <a:ext uri="{FF2B5EF4-FFF2-40B4-BE49-F238E27FC236}">
                <a16:creationId xmlns:a16="http://schemas.microsoft.com/office/drawing/2014/main" id="{692C63E8-4E76-3D87-F0B0-3C5523FE0DFC}"/>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90</a:t>
            </a:fld>
            <a:endParaRPr lang="zh-HK" altLang="en-US" sz="1600" dirty="0">
              <a:solidFill>
                <a:schemeClr val="bg1"/>
              </a:solidFill>
            </a:endParaRPr>
          </a:p>
        </p:txBody>
      </p:sp>
      <p:pic>
        <p:nvPicPr>
          <p:cNvPr id="2" name="图片 1">
            <a:extLst>
              <a:ext uri="{FF2B5EF4-FFF2-40B4-BE49-F238E27FC236}">
                <a16:creationId xmlns:a16="http://schemas.microsoft.com/office/drawing/2014/main" id="{07B96AB6-0137-4CAA-901A-8A79884D53D1}"/>
              </a:ext>
            </a:extLst>
          </p:cNvPr>
          <p:cNvPicPr>
            <a:picLocks noChangeAspect="1"/>
          </p:cNvPicPr>
          <p:nvPr/>
        </p:nvPicPr>
        <p:blipFill rotWithShape="1">
          <a:blip r:embed="rId3"/>
          <a:srcRect t="2967"/>
          <a:stretch/>
        </p:blipFill>
        <p:spPr>
          <a:xfrm>
            <a:off x="1487378" y="748201"/>
            <a:ext cx="8830968" cy="5804999"/>
          </a:xfrm>
          <a:prstGeom prst="rect">
            <a:avLst/>
          </a:prstGeom>
        </p:spPr>
      </p:pic>
    </p:spTree>
    <p:extLst>
      <p:ext uri="{BB962C8B-B14F-4D97-AF65-F5344CB8AC3E}">
        <p14:creationId xmlns:p14="http://schemas.microsoft.com/office/powerpoint/2010/main" val="3414598163"/>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 y="1"/>
            <a:ext cx="12192001"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72" name="文本框 71"/>
          <p:cNvSpPr txBox="1"/>
          <p:nvPr/>
        </p:nvSpPr>
        <p:spPr>
          <a:xfrm>
            <a:off x="126280" y="75561"/>
            <a:ext cx="11945719"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a:t>
            </a:r>
          </a:p>
        </p:txBody>
      </p:sp>
      <p:sp>
        <p:nvSpPr>
          <p:cNvPr id="54" name="灯片编号占位符 53">
            <a:extLst>
              <a:ext uri="{FF2B5EF4-FFF2-40B4-BE49-F238E27FC236}">
                <a16:creationId xmlns:a16="http://schemas.microsoft.com/office/drawing/2014/main" id="{0371A37B-1061-78A7-9C16-95A39D35E6F5}"/>
              </a:ext>
            </a:extLst>
          </p:cNvPr>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t>91</a:t>
            </a:fld>
            <a:endParaRPr lang="zh-HK" altLang="en-US">
              <a:solidFill>
                <a:prstClr val="black">
                  <a:tint val="75000"/>
                </a:prstClr>
              </a:solidFill>
            </a:endParaRPr>
          </a:p>
        </p:txBody>
      </p:sp>
      <p:grpSp>
        <p:nvGrpSpPr>
          <p:cNvPr id="55" name="组合 54">
            <a:extLst>
              <a:ext uri="{FF2B5EF4-FFF2-40B4-BE49-F238E27FC236}">
                <a16:creationId xmlns:a16="http://schemas.microsoft.com/office/drawing/2014/main" id="{B6D84A9D-4E9B-601D-5C2C-D619D3BBC8C8}"/>
              </a:ext>
            </a:extLst>
          </p:cNvPr>
          <p:cNvGrpSpPr/>
          <p:nvPr/>
        </p:nvGrpSpPr>
        <p:grpSpPr>
          <a:xfrm>
            <a:off x="-1" y="6553200"/>
            <a:ext cx="12192001" cy="304800"/>
            <a:chOff x="0" y="6569404"/>
            <a:chExt cx="9144000" cy="288000"/>
          </a:xfrm>
        </p:grpSpPr>
        <p:sp>
          <p:nvSpPr>
            <p:cNvPr id="56" name="矩形 55">
              <a:extLst>
                <a:ext uri="{FF2B5EF4-FFF2-40B4-BE49-F238E27FC236}">
                  <a16:creationId xmlns:a16="http://schemas.microsoft.com/office/drawing/2014/main" id="{DE317E34-4DBA-A246-A3F0-D46EB85A7C6E}"/>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57" name="矩形 56">
              <a:extLst>
                <a:ext uri="{FF2B5EF4-FFF2-40B4-BE49-F238E27FC236}">
                  <a16:creationId xmlns:a16="http://schemas.microsoft.com/office/drawing/2014/main" id="{F5F5D307-0D27-CBCE-0440-B4DF5739941C}"/>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58" name="灯片编号占位符 5">
            <a:extLst>
              <a:ext uri="{FF2B5EF4-FFF2-40B4-BE49-F238E27FC236}">
                <a16:creationId xmlns:a16="http://schemas.microsoft.com/office/drawing/2014/main" id="{692C63E8-4E76-3D87-F0B0-3C5523FE0DFC}"/>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91</a:t>
            </a:fld>
            <a:endParaRPr lang="zh-HK" altLang="en-US" sz="1600" dirty="0">
              <a:solidFill>
                <a:schemeClr val="bg1"/>
              </a:solidFill>
            </a:endParaRPr>
          </a:p>
        </p:txBody>
      </p:sp>
      <p:pic>
        <p:nvPicPr>
          <p:cNvPr id="2" name="图片 1">
            <a:extLst>
              <a:ext uri="{FF2B5EF4-FFF2-40B4-BE49-F238E27FC236}">
                <a16:creationId xmlns:a16="http://schemas.microsoft.com/office/drawing/2014/main" id="{BCE464AD-F3DF-43D5-B910-4BC48A245046}"/>
              </a:ext>
            </a:extLst>
          </p:cNvPr>
          <p:cNvPicPr>
            <a:picLocks noChangeAspect="1"/>
          </p:cNvPicPr>
          <p:nvPr/>
        </p:nvPicPr>
        <p:blipFill>
          <a:blip r:embed="rId3"/>
          <a:stretch>
            <a:fillRect/>
          </a:stretch>
        </p:blipFill>
        <p:spPr>
          <a:xfrm>
            <a:off x="262862" y="913945"/>
            <a:ext cx="11280000" cy="5342506"/>
          </a:xfrm>
          <a:prstGeom prst="rect">
            <a:avLst/>
          </a:prstGeom>
        </p:spPr>
      </p:pic>
    </p:spTree>
    <p:extLst>
      <p:ext uri="{BB962C8B-B14F-4D97-AF65-F5344CB8AC3E}">
        <p14:creationId xmlns:p14="http://schemas.microsoft.com/office/powerpoint/2010/main" val="1258018326"/>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 y="1"/>
            <a:ext cx="12192001"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72" name="文本框 71"/>
          <p:cNvSpPr txBox="1"/>
          <p:nvPr/>
        </p:nvSpPr>
        <p:spPr>
          <a:xfrm>
            <a:off x="126280" y="75561"/>
            <a:ext cx="11945719"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a:t>
            </a:r>
          </a:p>
        </p:txBody>
      </p:sp>
      <p:sp>
        <p:nvSpPr>
          <p:cNvPr id="54" name="灯片编号占位符 53">
            <a:extLst>
              <a:ext uri="{FF2B5EF4-FFF2-40B4-BE49-F238E27FC236}">
                <a16:creationId xmlns:a16="http://schemas.microsoft.com/office/drawing/2014/main" id="{0371A37B-1061-78A7-9C16-95A39D35E6F5}"/>
              </a:ext>
            </a:extLst>
          </p:cNvPr>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t>92</a:t>
            </a:fld>
            <a:endParaRPr lang="zh-HK" altLang="en-US">
              <a:solidFill>
                <a:prstClr val="black">
                  <a:tint val="75000"/>
                </a:prstClr>
              </a:solidFill>
            </a:endParaRPr>
          </a:p>
        </p:txBody>
      </p:sp>
      <p:grpSp>
        <p:nvGrpSpPr>
          <p:cNvPr id="55" name="组合 54">
            <a:extLst>
              <a:ext uri="{FF2B5EF4-FFF2-40B4-BE49-F238E27FC236}">
                <a16:creationId xmlns:a16="http://schemas.microsoft.com/office/drawing/2014/main" id="{B6D84A9D-4E9B-601D-5C2C-D619D3BBC8C8}"/>
              </a:ext>
            </a:extLst>
          </p:cNvPr>
          <p:cNvGrpSpPr/>
          <p:nvPr/>
        </p:nvGrpSpPr>
        <p:grpSpPr>
          <a:xfrm>
            <a:off x="-1" y="6553200"/>
            <a:ext cx="12192001" cy="304800"/>
            <a:chOff x="0" y="6569404"/>
            <a:chExt cx="9144000" cy="288000"/>
          </a:xfrm>
        </p:grpSpPr>
        <p:sp>
          <p:nvSpPr>
            <p:cNvPr id="56" name="矩形 55">
              <a:extLst>
                <a:ext uri="{FF2B5EF4-FFF2-40B4-BE49-F238E27FC236}">
                  <a16:creationId xmlns:a16="http://schemas.microsoft.com/office/drawing/2014/main" id="{DE317E34-4DBA-A246-A3F0-D46EB85A7C6E}"/>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57" name="矩形 56">
              <a:extLst>
                <a:ext uri="{FF2B5EF4-FFF2-40B4-BE49-F238E27FC236}">
                  <a16:creationId xmlns:a16="http://schemas.microsoft.com/office/drawing/2014/main" id="{F5F5D307-0D27-CBCE-0440-B4DF5739941C}"/>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58" name="灯片编号占位符 5">
            <a:extLst>
              <a:ext uri="{FF2B5EF4-FFF2-40B4-BE49-F238E27FC236}">
                <a16:creationId xmlns:a16="http://schemas.microsoft.com/office/drawing/2014/main" id="{692C63E8-4E76-3D87-F0B0-3C5523FE0DFC}"/>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92</a:t>
            </a:fld>
            <a:endParaRPr lang="zh-HK" altLang="en-US" sz="1600" dirty="0">
              <a:solidFill>
                <a:schemeClr val="bg1"/>
              </a:solidFill>
            </a:endParaRPr>
          </a:p>
        </p:txBody>
      </p:sp>
      <p:pic>
        <p:nvPicPr>
          <p:cNvPr id="2" name="图片 1">
            <a:extLst>
              <a:ext uri="{FF2B5EF4-FFF2-40B4-BE49-F238E27FC236}">
                <a16:creationId xmlns:a16="http://schemas.microsoft.com/office/drawing/2014/main" id="{64284B0A-8539-41F4-B729-FBB58F9241A9}"/>
              </a:ext>
            </a:extLst>
          </p:cNvPr>
          <p:cNvPicPr>
            <a:picLocks noChangeAspect="1"/>
          </p:cNvPicPr>
          <p:nvPr/>
        </p:nvPicPr>
        <p:blipFill>
          <a:blip r:embed="rId3"/>
          <a:stretch>
            <a:fillRect/>
          </a:stretch>
        </p:blipFill>
        <p:spPr>
          <a:xfrm>
            <a:off x="780937" y="763664"/>
            <a:ext cx="4163063" cy="5747640"/>
          </a:xfrm>
          <a:prstGeom prst="rect">
            <a:avLst/>
          </a:prstGeom>
        </p:spPr>
      </p:pic>
      <p:pic>
        <p:nvPicPr>
          <p:cNvPr id="3" name="图片 2">
            <a:extLst>
              <a:ext uri="{FF2B5EF4-FFF2-40B4-BE49-F238E27FC236}">
                <a16:creationId xmlns:a16="http://schemas.microsoft.com/office/drawing/2014/main" id="{8E794633-2655-495F-8ED3-86CD23B6A56E}"/>
              </a:ext>
            </a:extLst>
          </p:cNvPr>
          <p:cNvPicPr>
            <a:picLocks noChangeAspect="1"/>
          </p:cNvPicPr>
          <p:nvPr/>
        </p:nvPicPr>
        <p:blipFill>
          <a:blip r:embed="rId4"/>
          <a:stretch>
            <a:fillRect/>
          </a:stretch>
        </p:blipFill>
        <p:spPr>
          <a:xfrm>
            <a:off x="6672000" y="975315"/>
            <a:ext cx="4238625" cy="5248275"/>
          </a:xfrm>
          <a:prstGeom prst="rect">
            <a:avLst/>
          </a:prstGeom>
        </p:spPr>
      </p:pic>
    </p:spTree>
    <p:extLst>
      <p:ext uri="{BB962C8B-B14F-4D97-AF65-F5344CB8AC3E}">
        <p14:creationId xmlns:p14="http://schemas.microsoft.com/office/powerpoint/2010/main" val="85280874"/>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 y="1"/>
            <a:ext cx="12192001"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72" name="文本框 71"/>
          <p:cNvSpPr txBox="1"/>
          <p:nvPr/>
        </p:nvSpPr>
        <p:spPr>
          <a:xfrm>
            <a:off x="126280" y="75561"/>
            <a:ext cx="11945719"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a:t>
            </a:r>
          </a:p>
        </p:txBody>
      </p:sp>
      <p:sp>
        <p:nvSpPr>
          <p:cNvPr id="54" name="灯片编号占位符 53">
            <a:extLst>
              <a:ext uri="{FF2B5EF4-FFF2-40B4-BE49-F238E27FC236}">
                <a16:creationId xmlns:a16="http://schemas.microsoft.com/office/drawing/2014/main" id="{0371A37B-1061-78A7-9C16-95A39D35E6F5}"/>
              </a:ext>
            </a:extLst>
          </p:cNvPr>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t>93</a:t>
            </a:fld>
            <a:endParaRPr lang="zh-HK" altLang="en-US">
              <a:solidFill>
                <a:prstClr val="black">
                  <a:tint val="75000"/>
                </a:prstClr>
              </a:solidFill>
            </a:endParaRPr>
          </a:p>
        </p:txBody>
      </p:sp>
      <p:grpSp>
        <p:nvGrpSpPr>
          <p:cNvPr id="55" name="组合 54">
            <a:extLst>
              <a:ext uri="{FF2B5EF4-FFF2-40B4-BE49-F238E27FC236}">
                <a16:creationId xmlns:a16="http://schemas.microsoft.com/office/drawing/2014/main" id="{B6D84A9D-4E9B-601D-5C2C-D619D3BBC8C8}"/>
              </a:ext>
            </a:extLst>
          </p:cNvPr>
          <p:cNvGrpSpPr/>
          <p:nvPr/>
        </p:nvGrpSpPr>
        <p:grpSpPr>
          <a:xfrm>
            <a:off x="-1" y="6553200"/>
            <a:ext cx="12192001" cy="304800"/>
            <a:chOff x="0" y="6569404"/>
            <a:chExt cx="9144000" cy="288000"/>
          </a:xfrm>
        </p:grpSpPr>
        <p:sp>
          <p:nvSpPr>
            <p:cNvPr id="56" name="矩形 55">
              <a:extLst>
                <a:ext uri="{FF2B5EF4-FFF2-40B4-BE49-F238E27FC236}">
                  <a16:creationId xmlns:a16="http://schemas.microsoft.com/office/drawing/2014/main" id="{DE317E34-4DBA-A246-A3F0-D46EB85A7C6E}"/>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57" name="矩形 56">
              <a:extLst>
                <a:ext uri="{FF2B5EF4-FFF2-40B4-BE49-F238E27FC236}">
                  <a16:creationId xmlns:a16="http://schemas.microsoft.com/office/drawing/2014/main" id="{F5F5D307-0D27-CBCE-0440-B4DF5739941C}"/>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58" name="灯片编号占位符 5">
            <a:extLst>
              <a:ext uri="{FF2B5EF4-FFF2-40B4-BE49-F238E27FC236}">
                <a16:creationId xmlns:a16="http://schemas.microsoft.com/office/drawing/2014/main" id="{692C63E8-4E76-3D87-F0B0-3C5523FE0DFC}"/>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93</a:t>
            </a:fld>
            <a:endParaRPr lang="zh-HK" altLang="en-US" sz="1600" dirty="0">
              <a:solidFill>
                <a:schemeClr val="bg1"/>
              </a:solidFill>
            </a:endParaRPr>
          </a:p>
        </p:txBody>
      </p:sp>
      <p:pic>
        <p:nvPicPr>
          <p:cNvPr id="2" name="图片 1">
            <a:extLst>
              <a:ext uri="{FF2B5EF4-FFF2-40B4-BE49-F238E27FC236}">
                <a16:creationId xmlns:a16="http://schemas.microsoft.com/office/drawing/2014/main" id="{2A7BC0C8-CE4C-47F6-B219-6690EFB1BB28}"/>
              </a:ext>
            </a:extLst>
          </p:cNvPr>
          <p:cNvPicPr>
            <a:picLocks noChangeAspect="1"/>
          </p:cNvPicPr>
          <p:nvPr/>
        </p:nvPicPr>
        <p:blipFill>
          <a:blip r:embed="rId3"/>
          <a:stretch>
            <a:fillRect/>
          </a:stretch>
        </p:blipFill>
        <p:spPr>
          <a:xfrm>
            <a:off x="703500" y="1485000"/>
            <a:ext cx="3313713" cy="2255577"/>
          </a:xfrm>
          <a:prstGeom prst="rect">
            <a:avLst/>
          </a:prstGeom>
        </p:spPr>
      </p:pic>
      <p:pic>
        <p:nvPicPr>
          <p:cNvPr id="3" name="图片 2">
            <a:extLst>
              <a:ext uri="{FF2B5EF4-FFF2-40B4-BE49-F238E27FC236}">
                <a16:creationId xmlns:a16="http://schemas.microsoft.com/office/drawing/2014/main" id="{A5A54061-4E04-482F-83F9-AB776C423EAE}"/>
              </a:ext>
            </a:extLst>
          </p:cNvPr>
          <p:cNvPicPr>
            <a:picLocks noChangeAspect="1"/>
          </p:cNvPicPr>
          <p:nvPr/>
        </p:nvPicPr>
        <p:blipFill>
          <a:blip r:embed="rId4"/>
          <a:stretch>
            <a:fillRect/>
          </a:stretch>
        </p:blipFill>
        <p:spPr>
          <a:xfrm>
            <a:off x="696000" y="3740577"/>
            <a:ext cx="3495134" cy="2331224"/>
          </a:xfrm>
          <a:prstGeom prst="rect">
            <a:avLst/>
          </a:prstGeom>
        </p:spPr>
      </p:pic>
      <p:pic>
        <p:nvPicPr>
          <p:cNvPr id="5" name="图片 4">
            <a:extLst>
              <a:ext uri="{FF2B5EF4-FFF2-40B4-BE49-F238E27FC236}">
                <a16:creationId xmlns:a16="http://schemas.microsoft.com/office/drawing/2014/main" id="{6BE368D3-F709-44A3-95A6-6CA29EBFA690}"/>
              </a:ext>
            </a:extLst>
          </p:cNvPr>
          <p:cNvPicPr>
            <a:picLocks noChangeAspect="1"/>
          </p:cNvPicPr>
          <p:nvPr/>
        </p:nvPicPr>
        <p:blipFill>
          <a:blip r:embed="rId5"/>
          <a:stretch>
            <a:fillRect/>
          </a:stretch>
        </p:blipFill>
        <p:spPr>
          <a:xfrm>
            <a:off x="5588656" y="1523915"/>
            <a:ext cx="5763344" cy="4506373"/>
          </a:xfrm>
          <a:prstGeom prst="rect">
            <a:avLst/>
          </a:prstGeom>
        </p:spPr>
      </p:pic>
      <p:sp>
        <p:nvSpPr>
          <p:cNvPr id="13" name="文本框 12">
            <a:extLst>
              <a:ext uri="{FF2B5EF4-FFF2-40B4-BE49-F238E27FC236}">
                <a16:creationId xmlns:a16="http://schemas.microsoft.com/office/drawing/2014/main" id="{335C4754-A25A-4603-860F-C8F5E623DDD8}"/>
              </a:ext>
            </a:extLst>
          </p:cNvPr>
          <p:cNvSpPr txBox="1"/>
          <p:nvPr/>
        </p:nvSpPr>
        <p:spPr>
          <a:xfrm>
            <a:off x="264000" y="831776"/>
            <a:ext cx="4572000" cy="398780"/>
          </a:xfrm>
          <a:prstGeom prst="rect">
            <a:avLst/>
          </a:prstGeom>
          <a:noFill/>
        </p:spPr>
        <p:txBody>
          <a:bodyPr wrap="square" rtlCol="0" anchor="t">
            <a:spAutoFit/>
          </a:bodyPr>
          <a:lstStyle/>
          <a:p>
            <a:r>
              <a:rPr lang="en-US" altLang="zh-CN" sz="2000" b="1" dirty="0">
                <a:solidFill>
                  <a:srgbClr val="0174AB"/>
                </a:solidFill>
                <a:latin typeface="Arial" panose="020B0604020202020204" pitchFamily="34" charset="0"/>
                <a:cs typeface="Arial" panose="020B0604020202020204" pitchFamily="34" charset="0"/>
              </a:rPr>
              <a:t>State Space</a:t>
            </a:r>
          </a:p>
        </p:txBody>
      </p:sp>
      <p:cxnSp>
        <p:nvCxnSpPr>
          <p:cNvPr id="14" name="直接连接符 13">
            <a:extLst>
              <a:ext uri="{FF2B5EF4-FFF2-40B4-BE49-F238E27FC236}">
                <a16:creationId xmlns:a16="http://schemas.microsoft.com/office/drawing/2014/main" id="{851BAEBE-561D-41F9-9BE9-A8FEFEFFAD73}"/>
              </a:ext>
            </a:extLst>
          </p:cNvPr>
          <p:cNvCxnSpPr>
            <a:cxnSpLocks/>
          </p:cNvCxnSpPr>
          <p:nvPr/>
        </p:nvCxnSpPr>
        <p:spPr>
          <a:xfrm>
            <a:off x="336000" y="1300118"/>
            <a:ext cx="4500000" cy="0"/>
          </a:xfrm>
          <a:prstGeom prst="line">
            <a:avLst/>
          </a:prstGeom>
          <a:ln>
            <a:solidFill>
              <a:srgbClr val="0174AB"/>
            </a:solidFill>
          </a:ln>
        </p:spPr>
        <p:style>
          <a:lnRef idx="2">
            <a:schemeClr val="accent1"/>
          </a:lnRef>
          <a:fillRef idx="0">
            <a:srgbClr val="FFFFFF"/>
          </a:fillRef>
          <a:effectRef idx="0">
            <a:srgbClr val="FFFFFF"/>
          </a:effectRef>
          <a:fontRef idx="minor">
            <a:schemeClr val="tx1"/>
          </a:fontRef>
        </p:style>
      </p:cxnSp>
      <p:sp>
        <p:nvSpPr>
          <p:cNvPr id="20" name="文本框 19">
            <a:extLst>
              <a:ext uri="{FF2B5EF4-FFF2-40B4-BE49-F238E27FC236}">
                <a16:creationId xmlns:a16="http://schemas.microsoft.com/office/drawing/2014/main" id="{B89A0450-EF8C-4463-A18B-37556EAA3982}"/>
              </a:ext>
            </a:extLst>
          </p:cNvPr>
          <p:cNvSpPr txBox="1"/>
          <p:nvPr/>
        </p:nvSpPr>
        <p:spPr>
          <a:xfrm>
            <a:off x="5588656" y="802620"/>
            <a:ext cx="4572000" cy="398780"/>
          </a:xfrm>
          <a:prstGeom prst="rect">
            <a:avLst/>
          </a:prstGeom>
          <a:noFill/>
        </p:spPr>
        <p:txBody>
          <a:bodyPr wrap="square" rtlCol="0" anchor="t">
            <a:spAutoFit/>
          </a:bodyPr>
          <a:lstStyle/>
          <a:p>
            <a:r>
              <a:rPr lang="en-US" altLang="zh-CN" sz="2000" b="1" dirty="0">
                <a:solidFill>
                  <a:srgbClr val="0174AB"/>
                </a:solidFill>
                <a:latin typeface="Arial" panose="020B0604020202020204" pitchFamily="34" charset="0"/>
                <a:cs typeface="Arial" panose="020B0604020202020204" pitchFamily="34" charset="0"/>
              </a:rPr>
              <a:t>Action Space</a:t>
            </a:r>
          </a:p>
        </p:txBody>
      </p:sp>
      <p:cxnSp>
        <p:nvCxnSpPr>
          <p:cNvPr id="21" name="直接连接符 20">
            <a:extLst>
              <a:ext uri="{FF2B5EF4-FFF2-40B4-BE49-F238E27FC236}">
                <a16:creationId xmlns:a16="http://schemas.microsoft.com/office/drawing/2014/main" id="{B39AA0D6-8185-4BF5-91DE-57E35A970F75}"/>
              </a:ext>
            </a:extLst>
          </p:cNvPr>
          <p:cNvCxnSpPr>
            <a:cxnSpLocks/>
          </p:cNvCxnSpPr>
          <p:nvPr/>
        </p:nvCxnSpPr>
        <p:spPr>
          <a:xfrm>
            <a:off x="5660656" y="1270962"/>
            <a:ext cx="4500000" cy="0"/>
          </a:xfrm>
          <a:prstGeom prst="line">
            <a:avLst/>
          </a:prstGeom>
          <a:ln>
            <a:solidFill>
              <a:srgbClr val="0174AB"/>
            </a:solidFill>
          </a:ln>
        </p:spPr>
        <p:style>
          <a:lnRef idx="2">
            <a:schemeClr val="accent1"/>
          </a:lnRef>
          <a:fillRef idx="0">
            <a:srgbClr val="FFFFFF"/>
          </a:fillRef>
          <a:effectRef idx="0">
            <a:srgbClr val="FFFFFF"/>
          </a:effectRef>
          <a:fontRef idx="minor">
            <a:schemeClr val="tx1"/>
          </a:fontRef>
        </p:style>
      </p:cxnSp>
      <p:sp>
        <p:nvSpPr>
          <p:cNvPr id="26" name="文本框 22">
            <a:extLst>
              <a:ext uri="{FF2B5EF4-FFF2-40B4-BE49-F238E27FC236}">
                <a16:creationId xmlns:a16="http://schemas.microsoft.com/office/drawing/2014/main" id="{BCC5B34E-71D6-4A11-875C-5D3CF08CF3F8}"/>
              </a:ext>
            </a:extLst>
          </p:cNvPr>
          <p:cNvSpPr txBox="1"/>
          <p:nvPr/>
        </p:nvSpPr>
        <p:spPr>
          <a:xfrm>
            <a:off x="4440000" y="1453699"/>
            <a:ext cx="576000" cy="3693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dirty="0"/>
              <a:t>(1)</a:t>
            </a:r>
            <a:endParaRPr lang="zh-CN" altLang="en-US" dirty="0"/>
          </a:p>
        </p:txBody>
      </p:sp>
      <p:sp>
        <p:nvSpPr>
          <p:cNvPr id="27" name="文本框 22">
            <a:extLst>
              <a:ext uri="{FF2B5EF4-FFF2-40B4-BE49-F238E27FC236}">
                <a16:creationId xmlns:a16="http://schemas.microsoft.com/office/drawing/2014/main" id="{BCC5B34E-71D6-4A11-875C-5D3CF08CF3F8}"/>
              </a:ext>
            </a:extLst>
          </p:cNvPr>
          <p:cNvSpPr txBox="1"/>
          <p:nvPr/>
        </p:nvSpPr>
        <p:spPr>
          <a:xfrm>
            <a:off x="4438328" y="2250144"/>
            <a:ext cx="576000" cy="3693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dirty="0"/>
              <a:t>(2)</a:t>
            </a:r>
            <a:endParaRPr lang="zh-CN" altLang="en-US" dirty="0"/>
          </a:p>
        </p:txBody>
      </p:sp>
      <p:sp>
        <p:nvSpPr>
          <p:cNvPr id="28" name="文本框 22">
            <a:extLst>
              <a:ext uri="{FF2B5EF4-FFF2-40B4-BE49-F238E27FC236}">
                <a16:creationId xmlns:a16="http://schemas.microsoft.com/office/drawing/2014/main" id="{BCC5B34E-71D6-4A11-875C-5D3CF08CF3F8}"/>
              </a:ext>
            </a:extLst>
          </p:cNvPr>
          <p:cNvSpPr txBox="1"/>
          <p:nvPr/>
        </p:nvSpPr>
        <p:spPr>
          <a:xfrm>
            <a:off x="4437492" y="3101967"/>
            <a:ext cx="576000" cy="3693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dirty="0"/>
              <a:t>(3)</a:t>
            </a:r>
            <a:endParaRPr lang="zh-CN" altLang="en-US" dirty="0"/>
          </a:p>
        </p:txBody>
      </p:sp>
      <p:sp>
        <p:nvSpPr>
          <p:cNvPr id="29" name="文本框 22">
            <a:extLst>
              <a:ext uri="{FF2B5EF4-FFF2-40B4-BE49-F238E27FC236}">
                <a16:creationId xmlns:a16="http://schemas.microsoft.com/office/drawing/2014/main" id="{BCC5B34E-71D6-4A11-875C-5D3CF08CF3F8}"/>
              </a:ext>
            </a:extLst>
          </p:cNvPr>
          <p:cNvSpPr txBox="1"/>
          <p:nvPr/>
        </p:nvSpPr>
        <p:spPr>
          <a:xfrm>
            <a:off x="4437074" y="3859560"/>
            <a:ext cx="576000" cy="3693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dirty="0"/>
              <a:t>(4)</a:t>
            </a:r>
            <a:endParaRPr lang="zh-CN" altLang="en-US" dirty="0"/>
          </a:p>
        </p:txBody>
      </p:sp>
      <p:sp>
        <p:nvSpPr>
          <p:cNvPr id="30" name="文本框 22">
            <a:extLst>
              <a:ext uri="{FF2B5EF4-FFF2-40B4-BE49-F238E27FC236}">
                <a16:creationId xmlns:a16="http://schemas.microsoft.com/office/drawing/2014/main" id="{BCC5B34E-71D6-4A11-875C-5D3CF08CF3F8}"/>
              </a:ext>
            </a:extLst>
          </p:cNvPr>
          <p:cNvSpPr txBox="1"/>
          <p:nvPr/>
        </p:nvSpPr>
        <p:spPr>
          <a:xfrm>
            <a:off x="4436865" y="4653725"/>
            <a:ext cx="576000" cy="3693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dirty="0"/>
              <a:t>(5)</a:t>
            </a:r>
            <a:endParaRPr lang="zh-CN" altLang="en-US" dirty="0"/>
          </a:p>
        </p:txBody>
      </p:sp>
      <p:sp>
        <p:nvSpPr>
          <p:cNvPr id="31" name="文本框 22">
            <a:extLst>
              <a:ext uri="{FF2B5EF4-FFF2-40B4-BE49-F238E27FC236}">
                <a16:creationId xmlns:a16="http://schemas.microsoft.com/office/drawing/2014/main" id="{BCC5B34E-71D6-4A11-875C-5D3CF08CF3F8}"/>
              </a:ext>
            </a:extLst>
          </p:cNvPr>
          <p:cNvSpPr txBox="1"/>
          <p:nvPr/>
        </p:nvSpPr>
        <p:spPr>
          <a:xfrm>
            <a:off x="4436865" y="5442909"/>
            <a:ext cx="576000" cy="3693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dirty="0"/>
              <a:t>(6)</a:t>
            </a:r>
            <a:endParaRPr lang="zh-CN" altLang="en-US" dirty="0"/>
          </a:p>
        </p:txBody>
      </p:sp>
    </p:spTree>
    <p:extLst>
      <p:ext uri="{BB962C8B-B14F-4D97-AF65-F5344CB8AC3E}">
        <p14:creationId xmlns:p14="http://schemas.microsoft.com/office/powerpoint/2010/main" val="1339208312"/>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 y="1"/>
            <a:ext cx="12192001"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72" name="文本框 71"/>
          <p:cNvSpPr txBox="1"/>
          <p:nvPr/>
        </p:nvSpPr>
        <p:spPr>
          <a:xfrm>
            <a:off x="126280" y="75561"/>
            <a:ext cx="11945719"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a:t>
            </a:r>
          </a:p>
        </p:txBody>
      </p:sp>
      <p:sp>
        <p:nvSpPr>
          <p:cNvPr id="54" name="灯片编号占位符 53">
            <a:extLst>
              <a:ext uri="{FF2B5EF4-FFF2-40B4-BE49-F238E27FC236}">
                <a16:creationId xmlns:a16="http://schemas.microsoft.com/office/drawing/2014/main" id="{0371A37B-1061-78A7-9C16-95A39D35E6F5}"/>
              </a:ext>
            </a:extLst>
          </p:cNvPr>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t>94</a:t>
            </a:fld>
            <a:endParaRPr lang="zh-HK" altLang="en-US">
              <a:solidFill>
                <a:prstClr val="black">
                  <a:tint val="75000"/>
                </a:prstClr>
              </a:solidFill>
            </a:endParaRPr>
          </a:p>
        </p:txBody>
      </p:sp>
      <p:grpSp>
        <p:nvGrpSpPr>
          <p:cNvPr id="55" name="组合 54">
            <a:extLst>
              <a:ext uri="{FF2B5EF4-FFF2-40B4-BE49-F238E27FC236}">
                <a16:creationId xmlns:a16="http://schemas.microsoft.com/office/drawing/2014/main" id="{B6D84A9D-4E9B-601D-5C2C-D619D3BBC8C8}"/>
              </a:ext>
            </a:extLst>
          </p:cNvPr>
          <p:cNvGrpSpPr/>
          <p:nvPr/>
        </p:nvGrpSpPr>
        <p:grpSpPr>
          <a:xfrm>
            <a:off x="-1" y="6553200"/>
            <a:ext cx="12192001" cy="304800"/>
            <a:chOff x="0" y="6569404"/>
            <a:chExt cx="9144000" cy="288000"/>
          </a:xfrm>
        </p:grpSpPr>
        <p:sp>
          <p:nvSpPr>
            <p:cNvPr id="56" name="矩形 55">
              <a:extLst>
                <a:ext uri="{FF2B5EF4-FFF2-40B4-BE49-F238E27FC236}">
                  <a16:creationId xmlns:a16="http://schemas.microsoft.com/office/drawing/2014/main" id="{DE317E34-4DBA-A246-A3F0-D46EB85A7C6E}"/>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57" name="矩形 56">
              <a:extLst>
                <a:ext uri="{FF2B5EF4-FFF2-40B4-BE49-F238E27FC236}">
                  <a16:creationId xmlns:a16="http://schemas.microsoft.com/office/drawing/2014/main" id="{F5F5D307-0D27-CBCE-0440-B4DF5739941C}"/>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58" name="灯片编号占位符 5">
            <a:extLst>
              <a:ext uri="{FF2B5EF4-FFF2-40B4-BE49-F238E27FC236}">
                <a16:creationId xmlns:a16="http://schemas.microsoft.com/office/drawing/2014/main" id="{692C63E8-4E76-3D87-F0B0-3C5523FE0DFC}"/>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94</a:t>
            </a:fld>
            <a:endParaRPr lang="zh-HK" altLang="en-US" sz="1600" dirty="0">
              <a:solidFill>
                <a:schemeClr val="bg1"/>
              </a:solidFill>
            </a:endParaRPr>
          </a:p>
        </p:txBody>
      </p:sp>
      <p:sp>
        <p:nvSpPr>
          <p:cNvPr id="9" name="文本框 8">
            <a:extLst>
              <a:ext uri="{FF2B5EF4-FFF2-40B4-BE49-F238E27FC236}">
                <a16:creationId xmlns:a16="http://schemas.microsoft.com/office/drawing/2014/main" id="{A48A8074-AA96-45C3-A66D-C977A87FB3C4}"/>
              </a:ext>
            </a:extLst>
          </p:cNvPr>
          <p:cNvSpPr txBox="1"/>
          <p:nvPr/>
        </p:nvSpPr>
        <p:spPr>
          <a:xfrm>
            <a:off x="264000" y="831776"/>
            <a:ext cx="4572000" cy="398780"/>
          </a:xfrm>
          <a:prstGeom prst="rect">
            <a:avLst/>
          </a:prstGeom>
          <a:noFill/>
        </p:spPr>
        <p:txBody>
          <a:bodyPr wrap="square" rtlCol="0" anchor="t">
            <a:spAutoFit/>
          </a:bodyPr>
          <a:lstStyle/>
          <a:p>
            <a:r>
              <a:rPr lang="en-US" altLang="zh-CN" sz="2000" b="1" dirty="0">
                <a:solidFill>
                  <a:srgbClr val="0174AB"/>
                </a:solidFill>
                <a:latin typeface="Arial" panose="020B0604020202020204" pitchFamily="34" charset="0"/>
                <a:cs typeface="Arial" panose="020B0604020202020204" pitchFamily="34" charset="0"/>
              </a:rPr>
              <a:t>Action Space</a:t>
            </a:r>
          </a:p>
        </p:txBody>
      </p:sp>
      <p:cxnSp>
        <p:nvCxnSpPr>
          <p:cNvPr id="10" name="直接连接符 9">
            <a:extLst>
              <a:ext uri="{FF2B5EF4-FFF2-40B4-BE49-F238E27FC236}">
                <a16:creationId xmlns:a16="http://schemas.microsoft.com/office/drawing/2014/main" id="{CABCA0CE-E1E6-4209-B31D-014950610FF3}"/>
              </a:ext>
            </a:extLst>
          </p:cNvPr>
          <p:cNvCxnSpPr>
            <a:cxnSpLocks/>
          </p:cNvCxnSpPr>
          <p:nvPr/>
        </p:nvCxnSpPr>
        <p:spPr>
          <a:xfrm>
            <a:off x="336000" y="1300118"/>
            <a:ext cx="11265812" cy="0"/>
          </a:xfrm>
          <a:prstGeom prst="line">
            <a:avLst/>
          </a:prstGeom>
          <a:ln>
            <a:solidFill>
              <a:srgbClr val="0174AB"/>
            </a:solidFill>
          </a:ln>
        </p:spPr>
        <p:style>
          <a:lnRef idx="2">
            <a:schemeClr val="accent1"/>
          </a:lnRef>
          <a:fillRef idx="0">
            <a:srgbClr val="FFFFFF"/>
          </a:fillRef>
          <a:effectRef idx="0">
            <a:srgbClr val="FFFFFF"/>
          </a:effectRef>
          <a:fontRef idx="minor">
            <a:schemeClr val="tx1"/>
          </a:fontRef>
        </p:style>
      </p:cxnSp>
      <p:pic>
        <p:nvPicPr>
          <p:cNvPr id="4" name="图片 3">
            <a:extLst>
              <a:ext uri="{FF2B5EF4-FFF2-40B4-BE49-F238E27FC236}">
                <a16:creationId xmlns:a16="http://schemas.microsoft.com/office/drawing/2014/main" id="{37261AA9-D557-41B7-B9EE-01346E64FD5F}"/>
              </a:ext>
            </a:extLst>
          </p:cNvPr>
          <p:cNvPicPr>
            <a:picLocks noChangeAspect="1"/>
          </p:cNvPicPr>
          <p:nvPr/>
        </p:nvPicPr>
        <p:blipFill>
          <a:blip r:embed="rId3"/>
          <a:stretch>
            <a:fillRect/>
          </a:stretch>
        </p:blipFill>
        <p:spPr>
          <a:xfrm>
            <a:off x="178430" y="1393231"/>
            <a:ext cx="5706039" cy="4291319"/>
          </a:xfrm>
          <a:prstGeom prst="rect">
            <a:avLst/>
          </a:prstGeom>
        </p:spPr>
      </p:pic>
      <p:pic>
        <p:nvPicPr>
          <p:cNvPr id="5" name="图片 4">
            <a:extLst>
              <a:ext uri="{FF2B5EF4-FFF2-40B4-BE49-F238E27FC236}">
                <a16:creationId xmlns:a16="http://schemas.microsoft.com/office/drawing/2014/main" id="{D0AA4220-69E8-4384-BBC9-7E6DFA7AB5A6}"/>
              </a:ext>
            </a:extLst>
          </p:cNvPr>
          <p:cNvPicPr>
            <a:picLocks noChangeAspect="1"/>
          </p:cNvPicPr>
          <p:nvPr/>
        </p:nvPicPr>
        <p:blipFill>
          <a:blip r:embed="rId4"/>
          <a:stretch>
            <a:fillRect/>
          </a:stretch>
        </p:blipFill>
        <p:spPr>
          <a:xfrm>
            <a:off x="6307532" y="1477929"/>
            <a:ext cx="5476469" cy="4748872"/>
          </a:xfrm>
          <a:prstGeom prst="rect">
            <a:avLst/>
          </a:prstGeom>
        </p:spPr>
      </p:pic>
    </p:spTree>
    <p:extLst>
      <p:ext uri="{BB962C8B-B14F-4D97-AF65-F5344CB8AC3E}">
        <p14:creationId xmlns:p14="http://schemas.microsoft.com/office/powerpoint/2010/main" val="3133878355"/>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 y="1"/>
            <a:ext cx="12192001"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72" name="文本框 71"/>
          <p:cNvSpPr txBox="1"/>
          <p:nvPr/>
        </p:nvSpPr>
        <p:spPr>
          <a:xfrm>
            <a:off x="126280" y="75561"/>
            <a:ext cx="11945719"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a:t>
            </a:r>
          </a:p>
        </p:txBody>
      </p:sp>
      <p:sp>
        <p:nvSpPr>
          <p:cNvPr id="54" name="灯片编号占位符 53">
            <a:extLst>
              <a:ext uri="{FF2B5EF4-FFF2-40B4-BE49-F238E27FC236}">
                <a16:creationId xmlns:a16="http://schemas.microsoft.com/office/drawing/2014/main" id="{0371A37B-1061-78A7-9C16-95A39D35E6F5}"/>
              </a:ext>
            </a:extLst>
          </p:cNvPr>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t>95</a:t>
            </a:fld>
            <a:endParaRPr lang="zh-HK" altLang="en-US">
              <a:solidFill>
                <a:prstClr val="black">
                  <a:tint val="75000"/>
                </a:prstClr>
              </a:solidFill>
            </a:endParaRPr>
          </a:p>
        </p:txBody>
      </p:sp>
      <p:grpSp>
        <p:nvGrpSpPr>
          <p:cNvPr id="55" name="组合 54">
            <a:extLst>
              <a:ext uri="{FF2B5EF4-FFF2-40B4-BE49-F238E27FC236}">
                <a16:creationId xmlns:a16="http://schemas.microsoft.com/office/drawing/2014/main" id="{B6D84A9D-4E9B-601D-5C2C-D619D3BBC8C8}"/>
              </a:ext>
            </a:extLst>
          </p:cNvPr>
          <p:cNvGrpSpPr/>
          <p:nvPr/>
        </p:nvGrpSpPr>
        <p:grpSpPr>
          <a:xfrm>
            <a:off x="-1" y="6553200"/>
            <a:ext cx="12192001" cy="304800"/>
            <a:chOff x="0" y="6569404"/>
            <a:chExt cx="9144000" cy="288000"/>
          </a:xfrm>
        </p:grpSpPr>
        <p:sp>
          <p:nvSpPr>
            <p:cNvPr id="56" name="矩形 55">
              <a:extLst>
                <a:ext uri="{FF2B5EF4-FFF2-40B4-BE49-F238E27FC236}">
                  <a16:creationId xmlns:a16="http://schemas.microsoft.com/office/drawing/2014/main" id="{DE317E34-4DBA-A246-A3F0-D46EB85A7C6E}"/>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57" name="矩形 56">
              <a:extLst>
                <a:ext uri="{FF2B5EF4-FFF2-40B4-BE49-F238E27FC236}">
                  <a16:creationId xmlns:a16="http://schemas.microsoft.com/office/drawing/2014/main" id="{F5F5D307-0D27-CBCE-0440-B4DF5739941C}"/>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58" name="灯片编号占位符 5">
            <a:extLst>
              <a:ext uri="{FF2B5EF4-FFF2-40B4-BE49-F238E27FC236}">
                <a16:creationId xmlns:a16="http://schemas.microsoft.com/office/drawing/2014/main" id="{692C63E8-4E76-3D87-F0B0-3C5523FE0DFC}"/>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95</a:t>
            </a:fld>
            <a:endParaRPr lang="zh-HK" altLang="en-US" sz="1600" dirty="0">
              <a:solidFill>
                <a:schemeClr val="bg1"/>
              </a:solidFill>
            </a:endParaRPr>
          </a:p>
        </p:txBody>
      </p:sp>
      <p:pic>
        <p:nvPicPr>
          <p:cNvPr id="2" name="图片 1">
            <a:extLst>
              <a:ext uri="{FF2B5EF4-FFF2-40B4-BE49-F238E27FC236}">
                <a16:creationId xmlns:a16="http://schemas.microsoft.com/office/drawing/2014/main" id="{BFB85AB4-4E1A-47F6-ACB2-13FD7590DD2F}"/>
              </a:ext>
            </a:extLst>
          </p:cNvPr>
          <p:cNvPicPr>
            <a:picLocks noChangeAspect="1"/>
          </p:cNvPicPr>
          <p:nvPr/>
        </p:nvPicPr>
        <p:blipFill>
          <a:blip r:embed="rId3"/>
          <a:stretch>
            <a:fillRect/>
          </a:stretch>
        </p:blipFill>
        <p:spPr>
          <a:xfrm>
            <a:off x="264000" y="1297435"/>
            <a:ext cx="6096000" cy="2563565"/>
          </a:xfrm>
          <a:prstGeom prst="rect">
            <a:avLst/>
          </a:prstGeom>
        </p:spPr>
      </p:pic>
      <p:sp>
        <p:nvSpPr>
          <p:cNvPr id="10" name="文本框 9">
            <a:extLst>
              <a:ext uri="{FF2B5EF4-FFF2-40B4-BE49-F238E27FC236}">
                <a16:creationId xmlns:a16="http://schemas.microsoft.com/office/drawing/2014/main" id="{B799AA49-94CB-4088-A82F-13063D553981}"/>
              </a:ext>
            </a:extLst>
          </p:cNvPr>
          <p:cNvSpPr txBox="1"/>
          <p:nvPr/>
        </p:nvSpPr>
        <p:spPr>
          <a:xfrm>
            <a:off x="264000" y="831776"/>
            <a:ext cx="4572000" cy="398780"/>
          </a:xfrm>
          <a:prstGeom prst="rect">
            <a:avLst/>
          </a:prstGeom>
          <a:noFill/>
        </p:spPr>
        <p:txBody>
          <a:bodyPr wrap="square" rtlCol="0" anchor="t">
            <a:spAutoFit/>
          </a:bodyPr>
          <a:lstStyle/>
          <a:p>
            <a:r>
              <a:rPr lang="en-US" altLang="zh-CN" sz="2000" b="1" dirty="0">
                <a:solidFill>
                  <a:srgbClr val="0174AB"/>
                </a:solidFill>
                <a:latin typeface="Arial" panose="020B0604020202020204" pitchFamily="34" charset="0"/>
                <a:cs typeface="Arial" panose="020B0604020202020204" pitchFamily="34" charset="0"/>
              </a:rPr>
              <a:t>Action Space</a:t>
            </a:r>
          </a:p>
        </p:txBody>
      </p:sp>
      <p:cxnSp>
        <p:nvCxnSpPr>
          <p:cNvPr id="11" name="直接连接符 10">
            <a:extLst>
              <a:ext uri="{FF2B5EF4-FFF2-40B4-BE49-F238E27FC236}">
                <a16:creationId xmlns:a16="http://schemas.microsoft.com/office/drawing/2014/main" id="{0515D429-4312-456B-890C-D94BC1F8C584}"/>
              </a:ext>
            </a:extLst>
          </p:cNvPr>
          <p:cNvCxnSpPr>
            <a:cxnSpLocks/>
          </p:cNvCxnSpPr>
          <p:nvPr/>
        </p:nvCxnSpPr>
        <p:spPr>
          <a:xfrm>
            <a:off x="336000" y="1300118"/>
            <a:ext cx="11265812" cy="0"/>
          </a:xfrm>
          <a:prstGeom prst="line">
            <a:avLst/>
          </a:prstGeom>
          <a:ln>
            <a:solidFill>
              <a:srgbClr val="0174AB"/>
            </a:solidFill>
          </a:ln>
        </p:spPr>
        <p:style>
          <a:lnRef idx="2">
            <a:schemeClr val="accent1"/>
          </a:lnRef>
          <a:fillRef idx="0">
            <a:srgbClr val="FFFFFF"/>
          </a:fillRef>
          <a:effectRef idx="0">
            <a:srgbClr val="FFFFFF"/>
          </a:effectRef>
          <a:fontRef idx="minor">
            <a:schemeClr val="tx1"/>
          </a:fontRef>
        </p:style>
      </p:cxnSp>
      <p:pic>
        <p:nvPicPr>
          <p:cNvPr id="3" name="图片 2">
            <a:extLst>
              <a:ext uri="{FF2B5EF4-FFF2-40B4-BE49-F238E27FC236}">
                <a16:creationId xmlns:a16="http://schemas.microsoft.com/office/drawing/2014/main" id="{A077DEE4-5525-4B68-9912-DA17E5F3ADED}"/>
              </a:ext>
            </a:extLst>
          </p:cNvPr>
          <p:cNvPicPr>
            <a:picLocks noChangeAspect="1"/>
          </p:cNvPicPr>
          <p:nvPr/>
        </p:nvPicPr>
        <p:blipFill>
          <a:blip r:embed="rId4"/>
          <a:stretch>
            <a:fillRect/>
          </a:stretch>
        </p:blipFill>
        <p:spPr>
          <a:xfrm>
            <a:off x="6024000" y="1357464"/>
            <a:ext cx="6137423" cy="2500432"/>
          </a:xfrm>
          <a:prstGeom prst="rect">
            <a:avLst/>
          </a:prstGeom>
        </p:spPr>
      </p:pic>
      <p:pic>
        <p:nvPicPr>
          <p:cNvPr id="15" name="图片 14">
            <a:extLst>
              <a:ext uri="{FF2B5EF4-FFF2-40B4-BE49-F238E27FC236}">
                <a16:creationId xmlns:a16="http://schemas.microsoft.com/office/drawing/2014/main" id="{006A0472-BB58-451E-BBB8-0A317D49AAA6}"/>
              </a:ext>
            </a:extLst>
          </p:cNvPr>
          <p:cNvPicPr>
            <a:picLocks noChangeAspect="1"/>
          </p:cNvPicPr>
          <p:nvPr/>
        </p:nvPicPr>
        <p:blipFill>
          <a:blip r:embed="rId5"/>
          <a:stretch>
            <a:fillRect/>
          </a:stretch>
        </p:blipFill>
        <p:spPr>
          <a:xfrm>
            <a:off x="2975539" y="3863086"/>
            <a:ext cx="6240920" cy="2576744"/>
          </a:xfrm>
          <a:prstGeom prst="rect">
            <a:avLst/>
          </a:prstGeom>
        </p:spPr>
      </p:pic>
    </p:spTree>
    <p:extLst>
      <p:ext uri="{BB962C8B-B14F-4D97-AF65-F5344CB8AC3E}">
        <p14:creationId xmlns:p14="http://schemas.microsoft.com/office/powerpoint/2010/main" val="3962606041"/>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 y="1"/>
            <a:ext cx="12192001"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72" name="文本框 71"/>
          <p:cNvSpPr txBox="1"/>
          <p:nvPr/>
        </p:nvSpPr>
        <p:spPr>
          <a:xfrm>
            <a:off x="126280" y="75561"/>
            <a:ext cx="11945719" cy="58477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rPr>
              <a:t>Method Design</a:t>
            </a:r>
          </a:p>
        </p:txBody>
      </p:sp>
      <p:sp>
        <p:nvSpPr>
          <p:cNvPr id="54" name="灯片编号占位符 53">
            <a:extLst>
              <a:ext uri="{FF2B5EF4-FFF2-40B4-BE49-F238E27FC236}">
                <a16:creationId xmlns:a16="http://schemas.microsoft.com/office/drawing/2014/main" id="{0371A37B-1061-78A7-9C16-95A39D35E6F5}"/>
              </a:ext>
            </a:extLst>
          </p:cNvPr>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t>96</a:t>
            </a:fld>
            <a:endParaRPr lang="zh-HK" altLang="en-US">
              <a:solidFill>
                <a:prstClr val="black">
                  <a:tint val="75000"/>
                </a:prstClr>
              </a:solidFill>
            </a:endParaRPr>
          </a:p>
        </p:txBody>
      </p:sp>
      <p:grpSp>
        <p:nvGrpSpPr>
          <p:cNvPr id="55" name="组合 54">
            <a:extLst>
              <a:ext uri="{FF2B5EF4-FFF2-40B4-BE49-F238E27FC236}">
                <a16:creationId xmlns:a16="http://schemas.microsoft.com/office/drawing/2014/main" id="{B6D84A9D-4E9B-601D-5C2C-D619D3BBC8C8}"/>
              </a:ext>
            </a:extLst>
          </p:cNvPr>
          <p:cNvGrpSpPr/>
          <p:nvPr/>
        </p:nvGrpSpPr>
        <p:grpSpPr>
          <a:xfrm>
            <a:off x="-1" y="6553200"/>
            <a:ext cx="12192001" cy="304800"/>
            <a:chOff x="0" y="6569404"/>
            <a:chExt cx="9144000" cy="288000"/>
          </a:xfrm>
        </p:grpSpPr>
        <p:sp>
          <p:nvSpPr>
            <p:cNvPr id="56" name="矩形 55">
              <a:extLst>
                <a:ext uri="{FF2B5EF4-FFF2-40B4-BE49-F238E27FC236}">
                  <a16:creationId xmlns:a16="http://schemas.microsoft.com/office/drawing/2014/main" id="{DE317E34-4DBA-A246-A3F0-D46EB85A7C6E}"/>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57" name="矩形 56">
              <a:extLst>
                <a:ext uri="{FF2B5EF4-FFF2-40B4-BE49-F238E27FC236}">
                  <a16:creationId xmlns:a16="http://schemas.microsoft.com/office/drawing/2014/main" id="{F5F5D307-0D27-CBCE-0440-B4DF5739941C}"/>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58" name="灯片编号占位符 5">
            <a:extLst>
              <a:ext uri="{FF2B5EF4-FFF2-40B4-BE49-F238E27FC236}">
                <a16:creationId xmlns:a16="http://schemas.microsoft.com/office/drawing/2014/main" id="{692C63E8-4E76-3D87-F0B0-3C5523FE0DFC}"/>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96</a:t>
            </a:fld>
            <a:endParaRPr lang="zh-HK" altLang="en-US" sz="1600" dirty="0">
              <a:solidFill>
                <a:schemeClr val="bg1"/>
              </a:solidFill>
            </a:endParaRPr>
          </a:p>
        </p:txBody>
      </p:sp>
      <p:sp>
        <p:nvSpPr>
          <p:cNvPr id="9" name="文本框 8">
            <a:extLst>
              <a:ext uri="{FF2B5EF4-FFF2-40B4-BE49-F238E27FC236}">
                <a16:creationId xmlns:a16="http://schemas.microsoft.com/office/drawing/2014/main" id="{F3EAA8D7-F3AE-4248-8235-04DAE5882ED0}"/>
              </a:ext>
            </a:extLst>
          </p:cNvPr>
          <p:cNvSpPr txBox="1"/>
          <p:nvPr/>
        </p:nvSpPr>
        <p:spPr>
          <a:xfrm>
            <a:off x="264000" y="831776"/>
            <a:ext cx="4572000" cy="398780"/>
          </a:xfrm>
          <a:prstGeom prst="rect">
            <a:avLst/>
          </a:prstGeom>
          <a:noFill/>
        </p:spPr>
        <p:txBody>
          <a:bodyPr wrap="square" rtlCol="0" anchor="t">
            <a:spAutoFit/>
          </a:bodyPr>
          <a:lstStyle/>
          <a:p>
            <a:r>
              <a:rPr lang="en-US" altLang="zh-CN" sz="2000" b="1" dirty="0">
                <a:solidFill>
                  <a:srgbClr val="0174AB"/>
                </a:solidFill>
                <a:latin typeface="Arial" panose="020B0604020202020204" pitchFamily="34" charset="0"/>
                <a:cs typeface="Arial" panose="020B0604020202020204" pitchFamily="34" charset="0"/>
              </a:rPr>
              <a:t>Reward</a:t>
            </a:r>
          </a:p>
        </p:txBody>
      </p:sp>
      <p:cxnSp>
        <p:nvCxnSpPr>
          <p:cNvPr id="10" name="直接连接符 9">
            <a:extLst>
              <a:ext uri="{FF2B5EF4-FFF2-40B4-BE49-F238E27FC236}">
                <a16:creationId xmlns:a16="http://schemas.microsoft.com/office/drawing/2014/main" id="{3693E9ED-F92F-466D-878F-DAA1BDB0AA6D}"/>
              </a:ext>
            </a:extLst>
          </p:cNvPr>
          <p:cNvCxnSpPr>
            <a:cxnSpLocks/>
          </p:cNvCxnSpPr>
          <p:nvPr/>
        </p:nvCxnSpPr>
        <p:spPr>
          <a:xfrm>
            <a:off x="336000" y="1300118"/>
            <a:ext cx="11265812" cy="0"/>
          </a:xfrm>
          <a:prstGeom prst="line">
            <a:avLst/>
          </a:prstGeom>
          <a:ln>
            <a:solidFill>
              <a:srgbClr val="0174AB"/>
            </a:solidFill>
          </a:ln>
        </p:spPr>
        <p:style>
          <a:lnRef idx="2">
            <a:schemeClr val="accent1"/>
          </a:lnRef>
          <a:fillRef idx="0">
            <a:srgbClr val="FFFFFF"/>
          </a:fillRef>
          <a:effectRef idx="0">
            <a:srgbClr val="FFFFFF"/>
          </a:effectRef>
          <a:fontRef idx="minor">
            <a:schemeClr val="tx1"/>
          </a:fontRef>
        </p:style>
      </p:cxnSp>
      <p:pic>
        <p:nvPicPr>
          <p:cNvPr id="12" name="图片 11">
            <a:extLst>
              <a:ext uri="{FF2B5EF4-FFF2-40B4-BE49-F238E27FC236}">
                <a16:creationId xmlns:a16="http://schemas.microsoft.com/office/drawing/2014/main" id="{B2B101C6-D352-4A6E-812D-FE29B24CB586}"/>
              </a:ext>
            </a:extLst>
          </p:cNvPr>
          <p:cNvPicPr>
            <a:picLocks noChangeAspect="1"/>
          </p:cNvPicPr>
          <p:nvPr/>
        </p:nvPicPr>
        <p:blipFill>
          <a:blip r:embed="rId3"/>
          <a:stretch>
            <a:fillRect/>
          </a:stretch>
        </p:blipFill>
        <p:spPr>
          <a:xfrm>
            <a:off x="264000" y="1826376"/>
            <a:ext cx="6180808" cy="3471089"/>
          </a:xfrm>
          <a:prstGeom prst="rect">
            <a:avLst/>
          </a:prstGeom>
        </p:spPr>
      </p:pic>
      <p:pic>
        <p:nvPicPr>
          <p:cNvPr id="2" name="图片 1">
            <a:extLst>
              <a:ext uri="{FF2B5EF4-FFF2-40B4-BE49-F238E27FC236}">
                <a16:creationId xmlns:a16="http://schemas.microsoft.com/office/drawing/2014/main" id="{7B2EBA6A-A89C-4E47-964A-0190DEA9B8C3}"/>
              </a:ext>
            </a:extLst>
          </p:cNvPr>
          <p:cNvPicPr>
            <a:picLocks noChangeAspect="1"/>
          </p:cNvPicPr>
          <p:nvPr/>
        </p:nvPicPr>
        <p:blipFill>
          <a:blip r:embed="rId4"/>
          <a:stretch>
            <a:fillRect/>
          </a:stretch>
        </p:blipFill>
        <p:spPr>
          <a:xfrm>
            <a:off x="5516316" y="1699602"/>
            <a:ext cx="6339896" cy="3858280"/>
          </a:xfrm>
          <a:prstGeom prst="rect">
            <a:avLst/>
          </a:prstGeom>
        </p:spPr>
      </p:pic>
    </p:spTree>
    <p:extLst>
      <p:ext uri="{BB962C8B-B14F-4D97-AF65-F5344CB8AC3E}">
        <p14:creationId xmlns:p14="http://schemas.microsoft.com/office/powerpoint/2010/main" val="286449611"/>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a:extLst>
              <a:ext uri="{FF2B5EF4-FFF2-40B4-BE49-F238E27FC236}">
                <a16:creationId xmlns:a16="http://schemas.microsoft.com/office/drawing/2014/main" id="{A12DB193-F8DD-6FCA-B5E9-7121D87439AB}"/>
              </a:ext>
            </a:extLst>
          </p:cNvPr>
          <p:cNvGrpSpPr/>
          <p:nvPr/>
        </p:nvGrpSpPr>
        <p:grpSpPr>
          <a:xfrm>
            <a:off x="-1" y="6553200"/>
            <a:ext cx="12192001" cy="304800"/>
            <a:chOff x="0" y="6569404"/>
            <a:chExt cx="9144000" cy="288000"/>
          </a:xfrm>
        </p:grpSpPr>
        <p:sp>
          <p:nvSpPr>
            <p:cNvPr id="7" name="矩形 6">
              <a:extLst>
                <a:ext uri="{FF2B5EF4-FFF2-40B4-BE49-F238E27FC236}">
                  <a16:creationId xmlns:a16="http://schemas.microsoft.com/office/drawing/2014/main" id="{00980EC1-C6F8-0E50-82B5-760A984290C4}"/>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8" name="矩形 7">
              <a:extLst>
                <a:ext uri="{FF2B5EF4-FFF2-40B4-BE49-F238E27FC236}">
                  <a16:creationId xmlns:a16="http://schemas.microsoft.com/office/drawing/2014/main" id="{8D956A88-734D-3030-DA71-6B1F2DAC6F50}"/>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9" name="灯片编号占位符 5">
            <a:extLst>
              <a:ext uri="{FF2B5EF4-FFF2-40B4-BE49-F238E27FC236}">
                <a16:creationId xmlns:a16="http://schemas.microsoft.com/office/drawing/2014/main" id="{D5816DBB-D797-AED8-3BE7-1DAEC92B0450}"/>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97</a:t>
            </a:fld>
            <a:endParaRPr lang="zh-HK" altLang="en-US" sz="1600" dirty="0">
              <a:solidFill>
                <a:schemeClr val="bg1"/>
              </a:solidFill>
            </a:endParaRPr>
          </a:p>
        </p:txBody>
      </p:sp>
      <p:pic>
        <p:nvPicPr>
          <p:cNvPr id="21" name="图片 20">
            <a:extLst>
              <a:ext uri="{FF2B5EF4-FFF2-40B4-BE49-F238E27FC236}">
                <a16:creationId xmlns:a16="http://schemas.microsoft.com/office/drawing/2014/main" id="{64B072C6-BD53-F038-B3AE-39D5EE3AD758}"/>
              </a:ext>
            </a:extLst>
          </p:cNvPr>
          <p:cNvPicPr>
            <a:picLocks noChangeAspect="1"/>
          </p:cNvPicPr>
          <p:nvPr/>
        </p:nvPicPr>
        <p:blipFill>
          <a:blip r:embed="rId31" cstate="print">
            <a:clrChange>
              <a:clrFrom>
                <a:srgbClr val="FFFFFF"/>
              </a:clrFrom>
              <a:clrTo>
                <a:srgbClr val="FFFFFF">
                  <a:alpha val="0"/>
                </a:srgbClr>
              </a:clrTo>
            </a:clrChange>
            <a:extLst>
              <a:ext uri="{BEBA8EAE-BF5A-486C-A8C5-ECC9F3942E4B}">
                <a14:imgProps xmlns:a14="http://schemas.microsoft.com/office/drawing/2010/main">
                  <a14:imgLayer r:embed="rId32">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3441" y="156931"/>
            <a:ext cx="3708559" cy="681038"/>
          </a:xfrm>
          <a:prstGeom prst="rect">
            <a:avLst/>
          </a:prstGeom>
        </p:spPr>
      </p:pic>
      <p:grpSp>
        <p:nvGrpSpPr>
          <p:cNvPr id="55" name="组合 18">
            <a:extLst>
              <a:ext uri="{FF2B5EF4-FFF2-40B4-BE49-F238E27FC236}">
                <a16:creationId xmlns:a16="http://schemas.microsoft.com/office/drawing/2014/main" id="{E32F0986-EAFC-42AC-BAF2-0E44F28EF569}"/>
              </a:ext>
            </a:extLst>
          </p:cNvPr>
          <p:cNvGrpSpPr/>
          <p:nvPr/>
        </p:nvGrpSpPr>
        <p:grpSpPr bwMode="auto">
          <a:xfrm>
            <a:off x="2409457" y="2650330"/>
            <a:ext cx="1505450" cy="1479472"/>
            <a:chOff x="1709739" y="2636838"/>
            <a:chExt cx="1590160" cy="1584325"/>
          </a:xfrm>
          <a:solidFill>
            <a:srgbClr val="044875"/>
          </a:solidFill>
        </p:grpSpPr>
        <p:sp>
          <p:nvSpPr>
            <p:cNvPr id="56" name="Freeform 6">
              <a:extLst>
                <a:ext uri="{FF2B5EF4-FFF2-40B4-BE49-F238E27FC236}">
                  <a16:creationId xmlns:a16="http://schemas.microsoft.com/office/drawing/2014/main" id="{6BC668FF-4F10-4586-ADC4-36BED2D9F29B}"/>
                </a:ext>
              </a:extLst>
            </p:cNvPr>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59" name="Freeform 7">
              <a:extLst>
                <a:ext uri="{FF2B5EF4-FFF2-40B4-BE49-F238E27FC236}">
                  <a16:creationId xmlns:a16="http://schemas.microsoft.com/office/drawing/2014/main" id="{FD6CF2D6-7E21-41AC-A49D-1EACB43374B2}"/>
                </a:ext>
              </a:extLst>
            </p:cNvPr>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0" name="Freeform 8">
              <a:extLst>
                <a:ext uri="{FF2B5EF4-FFF2-40B4-BE49-F238E27FC236}">
                  <a16:creationId xmlns:a16="http://schemas.microsoft.com/office/drawing/2014/main" id="{5649D085-732C-4910-92D1-EC6327B63455}"/>
                </a:ext>
              </a:extLst>
            </p:cNvPr>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3" name="Freeform 9">
              <a:extLst>
                <a:ext uri="{FF2B5EF4-FFF2-40B4-BE49-F238E27FC236}">
                  <a16:creationId xmlns:a16="http://schemas.microsoft.com/office/drawing/2014/main" id="{3B614722-3B3E-439B-8B0F-812039E7B78D}"/>
                </a:ext>
              </a:extLst>
            </p:cNvPr>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6" name="Freeform 10">
              <a:extLst>
                <a:ext uri="{FF2B5EF4-FFF2-40B4-BE49-F238E27FC236}">
                  <a16:creationId xmlns:a16="http://schemas.microsoft.com/office/drawing/2014/main" id="{598065AD-DB07-44F3-B049-C24DFCB73558}"/>
                </a:ext>
              </a:extLst>
            </p:cNvPr>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7" name="Freeform 11">
              <a:extLst>
                <a:ext uri="{FF2B5EF4-FFF2-40B4-BE49-F238E27FC236}">
                  <a16:creationId xmlns:a16="http://schemas.microsoft.com/office/drawing/2014/main" id="{37FCEFB3-9BFF-470A-83A2-F782D70A1905}"/>
                </a:ext>
              </a:extLst>
            </p:cNvPr>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8" name="Freeform 12">
              <a:extLst>
                <a:ext uri="{FF2B5EF4-FFF2-40B4-BE49-F238E27FC236}">
                  <a16:creationId xmlns:a16="http://schemas.microsoft.com/office/drawing/2014/main" id="{D85DB7BE-3FBE-4B92-BC67-1D6589E5B53E}"/>
                </a:ext>
              </a:extLst>
            </p:cNvPr>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69" name="Freeform 13">
              <a:extLst>
                <a:ext uri="{FF2B5EF4-FFF2-40B4-BE49-F238E27FC236}">
                  <a16:creationId xmlns:a16="http://schemas.microsoft.com/office/drawing/2014/main" id="{F304822D-4C18-4D70-85FF-0E738FA7C775}"/>
                </a:ext>
              </a:extLst>
            </p:cNvPr>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sp>
          <p:nvSpPr>
            <p:cNvPr id="70" name="Freeform 14">
              <a:extLst>
                <a:ext uri="{FF2B5EF4-FFF2-40B4-BE49-F238E27FC236}">
                  <a16:creationId xmlns:a16="http://schemas.microsoft.com/office/drawing/2014/main" id="{F00A4AFA-242A-4BD3-8FEB-47D699EE62B0}"/>
                </a:ext>
              </a:extLst>
            </p:cNvPr>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HK" altLang="en-US">
                <a:ea typeface="PMingLiU-ExtB" panose="02020500000000000000" charset="-120"/>
              </a:endParaRPr>
            </a:p>
          </p:txBody>
        </p:sp>
      </p:grpSp>
      <p:sp>
        <p:nvSpPr>
          <p:cNvPr id="71" name="文本框 70">
            <a:extLst>
              <a:ext uri="{FF2B5EF4-FFF2-40B4-BE49-F238E27FC236}">
                <a16:creationId xmlns:a16="http://schemas.microsoft.com/office/drawing/2014/main" id="{52902BA6-C3BA-4B40-948A-83EBCD156303}"/>
              </a:ext>
            </a:extLst>
          </p:cNvPr>
          <p:cNvSpPr txBox="1"/>
          <p:nvPr/>
        </p:nvSpPr>
        <p:spPr bwMode="auto">
          <a:xfrm>
            <a:off x="2135561" y="4129802"/>
            <a:ext cx="2054225" cy="523334"/>
          </a:xfrm>
          <a:prstGeom prst="rect">
            <a:avLst/>
          </a:prstGeom>
          <a:noFill/>
        </p:spPr>
        <p:txBody>
          <a:bodyPr>
            <a:spAutoFit/>
          </a:bodyPr>
          <a:lstStyle/>
          <a:p>
            <a:pPr algn="ctr" fontAlgn="auto"/>
            <a:r>
              <a:rPr lang="en-US" altLang="zh-CN"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rPr>
              <a:t>Contents</a:t>
            </a:r>
            <a:endParaRPr lang="zh-HK" altLang="en-US" sz="2800" b="1" noProof="1">
              <a:solidFill>
                <a:srgbClr val="044875"/>
              </a:solidFill>
              <a:latin typeface="Times New Roman" panose="02020603050405020304" pitchFamily="18" charset="0"/>
              <a:ea typeface="微软雅黑" panose="020B0503020204020204" charset="-122"/>
              <a:cs typeface="Times New Roman" panose="02020603050405020304" pitchFamily="18" charset="0"/>
            </a:endParaRPr>
          </a:p>
        </p:txBody>
      </p:sp>
      <p:grpSp>
        <p:nvGrpSpPr>
          <p:cNvPr id="72" name="组合 71">
            <a:extLst>
              <a:ext uri="{FF2B5EF4-FFF2-40B4-BE49-F238E27FC236}">
                <a16:creationId xmlns:a16="http://schemas.microsoft.com/office/drawing/2014/main" id="{68AEDE16-70EB-4628-BBE4-60E215EFAD6B}"/>
              </a:ext>
            </a:extLst>
          </p:cNvPr>
          <p:cNvGrpSpPr/>
          <p:nvPr>
            <p:custDataLst>
              <p:tags r:id="rId1"/>
            </p:custDataLst>
          </p:nvPr>
        </p:nvGrpSpPr>
        <p:grpSpPr>
          <a:xfrm>
            <a:off x="4523741" y="2047924"/>
            <a:ext cx="5370513" cy="534987"/>
            <a:chOff x="3281952" y="1484784"/>
            <a:chExt cx="5370513" cy="534987"/>
          </a:xfrm>
        </p:grpSpPr>
        <p:grpSp>
          <p:nvGrpSpPr>
            <p:cNvPr id="73" name="组合 72">
              <a:extLst>
                <a:ext uri="{FF2B5EF4-FFF2-40B4-BE49-F238E27FC236}">
                  <a16:creationId xmlns:a16="http://schemas.microsoft.com/office/drawing/2014/main" id="{01B9E524-2C2B-48D1-A176-38D4DA3E9C9E}"/>
                </a:ext>
              </a:extLst>
            </p:cNvPr>
            <p:cNvGrpSpPr/>
            <p:nvPr/>
          </p:nvGrpSpPr>
          <p:grpSpPr>
            <a:xfrm>
              <a:off x="3943940" y="1484784"/>
              <a:ext cx="4708525" cy="534987"/>
              <a:chOff x="3943940" y="1626760"/>
              <a:chExt cx="4708525" cy="534987"/>
            </a:xfrm>
          </p:grpSpPr>
          <p:sp>
            <p:nvSpPr>
              <p:cNvPr id="77" name="Freeform 74">
                <a:extLst>
                  <a:ext uri="{FF2B5EF4-FFF2-40B4-BE49-F238E27FC236}">
                    <a16:creationId xmlns:a16="http://schemas.microsoft.com/office/drawing/2014/main" id="{F172DBB6-F293-4E47-BBD5-E9800BD4C7F5}"/>
                  </a:ext>
                </a:extLst>
              </p:cNvPr>
              <p:cNvSpPr>
                <a:spLocks noEditPoints="1"/>
              </p:cNvSpPr>
              <p:nvPr>
                <p:custDataLst>
                  <p:tags r:id="rId25"/>
                </p:custDataLst>
              </p:nvPr>
            </p:nvSpPr>
            <p:spPr bwMode="auto">
              <a:xfrm>
                <a:off x="4050302" y="1772810"/>
                <a:ext cx="403225" cy="26352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chemeClr val="bg2">
                  <a:lumMod val="90000"/>
                </a:schemeClr>
              </a:solidFill>
              <a:ln>
                <a:noFill/>
              </a:ln>
            </p:spPr>
            <p:txBody>
              <a:bodyPr/>
              <a:lstStyle/>
              <a:p>
                <a:pPr>
                  <a:defRPr/>
                </a:pPr>
                <a:endParaRPr lang="zh-CN" altLang="en-US" b="1">
                  <a:solidFill>
                    <a:prstClr val="black"/>
                  </a:solidFill>
                </a:endParaRPr>
              </a:p>
            </p:txBody>
          </p:sp>
          <p:sp>
            <p:nvSpPr>
              <p:cNvPr id="78" name="文本框 20">
                <a:extLst>
                  <a:ext uri="{FF2B5EF4-FFF2-40B4-BE49-F238E27FC236}">
                    <a16:creationId xmlns:a16="http://schemas.microsoft.com/office/drawing/2014/main" id="{52690CAE-BD52-4ACC-AC77-8610A13EA445}"/>
                  </a:ext>
                </a:extLst>
              </p:cNvPr>
              <p:cNvSpPr txBox="1">
                <a:spLocks noChangeArrowheads="1"/>
              </p:cNvSpPr>
              <p:nvPr>
                <p:custDataLst>
                  <p:tags r:id="rId26"/>
                </p:custDataLst>
              </p:nvPr>
            </p:nvSpPr>
            <p:spPr bwMode="auto">
              <a:xfrm>
                <a:off x="4599577" y="1648846"/>
                <a:ext cx="3989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Problem Description</a:t>
                </a:r>
                <a:endParaRPr lang="zh-CN" altLang="en-US" sz="2400" b="1" dirty="0">
                  <a:solidFill>
                    <a:schemeClr val="bg2">
                      <a:lumMod val="90000"/>
                    </a:schemeClr>
                  </a:solidFill>
                  <a:latin typeface="Times New Roman" panose="02020603050405020304" pitchFamily="18" charset="0"/>
                  <a:ea typeface="微软雅黑" panose="020B0503020204020204" charset="-122"/>
                </a:endParaRPr>
              </a:p>
            </p:txBody>
          </p:sp>
          <p:sp>
            <p:nvSpPr>
              <p:cNvPr id="79" name="矩形 78">
                <a:extLst>
                  <a:ext uri="{FF2B5EF4-FFF2-40B4-BE49-F238E27FC236}">
                    <a16:creationId xmlns:a16="http://schemas.microsoft.com/office/drawing/2014/main" id="{4A5EB640-CFBB-4A2E-BE7D-047779D5100E}"/>
                  </a:ext>
                </a:extLst>
              </p:cNvPr>
              <p:cNvSpPr/>
              <p:nvPr>
                <p:custDataLst>
                  <p:tags r:id="rId27"/>
                </p:custDataLst>
              </p:nvPr>
            </p:nvSpPr>
            <p:spPr bwMode="auto">
              <a:xfrm>
                <a:off x="3943940" y="1626760"/>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80" name="直接连接符 79">
                <a:extLst>
                  <a:ext uri="{FF2B5EF4-FFF2-40B4-BE49-F238E27FC236}">
                    <a16:creationId xmlns:a16="http://schemas.microsoft.com/office/drawing/2014/main" id="{7B9537FB-B653-464D-AB58-0410D8E93B39}"/>
                  </a:ext>
                </a:extLst>
              </p:cNvPr>
              <p:cNvCxnSpPr/>
              <p:nvPr>
                <p:custDataLst>
                  <p:tags r:id="rId28"/>
                </p:custDataLst>
              </p:nvPr>
            </p:nvCxnSpPr>
            <p:spPr bwMode="auto">
              <a:xfrm flipH="1">
                <a:off x="4593227" y="1626760"/>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74" name="组合 73">
              <a:extLst>
                <a:ext uri="{FF2B5EF4-FFF2-40B4-BE49-F238E27FC236}">
                  <a16:creationId xmlns:a16="http://schemas.microsoft.com/office/drawing/2014/main" id="{6D08EDEB-5994-4A0C-91AF-BD15CFEEF026}"/>
                </a:ext>
              </a:extLst>
            </p:cNvPr>
            <p:cNvGrpSpPr/>
            <p:nvPr/>
          </p:nvGrpSpPr>
          <p:grpSpPr>
            <a:xfrm>
              <a:off x="3281952" y="1484784"/>
              <a:ext cx="689642" cy="534987"/>
              <a:chOff x="3281952" y="1626760"/>
              <a:chExt cx="689642" cy="534987"/>
            </a:xfrm>
          </p:grpSpPr>
          <p:sp>
            <p:nvSpPr>
              <p:cNvPr id="75" name="矩形 74">
                <a:extLst>
                  <a:ext uri="{FF2B5EF4-FFF2-40B4-BE49-F238E27FC236}">
                    <a16:creationId xmlns:a16="http://schemas.microsoft.com/office/drawing/2014/main" id="{0F00C43A-D7C4-44D9-A7B4-C822845B6F74}"/>
                  </a:ext>
                </a:extLst>
              </p:cNvPr>
              <p:cNvSpPr/>
              <p:nvPr>
                <p:custDataLst>
                  <p:tags r:id="rId23"/>
                </p:custDataLst>
              </p:nvPr>
            </p:nvSpPr>
            <p:spPr bwMode="auto">
              <a:xfrm>
                <a:off x="3359740" y="1626760"/>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76" name="文本框 18">
                <a:extLst>
                  <a:ext uri="{FF2B5EF4-FFF2-40B4-BE49-F238E27FC236}">
                    <a16:creationId xmlns:a16="http://schemas.microsoft.com/office/drawing/2014/main" id="{7E1B7378-43CE-4807-853D-F03E4DF42EBC}"/>
                  </a:ext>
                </a:extLst>
              </p:cNvPr>
              <p:cNvSpPr txBox="1">
                <a:spLocks noChangeArrowheads="1"/>
              </p:cNvSpPr>
              <p:nvPr>
                <p:custDataLst>
                  <p:tags r:id="rId24"/>
                </p:custDataLst>
              </p:nvPr>
            </p:nvSpPr>
            <p:spPr bwMode="auto">
              <a:xfrm>
                <a:off x="3281952" y="1628800"/>
                <a:ext cx="689642"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01</a:t>
                </a:r>
                <a:endParaRPr lang="zh-CN" altLang="en-US" sz="2700" dirty="0">
                  <a:solidFill>
                    <a:schemeClr val="bg2">
                      <a:lumMod val="90000"/>
                    </a:schemeClr>
                  </a:solidFill>
                  <a:latin typeface="Impact" panose="020B0806030902050204" pitchFamily="34" charset="0"/>
                </a:endParaRPr>
              </a:p>
            </p:txBody>
          </p:sp>
        </p:grpSp>
      </p:grpSp>
      <p:grpSp>
        <p:nvGrpSpPr>
          <p:cNvPr id="81" name="组合 80">
            <a:extLst>
              <a:ext uri="{FF2B5EF4-FFF2-40B4-BE49-F238E27FC236}">
                <a16:creationId xmlns:a16="http://schemas.microsoft.com/office/drawing/2014/main" id="{15421B80-2078-4A16-8A20-8A66F551F862}"/>
              </a:ext>
            </a:extLst>
          </p:cNvPr>
          <p:cNvGrpSpPr/>
          <p:nvPr>
            <p:custDataLst>
              <p:tags r:id="rId2"/>
            </p:custDataLst>
          </p:nvPr>
        </p:nvGrpSpPr>
        <p:grpSpPr>
          <a:xfrm>
            <a:off x="4503593" y="3688642"/>
            <a:ext cx="5372100" cy="534987"/>
            <a:chOff x="3261805" y="3188752"/>
            <a:chExt cx="5372100" cy="534987"/>
          </a:xfrm>
        </p:grpSpPr>
        <p:grpSp>
          <p:nvGrpSpPr>
            <p:cNvPr id="82" name="组合 81">
              <a:extLst>
                <a:ext uri="{FF2B5EF4-FFF2-40B4-BE49-F238E27FC236}">
                  <a16:creationId xmlns:a16="http://schemas.microsoft.com/office/drawing/2014/main" id="{14C26344-E1B8-4938-B9B7-348B29FC2C6D}"/>
                </a:ext>
              </a:extLst>
            </p:cNvPr>
            <p:cNvGrpSpPr/>
            <p:nvPr/>
          </p:nvGrpSpPr>
          <p:grpSpPr>
            <a:xfrm>
              <a:off x="3261805" y="3188752"/>
              <a:ext cx="689593" cy="534987"/>
              <a:chOff x="3261805" y="3188752"/>
              <a:chExt cx="689593" cy="534987"/>
            </a:xfrm>
          </p:grpSpPr>
          <p:sp>
            <p:nvSpPr>
              <p:cNvPr id="91" name="矩形 90">
                <a:extLst>
                  <a:ext uri="{FF2B5EF4-FFF2-40B4-BE49-F238E27FC236}">
                    <a16:creationId xmlns:a16="http://schemas.microsoft.com/office/drawing/2014/main" id="{0E0D74A3-90BD-4C6A-BF14-805B8661BC77}"/>
                  </a:ext>
                </a:extLst>
              </p:cNvPr>
              <p:cNvSpPr/>
              <p:nvPr>
                <p:custDataLst>
                  <p:tags r:id="rId21"/>
                </p:custDataLst>
              </p:nvPr>
            </p:nvSpPr>
            <p:spPr bwMode="auto">
              <a:xfrm>
                <a:off x="3339592" y="3188752"/>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5" name="文本框 86">
                <a:extLst>
                  <a:ext uri="{FF2B5EF4-FFF2-40B4-BE49-F238E27FC236}">
                    <a16:creationId xmlns:a16="http://schemas.microsoft.com/office/drawing/2014/main" id="{4B242D75-C539-490D-B91C-2BB3C09F57FB}"/>
                  </a:ext>
                </a:extLst>
              </p:cNvPr>
              <p:cNvSpPr txBox="1">
                <a:spLocks noChangeArrowheads="1"/>
              </p:cNvSpPr>
              <p:nvPr>
                <p:custDataLst>
                  <p:tags r:id="rId22"/>
                </p:custDataLst>
              </p:nvPr>
            </p:nvSpPr>
            <p:spPr bwMode="auto">
              <a:xfrm>
                <a:off x="3261805" y="3188752"/>
                <a:ext cx="689593"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dirty="0">
                    <a:solidFill>
                      <a:srgbClr val="044875"/>
                    </a:solidFill>
                    <a:latin typeface="Impact" panose="020B0806030902050204" pitchFamily="34" charset="0"/>
                  </a:rPr>
                  <a:t>03</a:t>
                </a:r>
                <a:endParaRPr lang="zh-CN" altLang="en-US" sz="2700" dirty="0">
                  <a:solidFill>
                    <a:srgbClr val="044875"/>
                  </a:solidFill>
                  <a:latin typeface="Impact" panose="020B0806030902050204" pitchFamily="34" charset="0"/>
                </a:endParaRPr>
              </a:p>
            </p:txBody>
          </p:sp>
        </p:grpSp>
        <p:grpSp>
          <p:nvGrpSpPr>
            <p:cNvPr id="83" name="组合 82">
              <a:extLst>
                <a:ext uri="{FF2B5EF4-FFF2-40B4-BE49-F238E27FC236}">
                  <a16:creationId xmlns:a16="http://schemas.microsoft.com/office/drawing/2014/main" id="{C0CD5E4A-EC86-4A42-A22A-5C3263F309F2}"/>
                </a:ext>
              </a:extLst>
            </p:cNvPr>
            <p:cNvGrpSpPr/>
            <p:nvPr/>
          </p:nvGrpSpPr>
          <p:grpSpPr>
            <a:xfrm>
              <a:off x="3923792" y="3188752"/>
              <a:ext cx="4710113" cy="534987"/>
              <a:chOff x="3923792" y="3188752"/>
              <a:chExt cx="4710113" cy="534987"/>
            </a:xfrm>
          </p:grpSpPr>
          <p:sp>
            <p:nvSpPr>
              <p:cNvPr id="84" name="文本框 81">
                <a:extLst>
                  <a:ext uri="{FF2B5EF4-FFF2-40B4-BE49-F238E27FC236}">
                    <a16:creationId xmlns:a16="http://schemas.microsoft.com/office/drawing/2014/main" id="{F808113E-2EAF-48C5-BB2D-69D2AED47DD3}"/>
                  </a:ext>
                </a:extLst>
              </p:cNvPr>
              <p:cNvSpPr txBox="1">
                <a:spLocks noChangeArrowheads="1"/>
              </p:cNvSpPr>
              <p:nvPr>
                <p:custDataLst>
                  <p:tags r:id="rId17"/>
                </p:custDataLst>
              </p:nvPr>
            </p:nvSpPr>
            <p:spPr bwMode="auto">
              <a:xfrm>
                <a:off x="4876292" y="3235107"/>
                <a:ext cx="339852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rgbClr val="044875"/>
                    </a:solidFill>
                    <a:latin typeface="Times New Roman" panose="02020603050405020304" pitchFamily="18" charset="0"/>
                    <a:ea typeface="微软雅黑" panose="020B0503020204020204" charset="-122"/>
                    <a:sym typeface="+mn-ea"/>
                  </a:rPr>
                  <a:t>Experiment Results</a:t>
                </a:r>
                <a:endParaRPr lang="en-US" altLang="zh-CN" sz="2400" b="1" dirty="0">
                  <a:solidFill>
                    <a:srgbClr val="044875"/>
                  </a:solidFill>
                  <a:latin typeface="Times New Roman" panose="02020603050405020304" pitchFamily="18" charset="0"/>
                  <a:ea typeface="微软雅黑" panose="020B0503020204020204" charset="-122"/>
                </a:endParaRPr>
              </a:p>
            </p:txBody>
          </p:sp>
          <p:sp>
            <p:nvSpPr>
              <p:cNvPr id="85" name="矩形 84">
                <a:extLst>
                  <a:ext uri="{FF2B5EF4-FFF2-40B4-BE49-F238E27FC236}">
                    <a16:creationId xmlns:a16="http://schemas.microsoft.com/office/drawing/2014/main" id="{E06B6AC1-F989-49FD-8B61-E5F716FBB948}"/>
                  </a:ext>
                </a:extLst>
              </p:cNvPr>
              <p:cNvSpPr/>
              <p:nvPr>
                <p:custDataLst>
                  <p:tags r:id="rId18"/>
                </p:custDataLst>
              </p:nvPr>
            </p:nvSpPr>
            <p:spPr bwMode="auto">
              <a:xfrm>
                <a:off x="3923792" y="3188752"/>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87" name="直接连接符 86">
                <a:extLst>
                  <a:ext uri="{FF2B5EF4-FFF2-40B4-BE49-F238E27FC236}">
                    <a16:creationId xmlns:a16="http://schemas.microsoft.com/office/drawing/2014/main" id="{B695C450-73F0-43D2-A3DE-88257C1E6FBC}"/>
                  </a:ext>
                </a:extLst>
              </p:cNvPr>
              <p:cNvCxnSpPr/>
              <p:nvPr>
                <p:custDataLst>
                  <p:tags r:id="rId19"/>
                </p:custDataLst>
              </p:nvPr>
            </p:nvCxnSpPr>
            <p:spPr bwMode="auto">
              <a:xfrm flipH="1">
                <a:off x="4573080" y="3188752"/>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88" name="Freeform 71">
                <a:extLst>
                  <a:ext uri="{FF2B5EF4-FFF2-40B4-BE49-F238E27FC236}">
                    <a16:creationId xmlns:a16="http://schemas.microsoft.com/office/drawing/2014/main" id="{BD527E85-1200-4867-AA8D-829DEB908AF4}"/>
                  </a:ext>
                </a:extLst>
              </p:cNvPr>
              <p:cNvSpPr>
                <a:spLocks noEditPoints="1"/>
              </p:cNvSpPr>
              <p:nvPr>
                <p:custDataLst>
                  <p:tags r:id="rId20"/>
                </p:custDataLst>
              </p:nvPr>
            </p:nvSpPr>
            <p:spPr bwMode="auto">
              <a:xfrm>
                <a:off x="4038092" y="3253839"/>
                <a:ext cx="382588" cy="404813"/>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rgbClr val="044875"/>
              </a:solidFill>
              <a:ln>
                <a:noFill/>
              </a:ln>
            </p:spPr>
            <p:txBody>
              <a:bodyPr/>
              <a:lstStyle/>
              <a:p>
                <a:pPr>
                  <a:defRPr/>
                </a:pPr>
                <a:endParaRPr lang="zh-CN" altLang="en-US" b="1">
                  <a:solidFill>
                    <a:srgbClr val="044875"/>
                  </a:solidFill>
                </a:endParaRPr>
              </a:p>
            </p:txBody>
          </p:sp>
        </p:grpSp>
      </p:grpSp>
      <p:grpSp>
        <p:nvGrpSpPr>
          <p:cNvPr id="99" name="组合 98">
            <a:extLst>
              <a:ext uri="{FF2B5EF4-FFF2-40B4-BE49-F238E27FC236}">
                <a16:creationId xmlns:a16="http://schemas.microsoft.com/office/drawing/2014/main" id="{A63A5674-B78C-45AE-A8D6-E7B7B6D5CF20}"/>
              </a:ext>
            </a:extLst>
          </p:cNvPr>
          <p:cNvGrpSpPr/>
          <p:nvPr>
            <p:custDataLst>
              <p:tags r:id="rId3"/>
            </p:custDataLst>
          </p:nvPr>
        </p:nvGrpSpPr>
        <p:grpSpPr>
          <a:xfrm>
            <a:off x="4503593" y="4509001"/>
            <a:ext cx="5372100" cy="534987"/>
            <a:chOff x="3261805" y="4046141"/>
            <a:chExt cx="5372100" cy="534987"/>
          </a:xfrm>
        </p:grpSpPr>
        <p:grpSp>
          <p:nvGrpSpPr>
            <p:cNvPr id="100" name="组合 99">
              <a:extLst>
                <a:ext uri="{FF2B5EF4-FFF2-40B4-BE49-F238E27FC236}">
                  <a16:creationId xmlns:a16="http://schemas.microsoft.com/office/drawing/2014/main" id="{EDE6C491-C2D7-41A3-9525-AACBB0298712}"/>
                </a:ext>
              </a:extLst>
            </p:cNvPr>
            <p:cNvGrpSpPr/>
            <p:nvPr/>
          </p:nvGrpSpPr>
          <p:grpSpPr>
            <a:xfrm>
              <a:off x="3261805" y="4046141"/>
              <a:ext cx="689447" cy="534987"/>
              <a:chOff x="3261805" y="3969748"/>
              <a:chExt cx="689447" cy="534987"/>
            </a:xfrm>
          </p:grpSpPr>
          <p:sp>
            <p:nvSpPr>
              <p:cNvPr id="106" name="矩形 105">
                <a:extLst>
                  <a:ext uri="{FF2B5EF4-FFF2-40B4-BE49-F238E27FC236}">
                    <a16:creationId xmlns:a16="http://schemas.microsoft.com/office/drawing/2014/main" id="{0F51E61D-28AF-41B7-855B-9FAD43BCFC3D}"/>
                  </a:ext>
                </a:extLst>
              </p:cNvPr>
              <p:cNvSpPr/>
              <p:nvPr>
                <p:custDataLst>
                  <p:tags r:id="rId15"/>
                </p:custDataLst>
              </p:nvPr>
            </p:nvSpPr>
            <p:spPr bwMode="auto">
              <a:xfrm>
                <a:off x="3339592" y="3969748"/>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07" name="文本框 131">
                <a:extLst>
                  <a:ext uri="{FF2B5EF4-FFF2-40B4-BE49-F238E27FC236}">
                    <a16:creationId xmlns:a16="http://schemas.microsoft.com/office/drawing/2014/main" id="{B048DE40-4DBF-4716-BD03-A282282B8999}"/>
                  </a:ext>
                </a:extLst>
              </p:cNvPr>
              <p:cNvSpPr txBox="1">
                <a:spLocks noChangeArrowheads="1"/>
              </p:cNvSpPr>
              <p:nvPr>
                <p:custDataLst>
                  <p:tags r:id="rId16"/>
                </p:custDataLst>
              </p:nvPr>
            </p:nvSpPr>
            <p:spPr bwMode="auto">
              <a:xfrm>
                <a:off x="3261805" y="3969748"/>
                <a:ext cx="689447" cy="5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04</a:t>
                </a:r>
                <a:endParaRPr lang="zh-CN" altLang="en-US" sz="2700" dirty="0">
                  <a:solidFill>
                    <a:schemeClr val="bg2">
                      <a:lumMod val="90000"/>
                    </a:schemeClr>
                  </a:solidFill>
                  <a:latin typeface="Impact" panose="020B0806030902050204" pitchFamily="34" charset="0"/>
                </a:endParaRPr>
              </a:p>
            </p:txBody>
          </p:sp>
        </p:grpSp>
        <p:grpSp>
          <p:nvGrpSpPr>
            <p:cNvPr id="101" name="组合 100">
              <a:extLst>
                <a:ext uri="{FF2B5EF4-FFF2-40B4-BE49-F238E27FC236}">
                  <a16:creationId xmlns:a16="http://schemas.microsoft.com/office/drawing/2014/main" id="{F19223D8-0841-477F-89CE-054EDA35463B}"/>
                </a:ext>
              </a:extLst>
            </p:cNvPr>
            <p:cNvGrpSpPr/>
            <p:nvPr/>
          </p:nvGrpSpPr>
          <p:grpSpPr>
            <a:xfrm>
              <a:off x="3923792" y="4046141"/>
              <a:ext cx="4710113" cy="534987"/>
              <a:chOff x="3923792" y="3969748"/>
              <a:chExt cx="4710113" cy="534987"/>
            </a:xfrm>
          </p:grpSpPr>
          <p:sp>
            <p:nvSpPr>
              <p:cNvPr id="102" name="文本框 126">
                <a:extLst>
                  <a:ext uri="{FF2B5EF4-FFF2-40B4-BE49-F238E27FC236}">
                    <a16:creationId xmlns:a16="http://schemas.microsoft.com/office/drawing/2014/main" id="{26B380BB-72C1-4CE0-9903-CBDE07089714}"/>
                  </a:ext>
                </a:extLst>
              </p:cNvPr>
              <p:cNvSpPr txBox="1">
                <a:spLocks noChangeArrowheads="1"/>
              </p:cNvSpPr>
              <p:nvPr>
                <p:custDataLst>
                  <p:tags r:id="rId11"/>
                </p:custDataLst>
              </p:nvPr>
            </p:nvSpPr>
            <p:spPr bwMode="auto">
              <a:xfrm>
                <a:off x="4571492" y="4002700"/>
                <a:ext cx="40417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rPr>
                  <a:t>Conclusion</a:t>
                </a:r>
              </a:p>
            </p:txBody>
          </p:sp>
          <p:sp>
            <p:nvSpPr>
              <p:cNvPr id="103" name="矩形 102">
                <a:extLst>
                  <a:ext uri="{FF2B5EF4-FFF2-40B4-BE49-F238E27FC236}">
                    <a16:creationId xmlns:a16="http://schemas.microsoft.com/office/drawing/2014/main" id="{A38D2A4B-1834-4430-A642-D4140C17E14E}"/>
                  </a:ext>
                </a:extLst>
              </p:cNvPr>
              <p:cNvSpPr/>
              <p:nvPr>
                <p:custDataLst>
                  <p:tags r:id="rId12"/>
                </p:custDataLst>
              </p:nvPr>
            </p:nvSpPr>
            <p:spPr bwMode="auto">
              <a:xfrm>
                <a:off x="3923792" y="3969748"/>
                <a:ext cx="4710113"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104" name="直接连接符 103">
                <a:extLst>
                  <a:ext uri="{FF2B5EF4-FFF2-40B4-BE49-F238E27FC236}">
                    <a16:creationId xmlns:a16="http://schemas.microsoft.com/office/drawing/2014/main" id="{81099C73-A91C-4B1D-9806-029495F65FE1}"/>
                  </a:ext>
                </a:extLst>
              </p:cNvPr>
              <p:cNvCxnSpPr/>
              <p:nvPr>
                <p:custDataLst>
                  <p:tags r:id="rId13"/>
                </p:custDataLst>
              </p:nvPr>
            </p:nvCxnSpPr>
            <p:spPr bwMode="auto">
              <a:xfrm flipH="1">
                <a:off x="4573080" y="3969748"/>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05" name="Freeform 306">
                <a:extLst>
                  <a:ext uri="{FF2B5EF4-FFF2-40B4-BE49-F238E27FC236}">
                    <a16:creationId xmlns:a16="http://schemas.microsoft.com/office/drawing/2014/main" id="{49024CD1-4517-4925-8BAE-3C4AE3F25764}"/>
                  </a:ext>
                </a:extLst>
              </p:cNvPr>
              <p:cNvSpPr>
                <a:spLocks noEditPoints="1"/>
              </p:cNvSpPr>
              <p:nvPr>
                <p:custDataLst>
                  <p:tags r:id="rId14"/>
                </p:custDataLst>
              </p:nvPr>
            </p:nvSpPr>
            <p:spPr bwMode="auto">
              <a:xfrm>
                <a:off x="4061905" y="4028951"/>
                <a:ext cx="404812" cy="40163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chemeClr val="bg2">
                  <a:lumMod val="90000"/>
                </a:schemeClr>
              </a:solidFill>
              <a:ln>
                <a:noFill/>
              </a:ln>
            </p:spPr>
            <p:txBody>
              <a:bodyPr/>
              <a:lstStyle/>
              <a:p>
                <a:pPr>
                  <a:defRPr/>
                </a:pPr>
                <a:endParaRPr lang="zh-CN" altLang="en-US" b="1">
                  <a:solidFill>
                    <a:prstClr val="black"/>
                  </a:solidFill>
                </a:endParaRPr>
              </a:p>
            </p:txBody>
          </p:sp>
        </p:grpSp>
      </p:grpSp>
      <p:grpSp>
        <p:nvGrpSpPr>
          <p:cNvPr id="108" name="组合 107">
            <a:extLst>
              <a:ext uri="{FF2B5EF4-FFF2-40B4-BE49-F238E27FC236}">
                <a16:creationId xmlns:a16="http://schemas.microsoft.com/office/drawing/2014/main" id="{F9E3C90D-DB3C-470A-8E04-8A571753BE0D}"/>
              </a:ext>
            </a:extLst>
          </p:cNvPr>
          <p:cNvGrpSpPr/>
          <p:nvPr>
            <p:custDataLst>
              <p:tags r:id="rId4"/>
            </p:custDataLst>
          </p:nvPr>
        </p:nvGrpSpPr>
        <p:grpSpPr>
          <a:xfrm>
            <a:off x="4517645" y="2868283"/>
            <a:ext cx="5370513" cy="534987"/>
            <a:chOff x="3275856" y="2348880"/>
            <a:chExt cx="5370513" cy="534987"/>
          </a:xfrm>
        </p:grpSpPr>
        <p:grpSp>
          <p:nvGrpSpPr>
            <p:cNvPr id="109" name="组合 108">
              <a:extLst>
                <a:ext uri="{FF2B5EF4-FFF2-40B4-BE49-F238E27FC236}">
                  <a16:creationId xmlns:a16="http://schemas.microsoft.com/office/drawing/2014/main" id="{37D2DD6E-6602-41A9-B3DB-DCCAA4E5DFD8}"/>
                </a:ext>
              </a:extLst>
            </p:cNvPr>
            <p:cNvGrpSpPr/>
            <p:nvPr/>
          </p:nvGrpSpPr>
          <p:grpSpPr>
            <a:xfrm>
              <a:off x="3275856" y="2348880"/>
              <a:ext cx="689474" cy="534987"/>
              <a:chOff x="3275856" y="2407756"/>
              <a:chExt cx="689474" cy="534987"/>
            </a:xfrm>
          </p:grpSpPr>
          <p:sp>
            <p:nvSpPr>
              <p:cNvPr id="115" name="矩形 114">
                <a:extLst>
                  <a:ext uri="{FF2B5EF4-FFF2-40B4-BE49-F238E27FC236}">
                    <a16:creationId xmlns:a16="http://schemas.microsoft.com/office/drawing/2014/main" id="{86728190-32D9-4D1A-A7FF-0FC39D0989C2}"/>
                  </a:ext>
                </a:extLst>
              </p:cNvPr>
              <p:cNvSpPr/>
              <p:nvPr>
                <p:custDataLst>
                  <p:tags r:id="rId9"/>
                </p:custDataLst>
              </p:nvPr>
            </p:nvSpPr>
            <p:spPr bwMode="auto">
              <a:xfrm>
                <a:off x="3353644" y="2407756"/>
                <a:ext cx="533400"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16" name="文本框 78">
                <a:extLst>
                  <a:ext uri="{FF2B5EF4-FFF2-40B4-BE49-F238E27FC236}">
                    <a16:creationId xmlns:a16="http://schemas.microsoft.com/office/drawing/2014/main" id="{20C8D3CF-C265-4C8B-82E5-F65D35A29C70}"/>
                  </a:ext>
                </a:extLst>
              </p:cNvPr>
              <p:cNvSpPr txBox="1">
                <a:spLocks noChangeArrowheads="1"/>
              </p:cNvSpPr>
              <p:nvPr>
                <p:custDataLst>
                  <p:tags r:id="rId10"/>
                </p:custDataLst>
              </p:nvPr>
            </p:nvSpPr>
            <p:spPr bwMode="auto">
              <a:xfrm>
                <a:off x="3275856" y="2407757"/>
                <a:ext cx="689474" cy="50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700" dirty="0">
                    <a:solidFill>
                      <a:schemeClr val="bg2">
                        <a:lumMod val="90000"/>
                      </a:schemeClr>
                    </a:solidFill>
                    <a:latin typeface="Impact" panose="020B0806030902050204" pitchFamily="34" charset="0"/>
                  </a:rPr>
                  <a:t>02</a:t>
                </a:r>
                <a:endParaRPr lang="zh-CN" altLang="en-US" sz="2700" dirty="0">
                  <a:solidFill>
                    <a:schemeClr val="bg2">
                      <a:lumMod val="90000"/>
                    </a:schemeClr>
                  </a:solidFill>
                  <a:latin typeface="Impact" panose="020B0806030902050204" pitchFamily="34" charset="0"/>
                </a:endParaRPr>
              </a:p>
            </p:txBody>
          </p:sp>
        </p:grpSp>
        <p:grpSp>
          <p:nvGrpSpPr>
            <p:cNvPr id="110" name="组合 109">
              <a:extLst>
                <a:ext uri="{FF2B5EF4-FFF2-40B4-BE49-F238E27FC236}">
                  <a16:creationId xmlns:a16="http://schemas.microsoft.com/office/drawing/2014/main" id="{A603605D-6EE9-46CB-93F5-13C15E9CB57A}"/>
                </a:ext>
              </a:extLst>
            </p:cNvPr>
            <p:cNvGrpSpPr/>
            <p:nvPr/>
          </p:nvGrpSpPr>
          <p:grpSpPr>
            <a:xfrm>
              <a:off x="3937844" y="2348880"/>
              <a:ext cx="4708525" cy="534987"/>
              <a:chOff x="3937844" y="2407756"/>
              <a:chExt cx="4708525" cy="534987"/>
            </a:xfrm>
          </p:grpSpPr>
          <p:sp>
            <p:nvSpPr>
              <p:cNvPr id="111" name="文本框 73">
                <a:extLst>
                  <a:ext uri="{FF2B5EF4-FFF2-40B4-BE49-F238E27FC236}">
                    <a16:creationId xmlns:a16="http://schemas.microsoft.com/office/drawing/2014/main" id="{A6A5D10E-9D49-46CD-8037-38EE4F9BE4B8}"/>
                  </a:ext>
                </a:extLst>
              </p:cNvPr>
              <p:cNvSpPr txBox="1">
                <a:spLocks noChangeArrowheads="1"/>
              </p:cNvSpPr>
              <p:nvPr>
                <p:custDataLst>
                  <p:tags r:id="rId5"/>
                </p:custDataLst>
              </p:nvPr>
            </p:nvSpPr>
            <p:spPr bwMode="auto">
              <a:xfrm>
                <a:off x="5326034" y="2449079"/>
                <a:ext cx="2499719"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chemeClr val="bg2">
                        <a:lumMod val="90000"/>
                      </a:schemeClr>
                    </a:solidFill>
                    <a:latin typeface="Times New Roman" panose="02020603050405020304" pitchFamily="18" charset="0"/>
                    <a:ea typeface="微软雅黑" panose="020B0503020204020204" charset="-122"/>
                    <a:sym typeface="+mn-ea"/>
                  </a:rPr>
                  <a:t>Method Design</a:t>
                </a:r>
                <a:endParaRPr lang="en-US" altLang="zh-CN" sz="2400" b="1" dirty="0">
                  <a:solidFill>
                    <a:schemeClr val="bg2">
                      <a:lumMod val="90000"/>
                    </a:schemeClr>
                  </a:solidFill>
                  <a:latin typeface="Times New Roman" panose="02020603050405020304" pitchFamily="18" charset="0"/>
                  <a:ea typeface="微软雅黑" panose="020B0503020204020204" charset="-122"/>
                </a:endParaRPr>
              </a:p>
            </p:txBody>
          </p:sp>
          <p:sp>
            <p:nvSpPr>
              <p:cNvPr id="112" name="矩形 111">
                <a:extLst>
                  <a:ext uri="{FF2B5EF4-FFF2-40B4-BE49-F238E27FC236}">
                    <a16:creationId xmlns:a16="http://schemas.microsoft.com/office/drawing/2014/main" id="{09503885-09FC-442E-8A05-CFD25C72C1F1}"/>
                  </a:ext>
                </a:extLst>
              </p:cNvPr>
              <p:cNvSpPr/>
              <p:nvPr>
                <p:custDataLst>
                  <p:tags r:id="rId6"/>
                </p:custDataLst>
              </p:nvPr>
            </p:nvSpPr>
            <p:spPr bwMode="auto">
              <a:xfrm>
                <a:off x="3937844" y="2407756"/>
                <a:ext cx="4708525" cy="5349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cxnSp>
            <p:nvCxnSpPr>
              <p:cNvPr id="113" name="直接连接符 112">
                <a:extLst>
                  <a:ext uri="{FF2B5EF4-FFF2-40B4-BE49-F238E27FC236}">
                    <a16:creationId xmlns:a16="http://schemas.microsoft.com/office/drawing/2014/main" id="{9606E423-0DFD-4F5C-ABF2-C830FF107C98}"/>
                  </a:ext>
                </a:extLst>
              </p:cNvPr>
              <p:cNvCxnSpPr/>
              <p:nvPr>
                <p:custDataLst>
                  <p:tags r:id="rId7"/>
                </p:custDataLst>
              </p:nvPr>
            </p:nvCxnSpPr>
            <p:spPr bwMode="auto">
              <a:xfrm flipH="1">
                <a:off x="4587131" y="2407756"/>
                <a:ext cx="9525" cy="5349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14" name="Freeform 30">
                <a:extLst>
                  <a:ext uri="{FF2B5EF4-FFF2-40B4-BE49-F238E27FC236}">
                    <a16:creationId xmlns:a16="http://schemas.microsoft.com/office/drawing/2014/main" id="{79C00B4E-7E08-4080-B379-8587A352960E}"/>
                  </a:ext>
                </a:extLst>
              </p:cNvPr>
              <p:cNvSpPr>
                <a:spLocks noEditPoints="1"/>
              </p:cNvSpPr>
              <p:nvPr>
                <p:custDataLst>
                  <p:tags r:id="rId8"/>
                </p:custDataLst>
              </p:nvPr>
            </p:nvSpPr>
            <p:spPr bwMode="auto">
              <a:xfrm>
                <a:off x="4095006" y="2512531"/>
                <a:ext cx="301625" cy="39687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chemeClr val="bg2">
                  <a:lumMod val="90000"/>
                </a:schemeClr>
              </a:solidFill>
              <a:ln>
                <a:noFill/>
              </a:ln>
            </p:spPr>
            <p:txBody>
              <a:bodyPr/>
              <a:lstStyle/>
              <a:p>
                <a:pPr>
                  <a:defRPr/>
                </a:pPr>
                <a:endParaRPr lang="zh-CN" altLang="en-US" b="1" dirty="0">
                  <a:solidFill>
                    <a:prstClr val="black"/>
                  </a:solidFill>
                </a:endParaRPr>
              </a:p>
            </p:txBody>
          </p:sp>
        </p:grpSp>
      </p:grpSp>
    </p:spTree>
    <p:extLst>
      <p:ext uri="{BB962C8B-B14F-4D97-AF65-F5344CB8AC3E}">
        <p14:creationId xmlns:p14="http://schemas.microsoft.com/office/powerpoint/2010/main" val="2085449383"/>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custDataLst>
              <p:tags r:id="rId1"/>
            </p:custDataLst>
          </p:nvPr>
        </p:nvSpPr>
        <p:spPr>
          <a:xfrm>
            <a:off x="0" y="1"/>
            <a:ext cx="1219200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custDataLst>
              <p:tags r:id="rId2"/>
            </p:custDataLst>
          </p:nvPr>
        </p:nvSpPr>
        <p:spPr>
          <a:xfrm>
            <a:off x="0" y="66874"/>
            <a:ext cx="4914152"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Experiment Results</a:t>
            </a:r>
          </a:p>
        </p:txBody>
      </p:sp>
      <p:grpSp>
        <p:nvGrpSpPr>
          <p:cNvPr id="29" name="组合 28">
            <a:extLst>
              <a:ext uri="{FF2B5EF4-FFF2-40B4-BE49-F238E27FC236}">
                <a16:creationId xmlns:a16="http://schemas.microsoft.com/office/drawing/2014/main" id="{82A679D0-E305-1F7A-3B94-48731AC19AC6}"/>
              </a:ext>
            </a:extLst>
          </p:cNvPr>
          <p:cNvGrpSpPr/>
          <p:nvPr/>
        </p:nvGrpSpPr>
        <p:grpSpPr>
          <a:xfrm>
            <a:off x="-1" y="6553200"/>
            <a:ext cx="12192001" cy="304800"/>
            <a:chOff x="0" y="6569404"/>
            <a:chExt cx="9144000" cy="288000"/>
          </a:xfrm>
        </p:grpSpPr>
        <p:sp>
          <p:nvSpPr>
            <p:cNvPr id="31" name="矩形 30">
              <a:extLst>
                <a:ext uri="{FF2B5EF4-FFF2-40B4-BE49-F238E27FC236}">
                  <a16:creationId xmlns:a16="http://schemas.microsoft.com/office/drawing/2014/main" id="{761AB956-2F19-005D-A097-C7AD8580158A}"/>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32" name="矩形 31">
              <a:extLst>
                <a:ext uri="{FF2B5EF4-FFF2-40B4-BE49-F238E27FC236}">
                  <a16:creationId xmlns:a16="http://schemas.microsoft.com/office/drawing/2014/main" id="{9425AC57-ED3D-1321-84DB-1FF865DC4A6D}"/>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33" name="灯片编号占位符 5">
            <a:extLst>
              <a:ext uri="{FF2B5EF4-FFF2-40B4-BE49-F238E27FC236}">
                <a16:creationId xmlns:a16="http://schemas.microsoft.com/office/drawing/2014/main" id="{B0401898-C936-B805-5660-13A90DC422A6}"/>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98</a:t>
            </a:fld>
            <a:endParaRPr lang="zh-HK" altLang="en-US" sz="1600" dirty="0">
              <a:solidFill>
                <a:schemeClr val="bg1"/>
              </a:solidFill>
            </a:endParaRPr>
          </a:p>
        </p:txBody>
      </p:sp>
      <p:sp>
        <p:nvSpPr>
          <p:cNvPr id="15" name="文本框 14">
            <a:extLst>
              <a:ext uri="{FF2B5EF4-FFF2-40B4-BE49-F238E27FC236}">
                <a16:creationId xmlns:a16="http://schemas.microsoft.com/office/drawing/2014/main" id="{14B5F234-2330-492F-8E0D-44200D6993A3}"/>
              </a:ext>
            </a:extLst>
          </p:cNvPr>
          <p:cNvSpPr txBox="1"/>
          <p:nvPr/>
        </p:nvSpPr>
        <p:spPr>
          <a:xfrm>
            <a:off x="405645" y="1421395"/>
            <a:ext cx="6185338" cy="369332"/>
          </a:xfrm>
          <a:prstGeom prst="rect">
            <a:avLst/>
          </a:prstGeom>
          <a:noFill/>
        </p:spPr>
        <p:txBody>
          <a:bodyPr wrap="square">
            <a:spAutoFit/>
          </a:bodyPr>
          <a:lstStyle/>
          <a:p>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1</a:t>
            </a:r>
            <a:r>
              <a:rPr lang="zh-CN" altLang="en-US" dirty="0">
                <a:latin typeface="Times New Roman" panose="02020603050405020304" pitchFamily="18" charset="0"/>
                <a:cs typeface="Times New Roman" panose="02020603050405020304" pitchFamily="18" charset="0"/>
              </a:rPr>
              <a:t>) Inverse Generational Distance (IGD)</a:t>
            </a:r>
          </a:p>
        </p:txBody>
      </p:sp>
      <p:sp>
        <p:nvSpPr>
          <p:cNvPr id="18" name="文本框 17">
            <a:extLst>
              <a:ext uri="{FF2B5EF4-FFF2-40B4-BE49-F238E27FC236}">
                <a16:creationId xmlns:a16="http://schemas.microsoft.com/office/drawing/2014/main" id="{F6AD9346-AE31-4437-97C9-18C12B1B7738}"/>
              </a:ext>
            </a:extLst>
          </p:cNvPr>
          <p:cNvSpPr txBox="1"/>
          <p:nvPr/>
        </p:nvSpPr>
        <p:spPr>
          <a:xfrm>
            <a:off x="264000" y="831776"/>
            <a:ext cx="4572000" cy="398780"/>
          </a:xfrm>
          <a:prstGeom prst="rect">
            <a:avLst/>
          </a:prstGeom>
          <a:noFill/>
        </p:spPr>
        <p:txBody>
          <a:bodyPr wrap="square" rtlCol="0" anchor="t">
            <a:spAutoFit/>
          </a:bodyPr>
          <a:lstStyle/>
          <a:p>
            <a:r>
              <a:rPr lang="en-US" altLang="zh-CN" sz="2000" b="1" dirty="0">
                <a:solidFill>
                  <a:srgbClr val="0174AB"/>
                </a:solidFill>
                <a:latin typeface="Arial" panose="020B0604020202020204" pitchFamily="34" charset="0"/>
                <a:cs typeface="Arial" panose="020B0604020202020204" pitchFamily="34" charset="0"/>
              </a:rPr>
              <a:t>Metrics</a:t>
            </a:r>
          </a:p>
        </p:txBody>
      </p:sp>
      <p:cxnSp>
        <p:nvCxnSpPr>
          <p:cNvPr id="20" name="直接连接符 19">
            <a:extLst>
              <a:ext uri="{FF2B5EF4-FFF2-40B4-BE49-F238E27FC236}">
                <a16:creationId xmlns:a16="http://schemas.microsoft.com/office/drawing/2014/main" id="{A5B4619A-22A7-489A-8548-366FE8475D6F}"/>
              </a:ext>
            </a:extLst>
          </p:cNvPr>
          <p:cNvCxnSpPr/>
          <p:nvPr/>
        </p:nvCxnSpPr>
        <p:spPr>
          <a:xfrm>
            <a:off x="336000" y="1300118"/>
            <a:ext cx="10859907" cy="0"/>
          </a:xfrm>
          <a:prstGeom prst="line">
            <a:avLst/>
          </a:prstGeom>
          <a:ln>
            <a:solidFill>
              <a:srgbClr val="0174AB"/>
            </a:solidFill>
          </a:ln>
        </p:spPr>
        <p:style>
          <a:lnRef idx="2">
            <a:schemeClr val="accent1"/>
          </a:lnRef>
          <a:fillRef idx="0">
            <a:srgbClr val="FFFFFF"/>
          </a:fillRef>
          <a:effectRef idx="0">
            <a:srgbClr val="FFFFFF"/>
          </a:effectRef>
          <a:fontRef idx="minor">
            <a:schemeClr val="tx1"/>
          </a:fontRef>
        </p:style>
      </p:cxnSp>
      <p:sp>
        <p:nvSpPr>
          <p:cNvPr id="23" name="文本框 22">
            <a:extLst>
              <a:ext uri="{FF2B5EF4-FFF2-40B4-BE49-F238E27FC236}">
                <a16:creationId xmlns:a16="http://schemas.microsoft.com/office/drawing/2014/main" id="{BCC5B34E-71D6-4A11-875C-5D3CF08CF3F8}"/>
              </a:ext>
            </a:extLst>
          </p:cNvPr>
          <p:cNvSpPr txBox="1"/>
          <p:nvPr/>
        </p:nvSpPr>
        <p:spPr>
          <a:xfrm>
            <a:off x="3792000" y="1897366"/>
            <a:ext cx="576000"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(7)</a:t>
            </a:r>
            <a:endParaRPr lang="zh-CN" altLang="en-US" dirty="0">
              <a:latin typeface="Times New Roman" panose="02020603050405020304" pitchFamily="18" charset="0"/>
              <a:cs typeface="Times New Roman" panose="02020603050405020304" pitchFamily="18" charset="0"/>
            </a:endParaRPr>
          </a:p>
        </p:txBody>
      </p:sp>
      <p:sp>
        <p:nvSpPr>
          <p:cNvPr id="24" name="文本框 1">
            <a:extLst>
              <a:ext uri="{FF2B5EF4-FFF2-40B4-BE49-F238E27FC236}">
                <a16:creationId xmlns:a16="http://schemas.microsoft.com/office/drawing/2014/main" id="{C054EC4C-854F-4E67-9AFA-1F60C10FA26D}"/>
              </a:ext>
            </a:extLst>
          </p:cNvPr>
          <p:cNvSpPr txBox="1"/>
          <p:nvPr/>
        </p:nvSpPr>
        <p:spPr>
          <a:xfrm>
            <a:off x="3792000" y="3214973"/>
            <a:ext cx="576000" cy="3693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dirty="0">
                <a:latin typeface="Times New Roman" panose="02020603050405020304" pitchFamily="18" charset="0"/>
                <a:cs typeface="Times New Roman" panose="02020603050405020304" pitchFamily="18" charset="0"/>
              </a:rPr>
              <a:t>(8)</a:t>
            </a:r>
            <a:endParaRPr lang="zh-CN" altLang="en-US" dirty="0">
              <a:latin typeface="Times New Roman" panose="02020603050405020304" pitchFamily="18" charset="0"/>
              <a:cs typeface="Times New Roman" panose="02020603050405020304" pitchFamily="18" charset="0"/>
            </a:endParaRPr>
          </a:p>
        </p:txBody>
      </p:sp>
      <p:pic>
        <p:nvPicPr>
          <p:cNvPr id="2" name="图片 1">
            <a:extLst>
              <a:ext uri="{FF2B5EF4-FFF2-40B4-BE49-F238E27FC236}">
                <a16:creationId xmlns:a16="http://schemas.microsoft.com/office/drawing/2014/main" id="{F27A211D-666A-4306-B143-0D19A5742AEE}"/>
              </a:ext>
            </a:extLst>
          </p:cNvPr>
          <p:cNvPicPr>
            <a:picLocks noChangeAspect="1"/>
          </p:cNvPicPr>
          <p:nvPr/>
        </p:nvPicPr>
        <p:blipFill>
          <a:blip r:embed="rId5"/>
          <a:stretch>
            <a:fillRect/>
          </a:stretch>
        </p:blipFill>
        <p:spPr>
          <a:xfrm>
            <a:off x="501945" y="1777916"/>
            <a:ext cx="2982631" cy="731340"/>
          </a:xfrm>
          <a:prstGeom prst="rect">
            <a:avLst/>
          </a:prstGeom>
        </p:spPr>
      </p:pic>
      <p:pic>
        <p:nvPicPr>
          <p:cNvPr id="6" name="图片 5">
            <a:extLst>
              <a:ext uri="{FF2B5EF4-FFF2-40B4-BE49-F238E27FC236}">
                <a16:creationId xmlns:a16="http://schemas.microsoft.com/office/drawing/2014/main" id="{AF102BAE-37C9-42E0-8AD3-C578D320F2D4}"/>
              </a:ext>
            </a:extLst>
          </p:cNvPr>
          <p:cNvPicPr>
            <a:picLocks noChangeAspect="1"/>
          </p:cNvPicPr>
          <p:nvPr/>
        </p:nvPicPr>
        <p:blipFill>
          <a:blip r:embed="rId6"/>
          <a:stretch>
            <a:fillRect/>
          </a:stretch>
        </p:blipFill>
        <p:spPr>
          <a:xfrm>
            <a:off x="501945" y="3080169"/>
            <a:ext cx="2790630" cy="794256"/>
          </a:xfrm>
          <a:prstGeom prst="rect">
            <a:avLst/>
          </a:prstGeom>
        </p:spPr>
      </p:pic>
      <p:sp>
        <p:nvSpPr>
          <p:cNvPr id="22" name="文本框 21">
            <a:extLst>
              <a:ext uri="{FF2B5EF4-FFF2-40B4-BE49-F238E27FC236}">
                <a16:creationId xmlns:a16="http://schemas.microsoft.com/office/drawing/2014/main" id="{997BAFEC-E227-454E-B973-3A6A3CC01C02}"/>
              </a:ext>
            </a:extLst>
          </p:cNvPr>
          <p:cNvSpPr txBox="1"/>
          <p:nvPr/>
        </p:nvSpPr>
        <p:spPr>
          <a:xfrm>
            <a:off x="404497" y="2582266"/>
            <a:ext cx="6186486" cy="369332"/>
          </a:xfrm>
          <a:prstGeom prst="rect">
            <a:avLst/>
          </a:prstGeom>
          <a:noFill/>
        </p:spPr>
        <p:txBody>
          <a:bodyPr wrap="square">
            <a:spAutoFit/>
          </a:bodyPr>
          <a:lstStyle/>
          <a:p>
            <a:r>
              <a:rPr lang="zh-CN" altLang="en-US" dirty="0">
                <a:latin typeface="Times New Roman" panose="02020603050405020304" pitchFamily="18" charset="0"/>
                <a:cs typeface="Times New Roman" panose="02020603050405020304" pitchFamily="18" charset="0"/>
              </a:rPr>
              <a:t>(2) Hypervolume (HV)</a:t>
            </a:r>
          </a:p>
        </p:txBody>
      </p:sp>
      <p:pic>
        <p:nvPicPr>
          <p:cNvPr id="8" name="图片 7">
            <a:extLst>
              <a:ext uri="{FF2B5EF4-FFF2-40B4-BE49-F238E27FC236}">
                <a16:creationId xmlns:a16="http://schemas.microsoft.com/office/drawing/2014/main" id="{4AB0F57D-575C-4C47-954A-45C446D236FB}"/>
              </a:ext>
            </a:extLst>
          </p:cNvPr>
          <p:cNvPicPr>
            <a:picLocks noChangeAspect="1"/>
          </p:cNvPicPr>
          <p:nvPr/>
        </p:nvPicPr>
        <p:blipFill>
          <a:blip r:embed="rId7"/>
          <a:stretch>
            <a:fillRect/>
          </a:stretch>
        </p:blipFill>
        <p:spPr>
          <a:xfrm>
            <a:off x="5532701" y="1022285"/>
            <a:ext cx="6349449" cy="5333222"/>
          </a:xfrm>
          <a:prstGeom prst="rect">
            <a:avLst/>
          </a:prstGeom>
        </p:spPr>
      </p:pic>
    </p:spTree>
    <p:extLst>
      <p:ext uri="{BB962C8B-B14F-4D97-AF65-F5344CB8AC3E}">
        <p14:creationId xmlns:p14="http://schemas.microsoft.com/office/powerpoint/2010/main" val="2843875360"/>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custDataLst>
              <p:tags r:id="rId1"/>
            </p:custDataLst>
          </p:nvPr>
        </p:nvSpPr>
        <p:spPr>
          <a:xfrm>
            <a:off x="0" y="1"/>
            <a:ext cx="12192000" cy="72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72" name="文本框 71"/>
          <p:cNvSpPr txBox="1"/>
          <p:nvPr>
            <p:custDataLst>
              <p:tags r:id="rId2"/>
            </p:custDataLst>
          </p:nvPr>
        </p:nvSpPr>
        <p:spPr>
          <a:xfrm>
            <a:off x="0" y="66874"/>
            <a:ext cx="4914152" cy="583565"/>
          </a:xfrm>
          <a:prstGeom prst="rect">
            <a:avLst/>
          </a:prstGeom>
          <a:noFill/>
        </p:spPr>
        <p:txBody>
          <a:bodyPr wrap="square" rtlCol="0">
            <a:spAutoFit/>
          </a:bodyPr>
          <a:lstStyle/>
          <a:p>
            <a:pPr algn="just"/>
            <a:r>
              <a:rPr lang="en-US" altLang="zh-CN" sz="3200" b="1" dirty="0">
                <a:solidFill>
                  <a:srgbClr val="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Experiment Results</a:t>
            </a:r>
          </a:p>
        </p:txBody>
      </p:sp>
      <p:grpSp>
        <p:nvGrpSpPr>
          <p:cNvPr id="29" name="组合 28">
            <a:extLst>
              <a:ext uri="{FF2B5EF4-FFF2-40B4-BE49-F238E27FC236}">
                <a16:creationId xmlns:a16="http://schemas.microsoft.com/office/drawing/2014/main" id="{82A679D0-E305-1F7A-3B94-48731AC19AC6}"/>
              </a:ext>
            </a:extLst>
          </p:cNvPr>
          <p:cNvGrpSpPr/>
          <p:nvPr/>
        </p:nvGrpSpPr>
        <p:grpSpPr>
          <a:xfrm>
            <a:off x="-1" y="6553200"/>
            <a:ext cx="12192001" cy="304800"/>
            <a:chOff x="0" y="6569404"/>
            <a:chExt cx="9144000" cy="288000"/>
          </a:xfrm>
        </p:grpSpPr>
        <p:sp>
          <p:nvSpPr>
            <p:cNvPr id="31" name="矩形 30">
              <a:extLst>
                <a:ext uri="{FF2B5EF4-FFF2-40B4-BE49-F238E27FC236}">
                  <a16:creationId xmlns:a16="http://schemas.microsoft.com/office/drawing/2014/main" id="{761AB956-2F19-005D-A097-C7AD8580158A}"/>
                </a:ext>
              </a:extLst>
            </p:cNvPr>
            <p:cNvSpPr/>
            <p:nvPr/>
          </p:nvSpPr>
          <p:spPr>
            <a:xfrm>
              <a:off x="8856000" y="6575501"/>
              <a:ext cx="288000" cy="276999"/>
            </a:xfrm>
            <a:prstGeom prst="rect">
              <a:avLst/>
            </a:prstGeom>
            <a:solidFill>
              <a:srgbClr val="0174AB"/>
            </a:solidFill>
          </p:spPr>
          <p:txBody>
            <a:bodyPr wrap="square" anchor="ctr">
              <a:spAutoFit/>
            </a:bodyPr>
            <a:lstStyle/>
            <a:p>
              <a:pPr algn="ctr"/>
              <a:endParaRPr lang="en-US" altLang="zh-CN" sz="1200" dirty="0">
                <a:solidFill>
                  <a:schemeClr val="bg1"/>
                </a:solidFill>
                <a:latin typeface="Times New Roman" panose="02020603050405020304" pitchFamily="18" charset="0"/>
                <a:cs typeface="Times New Roman" panose="02020603050405020304" pitchFamily="18" charset="0"/>
              </a:endParaRPr>
            </a:p>
          </p:txBody>
        </p:sp>
        <p:sp>
          <p:nvSpPr>
            <p:cNvPr id="32" name="矩形 31">
              <a:extLst>
                <a:ext uri="{FF2B5EF4-FFF2-40B4-BE49-F238E27FC236}">
                  <a16:creationId xmlns:a16="http://schemas.microsoft.com/office/drawing/2014/main" id="{9425AC57-ED3D-1321-84DB-1FF865DC4A6D}"/>
                </a:ext>
              </a:extLst>
            </p:cNvPr>
            <p:cNvSpPr/>
            <p:nvPr/>
          </p:nvSpPr>
          <p:spPr>
            <a:xfrm>
              <a:off x="0" y="6569404"/>
              <a:ext cx="8854294" cy="288000"/>
            </a:xfrm>
            <a:prstGeom prst="rect">
              <a:avLst/>
            </a:prstGeom>
            <a:solidFill>
              <a:schemeClr val="bg1">
                <a:lumMod val="85000"/>
              </a:schemeClr>
            </a:solidFill>
            <a:ln>
              <a:noFill/>
            </a:ln>
          </p:spPr>
          <p:txBody>
            <a:bodyPr wrap="square" anchor="ctr">
              <a:spAutoFit/>
            </a:bodyPr>
            <a:lstStyle/>
            <a:p>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200" b="1" dirty="0">
                  <a:latin typeface="Times New Roman" panose="02020603050405020304" pitchFamily="18" charset="0"/>
                </a:rPr>
                <a:t>CPS Computational Learning Laboratory</a:t>
              </a:r>
              <a:endParaRPr lang="zh-CN" altLang="en-US" sz="12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33" name="灯片编号占位符 5">
            <a:extLst>
              <a:ext uri="{FF2B5EF4-FFF2-40B4-BE49-F238E27FC236}">
                <a16:creationId xmlns:a16="http://schemas.microsoft.com/office/drawing/2014/main" id="{B0401898-C936-B805-5660-13A90DC422A6}"/>
              </a:ext>
            </a:extLst>
          </p:cNvPr>
          <p:cNvSpPr txBox="1">
            <a:spLocks/>
          </p:cNvSpPr>
          <p:nvPr/>
        </p:nvSpPr>
        <p:spPr>
          <a:xfrm>
            <a:off x="11601812" y="6523037"/>
            <a:ext cx="5723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z="1600" smtClean="0">
                <a:solidFill>
                  <a:schemeClr val="bg1"/>
                </a:solidFill>
              </a:rPr>
              <a:pPr/>
              <a:t>99</a:t>
            </a:fld>
            <a:endParaRPr lang="zh-HK" altLang="en-US" sz="1600" dirty="0">
              <a:solidFill>
                <a:schemeClr val="bg1"/>
              </a:solidFill>
            </a:endParaRPr>
          </a:p>
        </p:txBody>
      </p:sp>
      <p:pic>
        <p:nvPicPr>
          <p:cNvPr id="2" name="图片 1">
            <a:extLst>
              <a:ext uri="{FF2B5EF4-FFF2-40B4-BE49-F238E27FC236}">
                <a16:creationId xmlns:a16="http://schemas.microsoft.com/office/drawing/2014/main" id="{F16DBA93-47C3-4DDE-9E64-857B4AFAB37D}"/>
              </a:ext>
            </a:extLst>
          </p:cNvPr>
          <p:cNvPicPr>
            <a:picLocks noChangeAspect="1"/>
          </p:cNvPicPr>
          <p:nvPr/>
        </p:nvPicPr>
        <p:blipFill>
          <a:blip r:embed="rId5"/>
          <a:stretch>
            <a:fillRect/>
          </a:stretch>
        </p:blipFill>
        <p:spPr>
          <a:xfrm>
            <a:off x="974435" y="793031"/>
            <a:ext cx="10243130" cy="5745087"/>
          </a:xfrm>
          <a:prstGeom prst="rect">
            <a:avLst/>
          </a:prstGeom>
        </p:spPr>
      </p:pic>
    </p:spTree>
    <p:extLst>
      <p:ext uri="{BB962C8B-B14F-4D97-AF65-F5344CB8AC3E}">
        <p14:creationId xmlns:p14="http://schemas.microsoft.com/office/powerpoint/2010/main" val="79905377"/>
      </p:ext>
    </p:extLst>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KSO_WPP_MARK_KEY" val="e35275c8-fa89-42ce-a201-5e038b2f618b"/>
  <p:tag name="COMMONDATA" val="eyJoZGlkIjoiZDBlMDgwNDdjMmVhNjUyMGUxOTg4ODYyM2Q5ZDM4ZWEifQ=="/>
</p:tagLst>
</file>

<file path=ppt/tags/tag10.xml><?xml version="1.0" encoding="utf-8"?>
<p:tagLst xmlns:a="http://schemas.openxmlformats.org/drawingml/2006/main" xmlns:r="http://schemas.openxmlformats.org/officeDocument/2006/relationships" xmlns:p="http://schemas.openxmlformats.org/presentationml/2006/main">
  <p:tag name="KSO_WM_DIAGRAM_VIRTUALLY_FRAME" val="{&quot;height&quot;:282.15519685039374,&quot;left&quot;:5.065826771653543,&quot;top&quot;:193.01251968503936,&quot;width&quot;:947.7148818897638}"/>
</p:tagLst>
</file>

<file path=ppt/tags/tag10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0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0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0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0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0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0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0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0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0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1.xml><?xml version="1.0" encoding="utf-8"?>
<p:tagLst xmlns:a="http://schemas.openxmlformats.org/drawingml/2006/main" xmlns:r="http://schemas.openxmlformats.org/officeDocument/2006/relationships" xmlns:p="http://schemas.openxmlformats.org/presentationml/2006/main">
  <p:tag name="KSO_WM_DIAGRAM_VIRTUALLY_FRAME" val="{&quot;height&quot;:282.15519685039374,&quot;left&quot;:5.065826771653543,&quot;top&quot;:193.01251968503936,&quot;width&quot;:947.7148818897638}"/>
</p:tagLst>
</file>

<file path=ppt/tags/tag11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1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1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1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1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1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1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1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1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1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2.xml><?xml version="1.0" encoding="utf-8"?>
<p:tagLst xmlns:a="http://schemas.openxmlformats.org/drawingml/2006/main" xmlns:r="http://schemas.openxmlformats.org/officeDocument/2006/relationships" xmlns:p="http://schemas.openxmlformats.org/presentationml/2006/main">
  <p:tag name="KSO_WM_DIAGRAM_VIRTUALLY_FRAME" val="{&quot;height&quot;:282.15519685039374,&quot;left&quot;:5.065826771653543,&quot;top&quot;:193.01251968503936,&quot;width&quot;:947.7148818897638}"/>
</p:tagLst>
</file>

<file path=ppt/tags/tag12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2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2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2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2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2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2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2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2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2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3.xml><?xml version="1.0" encoding="utf-8"?>
<p:tagLst xmlns:a="http://schemas.openxmlformats.org/drawingml/2006/main" xmlns:r="http://schemas.openxmlformats.org/officeDocument/2006/relationships" xmlns:p="http://schemas.openxmlformats.org/presentationml/2006/main">
  <p:tag name="KSO_WM_DIAGRAM_VIRTUALLY_FRAME" val="{&quot;height&quot;:282.15519685039374,&quot;left&quot;:5.065826771653543,&quot;top&quot;:193.01251968503936,&quot;width&quot;:947.7148818897638}"/>
</p:tagLst>
</file>

<file path=ppt/tags/tag13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3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3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3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3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xml><?xml version="1.0" encoding="utf-8"?>
<p:tagLst xmlns:a="http://schemas.openxmlformats.org/drawingml/2006/main" xmlns:r="http://schemas.openxmlformats.org/officeDocument/2006/relationships" xmlns:p="http://schemas.openxmlformats.org/presentationml/2006/main">
  <p:tag name="KSO_WM_DIAGRAM_VIRTUALLY_FRAME" val="{&quot;height&quot;:282.15519685039374,&quot;left&quot;:5.065826771653543,&quot;top&quot;:193.01251968503936,&quot;width&quot;:947.7148818897638}"/>
</p:tagLst>
</file>

<file path=ppt/tags/tag1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xml><?xml version="1.0" encoding="utf-8"?>
<p:tagLst xmlns:a="http://schemas.openxmlformats.org/drawingml/2006/main" xmlns:r="http://schemas.openxmlformats.org/officeDocument/2006/relationships" xmlns:p="http://schemas.openxmlformats.org/presentationml/2006/main">
  <p:tag name="KSO_WM_DIAGRAM_VIRTUALLY_FRAME" val="{&quot;height&quot;:282.15519685039374,&quot;left&quot;:5.065826771653543,&quot;top&quot;:193.01251968503936,&quot;width&quot;:947.7148818897638}"/>
</p:tagLst>
</file>

<file path=ppt/tags/tag1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xml><?xml version="1.0" encoding="utf-8"?>
<p:tagLst xmlns:a="http://schemas.openxmlformats.org/drawingml/2006/main" xmlns:r="http://schemas.openxmlformats.org/officeDocument/2006/relationships" xmlns:p="http://schemas.openxmlformats.org/presentationml/2006/main">
  <p:tag name="KSO_WM_DIAGRAM_VIRTUALLY_FRAME" val="{&quot;height&quot;:282.15519685039374,&quot;left&quot;:5.065826771653543,&quot;top&quot;:193.01251968503936,&quot;width&quot;:947.7148818897638}"/>
</p:tagLst>
</file>

<file path=ppt/tags/tag16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6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6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6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6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6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6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6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6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7.xml><?xml version="1.0" encoding="utf-8"?>
<p:tagLst xmlns:a="http://schemas.openxmlformats.org/drawingml/2006/main" xmlns:r="http://schemas.openxmlformats.org/officeDocument/2006/relationships" xmlns:p="http://schemas.openxmlformats.org/presentationml/2006/main">
  <p:tag name="KSO_WM_DIAGRAM_VIRTUALLY_FRAME" val="{&quot;height&quot;:282.15519685039374,&quot;left&quot;:5.065826771653543,&quot;top&quot;:193.01251968503936,&quot;width&quot;:947.7148818897638}"/>
</p:tagLst>
</file>

<file path=ppt/tags/tag17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7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7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7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7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7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7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7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7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7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8.xml><?xml version="1.0" encoding="utf-8"?>
<p:tagLst xmlns:a="http://schemas.openxmlformats.org/drawingml/2006/main" xmlns:r="http://schemas.openxmlformats.org/officeDocument/2006/relationships" xmlns:p="http://schemas.openxmlformats.org/presentationml/2006/main">
  <p:tag name="KSO_WM_DIAGRAM_VIRTUALLY_FRAME" val="{&quot;height&quot;:282.15519685039374,&quot;left&quot;:5.065826771653543,&quot;top&quot;:193.01251968503936,&quot;width&quot;:947.7148818897638}"/>
</p:tagLst>
</file>

<file path=ppt/tags/tag18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8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8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8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8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8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8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8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8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8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9.xml><?xml version="1.0" encoding="utf-8"?>
<p:tagLst xmlns:a="http://schemas.openxmlformats.org/drawingml/2006/main" xmlns:r="http://schemas.openxmlformats.org/officeDocument/2006/relationships" xmlns:p="http://schemas.openxmlformats.org/presentationml/2006/main">
  <p:tag name="KSO_WM_DIAGRAM_VIRTUALLY_FRAME" val="{&quot;height&quot;:282.15519685039374,&quot;left&quot;:5.065826771653543,&quot;top&quot;:193.01251968503936,&quot;width&quot;:947.7148818897638}"/>
</p:tagLst>
</file>

<file path=ppt/tags/tag19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9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9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9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9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9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9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9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9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19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20.xml><?xml version="1.0" encoding="utf-8"?>
<p:tagLst xmlns:a="http://schemas.openxmlformats.org/drawingml/2006/main" xmlns:r="http://schemas.openxmlformats.org/officeDocument/2006/relationships" xmlns:p="http://schemas.openxmlformats.org/presentationml/2006/main">
  <p:tag name="KSO_WM_DIAGRAM_VIRTUALLY_FRAME" val="{&quot;height&quot;:282.15519685039374,&quot;left&quot;:5.065826771653543,&quot;top&quot;:193.01251968503936,&quot;width&quot;:947.7148818897638}"/>
</p:tagLst>
</file>

<file path=ppt/tags/tag20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0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0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0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0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0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0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0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0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0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1.xml><?xml version="1.0" encoding="utf-8"?>
<p:tagLst xmlns:a="http://schemas.openxmlformats.org/drawingml/2006/main" xmlns:r="http://schemas.openxmlformats.org/officeDocument/2006/relationships" xmlns:p="http://schemas.openxmlformats.org/presentationml/2006/main">
  <p:tag name="KSO_WM_DIAGRAM_VIRTUALLY_FRAME" val="{&quot;height&quot;:282.15519685039374,&quot;left&quot;:5.065826771653543,&quot;top&quot;:193.01251968503936,&quot;width&quot;:947.7148818897638}"/>
</p:tagLst>
</file>

<file path=ppt/tags/tag21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1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1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1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1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1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1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1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1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1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2.xml><?xml version="1.0" encoding="utf-8"?>
<p:tagLst xmlns:a="http://schemas.openxmlformats.org/drawingml/2006/main" xmlns:r="http://schemas.openxmlformats.org/officeDocument/2006/relationships" xmlns:p="http://schemas.openxmlformats.org/presentationml/2006/main">
  <p:tag name="KSO_WM_DIAGRAM_VIRTUALLY_FRAME" val="{&quot;height&quot;:282.15519685039374,&quot;left&quot;:5.065826771653543,&quot;top&quot;:193.01251968503936,&quot;width&quot;:947.7148818897638}"/>
</p:tagLst>
</file>

<file path=ppt/tags/tag22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2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2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2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2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2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2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2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2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2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3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3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3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3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3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3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3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3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3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3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4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4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4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4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4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4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4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4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4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4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5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5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5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5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5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5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5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5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5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5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6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6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6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6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6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6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6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6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6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6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7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7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7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7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7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7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7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7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7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7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8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8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8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8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8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8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8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8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8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8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9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9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9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9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9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9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9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9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9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29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xml><?xml version="1.0" encoding="utf-8"?>
<p:tagLst xmlns:a="http://schemas.openxmlformats.org/drawingml/2006/main" xmlns:r="http://schemas.openxmlformats.org/officeDocument/2006/relationships" xmlns:p="http://schemas.openxmlformats.org/presentationml/2006/main">
  <p:tag name="KSO_WM_DIAGRAM_VIRTUALLY_FRAME" val="{&quot;height&quot;:282.15519685039374,&quot;left&quot;:5.065826771653543,&quot;top&quot;:193.01251968503936,&quot;width&quot;:947.7148818897638}"/>
</p:tagLst>
</file>

<file path=ppt/tags/tag3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0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0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1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1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1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1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2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2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2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2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2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2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2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2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2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2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3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3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3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3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3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3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3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3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3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3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4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4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4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4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4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4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4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4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4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4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5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5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5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5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5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5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5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5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5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5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6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6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6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6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6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6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6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6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6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6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7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7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7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7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7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7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7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7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7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7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8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8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8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8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8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8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8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8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8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8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9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9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9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9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9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9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9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9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9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39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xml><?xml version="1.0" encoding="utf-8"?>
<p:tagLst xmlns:a="http://schemas.openxmlformats.org/drawingml/2006/main" xmlns:r="http://schemas.openxmlformats.org/officeDocument/2006/relationships" xmlns:p="http://schemas.openxmlformats.org/presentationml/2006/main">
  <p:tag name="KSO_WM_DIAGRAM_VIRTUALLY_FRAME" val="{&quot;height&quot;:282.15519685039374,&quot;left&quot;:5.065826771653543,&quot;top&quot;:193.01251968503936,&quot;width&quot;:947.7148818897638}"/>
</p:tagLst>
</file>

<file path=ppt/tags/tag4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0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0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0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0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0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0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0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0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0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0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1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1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1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1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1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1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1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1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1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1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2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2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2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2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2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2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2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2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2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2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3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3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3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3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3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3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3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3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3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3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4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4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4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4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4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4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4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4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4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4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5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5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5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5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5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5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6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7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8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9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9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9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9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9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9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9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9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9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49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xml><?xml version="1.0" encoding="utf-8"?>
<p:tagLst xmlns:a="http://schemas.openxmlformats.org/drawingml/2006/main" xmlns:r="http://schemas.openxmlformats.org/officeDocument/2006/relationships" xmlns:p="http://schemas.openxmlformats.org/presentationml/2006/main">
  <p:tag name="KSO_WM_DIAGRAM_VIRTUALLY_FRAME" val="{&quot;height&quot;:282.15519685039374,&quot;left&quot;:5.065826771653543,&quot;top&quot;:193.01251968503936,&quot;width&quot;:947.7148818897638}"/>
</p:tagLst>
</file>

<file path=ppt/tags/tag5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0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0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0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0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0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0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0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0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0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0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1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1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1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1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1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1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1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1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1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1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2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2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2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2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2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2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2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2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2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2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3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3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3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3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3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3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3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3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3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3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4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4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4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4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4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4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4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4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4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4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5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5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5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5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5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5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5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5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5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5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6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6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6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6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6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6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6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6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6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6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7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7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7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7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7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7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7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7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7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7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8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8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8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8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8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8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8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8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8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8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9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9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9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9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9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9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9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9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9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59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xml><?xml version="1.0" encoding="utf-8"?>
<p:tagLst xmlns:a="http://schemas.openxmlformats.org/drawingml/2006/main" xmlns:r="http://schemas.openxmlformats.org/officeDocument/2006/relationships" xmlns:p="http://schemas.openxmlformats.org/presentationml/2006/main">
  <p:tag name="KSO_WM_DIAGRAM_VIRTUALLY_FRAME" val="{&quot;height&quot;:282.15519685039374,&quot;left&quot;:5.065826771653543,&quot;top&quot;:193.01251968503936,&quot;width&quot;:947.7148818897638}"/>
</p:tagLst>
</file>

<file path=ppt/tags/tag6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0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0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0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0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0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0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0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0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0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0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1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1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1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1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1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1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1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1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1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1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2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2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2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2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2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2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2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2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2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4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4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4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4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4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4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5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5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5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5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5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5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5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5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5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6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6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6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6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6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6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6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6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6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6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7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7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7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7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7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7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7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7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7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7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8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8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8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8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8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8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8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8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8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8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9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9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9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9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9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9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9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9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9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69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xml><?xml version="1.0" encoding="utf-8"?>
<p:tagLst xmlns:a="http://schemas.openxmlformats.org/drawingml/2006/main" xmlns:r="http://schemas.openxmlformats.org/officeDocument/2006/relationships" xmlns:p="http://schemas.openxmlformats.org/presentationml/2006/main">
  <p:tag name="KSO_WM_DIAGRAM_VIRTUALLY_FRAME" val="{&quot;height&quot;:282.15519685039374,&quot;left&quot;:5.065826771653543,&quot;top&quot;:193.01251968503936,&quot;width&quot;:947.7148818897638}"/>
</p:tagLst>
</file>

<file path=ppt/tags/tag7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0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0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0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0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0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0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0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0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0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0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1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1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1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1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1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1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1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1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1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1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2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2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2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2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2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2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2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2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2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2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3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3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3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3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3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3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3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3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3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3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4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4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4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4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4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4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4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4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4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4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5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5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5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5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5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5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5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5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5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5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6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6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6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6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6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6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6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6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6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6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7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7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7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7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7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7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7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7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7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7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8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8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8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8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8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8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8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8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8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8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9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9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9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9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9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9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9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9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9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79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8.xml><?xml version="1.0" encoding="utf-8"?>
<p:tagLst xmlns:a="http://schemas.openxmlformats.org/drawingml/2006/main" xmlns:r="http://schemas.openxmlformats.org/officeDocument/2006/relationships" xmlns:p="http://schemas.openxmlformats.org/presentationml/2006/main">
  <p:tag name="KSO_WM_DIAGRAM_VIRTUALLY_FRAME" val="{&quot;height&quot;:282.15519685039374,&quot;left&quot;:5.065826771653543,&quot;top&quot;:193.01251968503936,&quot;width&quot;:947.7148818897638}"/>
</p:tagLst>
</file>

<file path=ppt/tags/tag8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80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80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80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80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80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80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80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80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0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0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8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8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8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8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4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84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84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84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84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84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84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84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84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8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85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85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85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85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85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85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85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85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85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85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8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86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86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86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86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86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86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86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86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86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8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8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8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9.xml><?xml version="1.0" encoding="utf-8"?>
<p:tagLst xmlns:a="http://schemas.openxmlformats.org/drawingml/2006/main" xmlns:r="http://schemas.openxmlformats.org/officeDocument/2006/relationships" xmlns:p="http://schemas.openxmlformats.org/presentationml/2006/main">
  <p:tag name="KSO_WM_DIAGRAM_VIRTUALLY_FRAME" val="{&quot;height&quot;:282.15519685039374,&quot;left&quot;:5.065826771653543,&quot;top&quot;:193.01251968503936,&quot;width&quot;:947.7148818897638}"/>
</p:tagLst>
</file>

<file path=ppt/tags/tag90.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91.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92.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93.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94.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95.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96.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97.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98.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ags/tag99.xml><?xml version="1.0" encoding="utf-8"?>
<p:tagLst xmlns:a="http://schemas.openxmlformats.org/drawingml/2006/main" xmlns:r="http://schemas.openxmlformats.org/officeDocument/2006/relationships" xmlns:p="http://schemas.openxmlformats.org/presentationml/2006/main">
  <p:tag name="KSO_WM_DIAGRAM_VIRTUALLY_FRAME" val="{&quot;height&quot;:300.5058267716535,&quot;left&quot;:241.8643307086614,&quot;top&quot;:133.92188976377952,&quot;width&quot;:424.5864566929134}"/>
</p:tagLst>
</file>

<file path=ppt/theme/theme1.xml><?xml version="1.0" encoding="utf-8"?>
<a:theme xmlns:a="http://schemas.openxmlformats.org/drawingml/2006/main" name="Office 2013 - 2022 主题">
  <a:themeElements>
    <a:clrScheme name="Office 2013 - 2022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2013 - 2022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13 - 2022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2.xml><?xml version="1.0" encoding="utf-8"?>
<a:theme xmlns:a="http://schemas.openxmlformats.org/drawingml/2006/main" name="1_Office 2013 - 2022 主题">
  <a:themeElements>
    <a:clrScheme name="Office 2013 - 2022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2013 - 2022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13 - 2022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4336</TotalTime>
  <Words>12869</Words>
  <Application>Microsoft Office PowerPoint</Application>
  <PresentationFormat>宽屏</PresentationFormat>
  <Paragraphs>1213</Paragraphs>
  <Slides>149</Slides>
  <Notes>148</Notes>
  <HiddenSlides>0</HiddenSlides>
  <MMClips>0</MMClips>
  <ScaleCrop>false</ScaleCrop>
  <HeadingPairs>
    <vt:vector size="6" baseType="variant">
      <vt:variant>
        <vt:lpstr>已用的字体</vt:lpstr>
      </vt:variant>
      <vt:variant>
        <vt:i4>9</vt:i4>
      </vt:variant>
      <vt:variant>
        <vt:lpstr>主题</vt:lpstr>
      </vt:variant>
      <vt:variant>
        <vt:i4>2</vt:i4>
      </vt:variant>
      <vt:variant>
        <vt:lpstr>幻灯片标题</vt:lpstr>
      </vt:variant>
      <vt:variant>
        <vt:i4>149</vt:i4>
      </vt:variant>
    </vt:vector>
  </HeadingPairs>
  <TitlesOfParts>
    <vt:vector size="160" baseType="lpstr">
      <vt:lpstr>-apple-system</vt:lpstr>
      <vt:lpstr>微软雅黑</vt:lpstr>
      <vt:lpstr>Arial</vt:lpstr>
      <vt:lpstr>Calibri</vt:lpstr>
      <vt:lpstr>Calibri Light</vt:lpstr>
      <vt:lpstr>Cambria Math</vt:lpstr>
      <vt:lpstr>Impact</vt:lpstr>
      <vt:lpstr>Times New Roman</vt:lpstr>
      <vt:lpstr>Wingdings</vt:lpstr>
      <vt:lpstr>Office 2013 - 2022 主题</vt:lpstr>
      <vt:lpstr>1_Office 2013 - 2022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北京工业大学研究生开题报告</dc:title>
  <dc:creator>唐泽诚</dc:creator>
  <cp:lastModifiedBy>licon</cp:lastModifiedBy>
  <cp:revision>2174</cp:revision>
  <dcterms:created xsi:type="dcterms:W3CDTF">2019-05-02T06:45:00Z</dcterms:created>
  <dcterms:modified xsi:type="dcterms:W3CDTF">2024-11-26T01:33:45Z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2052-12.1.0.17827</vt:lpwstr>
  </property>
  <property fmtid="{D5CDD505-2E9C-101B-9397-08002B2CF9AE}" pid="3" name="ICV">
    <vt:lpwstr>D87C3B92FDC749DEB59DD32930CFB9ED_13</vt:lpwstr>
  </property>
</Properties>
</file>